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3EC61-8A3C-4194-A568-6B2547C54ABB}" v="7" dt="2021-02-25T00:05:59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7E73EC61-8A3C-4194-A568-6B2547C54ABB}"/>
    <pc:docChg chg="custSel modSld">
      <pc:chgData name="Christopher Keane" userId="2677a39a-78fe-4da0-ac2a-39406820a4c7" providerId="ADAL" clId="{7E73EC61-8A3C-4194-A568-6B2547C54ABB}" dt="2021-02-25T00:05:44.823" v="19" actId="1076"/>
      <pc:docMkLst>
        <pc:docMk/>
      </pc:docMkLst>
      <pc:sldChg chg="addSp delSp modSp mod">
        <pc:chgData name="Christopher Keane" userId="2677a39a-78fe-4da0-ac2a-39406820a4c7" providerId="ADAL" clId="{7E73EC61-8A3C-4194-A568-6B2547C54ABB}" dt="2021-02-25T00:05:44.823" v="19" actId="1076"/>
        <pc:sldMkLst>
          <pc:docMk/>
          <pc:sldMk cId="0" sldId="256"/>
        </pc:sldMkLst>
        <pc:spChg chg="mod">
          <ac:chgData name="Christopher Keane" userId="2677a39a-78fe-4da0-ac2a-39406820a4c7" providerId="ADAL" clId="{7E73EC61-8A3C-4194-A568-6B2547C54ABB}" dt="2021-02-25T00:04:17.385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6" creationId="{094A1739-AC94-49B6-AD06-ECFA9F71FA62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9" creationId="{21BC9DC6-F676-4185-85E6-621974362523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0" creationId="{32E5855D-0907-459B-B981-0DA75EB146F3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2" creationId="{DA731C8C-FBF9-45F4-9FB4-DAC39A84D9F8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3" creationId="{9DB2C0BA-9157-42DA-9437-8ACD5F0606FC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5" creationId="{384FD0DB-0D1E-4519-931B-E35365FB5E6D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6" creationId="{CAE4A99F-5EF7-4C23-8300-F644518984CF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8" creationId="{6CCFCBF3-B619-4690-ADC8-2F9E1624360E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19" creationId="{33629584-67D6-476E-82BB-127C5CDE06E1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1" creationId="{7B74F820-E723-4D6E-9E6D-A3413CC5EB6E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2" creationId="{3A906AF2-F904-4A2B-A60B-A6A2AA072D99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4" creationId="{881E8CE8-6A57-40ED-8EFC-60B436811890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5" creationId="{EB68FCF0-653B-43D5-80AB-9672E085B2C2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7" creationId="{DC613F62-3E26-40D4-92DD-3DE59C0DBADC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8" creationId="{930789D8-C531-4878-ACD8-862C6B8C4C95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29" creationId="{9F34E789-E7EA-4B4E-AFCD-970E35F83566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30" creationId="{5F8F903A-1C94-484E-B6EF-C31B1136A6D2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31" creationId="{386CD124-4EE1-490C-A712-2F47D53343E8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2" creationId="{B63553D4-B984-4465-810F-9FF4FBDD9D14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3" creationId="{ABBFF8D4-A6C2-495D-B5A3-D9EBFBF0D627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4" creationId="{257BA937-E45E-45C5-9220-F0EC744D1CE4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5" creationId="{42B6E64B-E1DB-4F23-A3CB-BC80BFC2AA35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6" creationId="{CC670498-D1FC-4D7A-8466-E1873D639D3F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7" creationId="{FEB6ADF1-317D-404C-A313-76B9DE2C82D9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8" creationId="{D0D8E5D8-7F9E-42F2-8779-AB887CEDFD04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39" creationId="{B31CC96C-1FCF-49FA-A3B6-09557F6B9EF0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0" creationId="{0F985295-AE80-437D-A14A-CA2DE51775E6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1" creationId="{4016DE33-1246-4C39-A3B8-EDF207AC1BEB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2" creationId="{A3B9AF2E-296C-4F56-B12C-367D3D1EE63E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3" creationId="{B1643351-385A-407E-86E7-6AAC68064C85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4" creationId="{3955DA99-AB0A-45B4-AC44-7FD0954A9344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5" creationId="{1832749C-F345-4076-ADE4-E7C1826BE18B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6" creationId="{1A6D12F2-4531-4101-BA74-E3B819189B3A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7" creationId="{82A58D11-0887-4482-9654-088D61737186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8" creationId="{47B6CE5A-0580-4571-B19B-3DCCBEA11F6E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49" creationId="{3CEAFE0E-5023-427A-ADA1-E45CDBC7FD18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0" creationId="{CD7DB3B3-EEC3-4AAF-8FC1-FF62293DCA7D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1" creationId="{CA5C2DDA-F1C9-4258-A9DF-FEE393F9B82B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2" creationId="{8B476D72-7B0D-452C-87E7-5E8AD40E6477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3" creationId="{AA1A644B-3012-4CA9-8915-F750D3290C43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4" creationId="{6535A34B-5C39-4D4F-BA94-3EC038594236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5" creationId="{BAAD1375-0A86-4F37-A69A-18C9B91DD837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6" creationId="{C5C31466-4D42-41DC-B069-246378A356CA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7" creationId="{0ED11DBF-CB43-4936-88C4-1E3E1521736E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8" creationId="{2FE7B130-22A9-4058-83B5-F1E766590AC8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59" creationId="{435B30E3-6DB0-49E5-9FCD-E858B1B8939A}"/>
          </ac:spMkLst>
        </pc:spChg>
        <pc:spChg chg="mod topLvl">
          <ac:chgData name="Christopher Keane" userId="2677a39a-78fe-4da0-ac2a-39406820a4c7" providerId="ADAL" clId="{7E73EC61-8A3C-4194-A568-6B2547C54ABB}" dt="2021-02-25T00:05:44.823" v="19" actId="1076"/>
          <ac:spMkLst>
            <pc:docMk/>
            <pc:sldMk cId="0" sldId="256"/>
            <ac:spMk id="60" creationId="{C7108F0E-F0BB-4E78-BA83-8B280217A908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2" creationId="{992886B3-EDE5-4CF9-B272-0A154C42CF87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3" creationId="{AF4E0274-0CB5-4CF6-999C-F8292B9FFE73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4" creationId="{9ECCA3D7-B60D-41A3-9671-B964C0C69A7F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5" creationId="{0052251D-B15A-4879-81B8-90703100D538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6" creationId="{115336E4-2531-46A5-954B-B2E0C4CAA175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7" creationId="{0A858556-4902-4543-AF31-BED872AF8B82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8" creationId="{C7B2BF73-31CB-4D72-8CBF-2199D4E22591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69" creationId="{A866ACFD-CAD2-47A1-B354-265DF78D28DF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0" creationId="{CA1AE381-5B96-47D2-9D78-184CD585B8DB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1" creationId="{BC5AABCB-9242-4D75-8145-0ADAEB233057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3" creationId="{1C2C30C2-AA9B-4394-A4F1-1F65E66BE8A2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4" creationId="{5AC6EB63-20CE-41DA-ADB5-474BA06B4110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5" creationId="{CA836D5C-D8FD-4F5A-880D-F8891CC476CD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6" creationId="{0C9B58F2-F1A1-4357-AE56-135A2483EF21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7" creationId="{3216496D-F022-4D3E-BFF1-2A3D3826DF0F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8" creationId="{0656C0AD-C146-48AC-BA57-85D67FE4C91A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79" creationId="{85B3E838-7DF4-46FA-B162-BDE215F0E2C9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80" creationId="{138C124F-4259-4157-BD51-8EB03FEAADBE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81" creationId="{8E63F2E8-9239-4B29-9E0F-25DBCB26B075}"/>
          </ac:spMkLst>
        </pc:spChg>
        <pc:spChg chg="mod">
          <ac:chgData name="Christopher Keane" userId="2677a39a-78fe-4da0-ac2a-39406820a4c7" providerId="ADAL" clId="{7E73EC61-8A3C-4194-A568-6B2547C54ABB}" dt="2021-02-25T00:05:20.540" v="5" actId="165"/>
          <ac:spMkLst>
            <pc:docMk/>
            <pc:sldMk cId="0" sldId="256"/>
            <ac:spMk id="82" creationId="{C8B3D3CA-2835-49C6-999B-4C587767085B}"/>
          </ac:spMkLst>
        </pc:spChg>
        <pc:grpChg chg="del 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5" creationId="{5B3727EF-16ED-499F-B797-9D80679E2D59}"/>
          </ac:grpSpMkLst>
        </pc:grpChg>
        <pc:grpChg chg="mod topLvl">
          <ac:chgData name="Christopher Keane" userId="2677a39a-78fe-4da0-ac2a-39406820a4c7" providerId="ADAL" clId="{7E73EC61-8A3C-4194-A568-6B2547C54ABB}" dt="2021-02-25T00:05:44.823" v="19" actId="1076"/>
          <ac:grpSpMkLst>
            <pc:docMk/>
            <pc:sldMk cId="0" sldId="256"/>
            <ac:grpSpMk id="7" creationId="{5B3727EF-16ED-499F-B797-9D80679E2D59}"/>
          </ac:grpSpMkLst>
        </pc:grpChg>
        <pc:grpChg chg="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8" creationId="{5B3727EF-16ED-499F-B797-9D80679E2D59}"/>
          </ac:grpSpMkLst>
        </pc:grpChg>
        <pc:grpChg chg="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11" creationId="{5B3727EF-16ED-499F-B797-9D80679E2D59}"/>
          </ac:grpSpMkLst>
        </pc:grpChg>
        <pc:grpChg chg="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14" creationId="{5B3727EF-16ED-499F-B797-9D80679E2D59}"/>
          </ac:grpSpMkLst>
        </pc:grpChg>
        <pc:grpChg chg="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17" creationId="{5B3727EF-16ED-499F-B797-9D80679E2D59}"/>
          </ac:grpSpMkLst>
        </pc:grpChg>
        <pc:grpChg chg="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20" creationId="{5B3727EF-16ED-499F-B797-9D80679E2D59}"/>
          </ac:grpSpMkLst>
        </pc:grpChg>
        <pc:grpChg chg="mod">
          <ac:chgData name="Christopher Keane" userId="2677a39a-78fe-4da0-ac2a-39406820a4c7" providerId="ADAL" clId="{7E73EC61-8A3C-4194-A568-6B2547C54ABB}" dt="2021-02-25T00:05:20.540" v="5" actId="165"/>
          <ac:grpSpMkLst>
            <pc:docMk/>
            <pc:sldMk cId="0" sldId="256"/>
            <ac:grpSpMk id="23" creationId="{5B3727EF-16ED-499F-B797-9D80679E2D59}"/>
          </ac:grpSpMkLst>
        </pc:grpChg>
        <pc:grpChg chg="mod topLvl">
          <ac:chgData name="Christopher Keane" userId="2677a39a-78fe-4da0-ac2a-39406820a4c7" providerId="ADAL" clId="{7E73EC61-8A3C-4194-A568-6B2547C54ABB}" dt="2021-02-25T00:05:44.823" v="19" actId="1076"/>
          <ac:grpSpMkLst>
            <pc:docMk/>
            <pc:sldMk cId="0" sldId="256"/>
            <ac:grpSpMk id="26" creationId="{5B3727EF-16ED-499F-B797-9D80679E2D59}"/>
          </ac:grpSpMkLst>
        </pc:grpChg>
        <pc:grpChg chg="mod topLvl">
          <ac:chgData name="Christopher Keane" userId="2677a39a-78fe-4da0-ac2a-39406820a4c7" providerId="ADAL" clId="{7E73EC61-8A3C-4194-A568-6B2547C54ABB}" dt="2021-02-25T00:05:44.823" v="19" actId="1076"/>
          <ac:grpSpMkLst>
            <pc:docMk/>
            <pc:sldMk cId="0" sldId="256"/>
            <ac:grpSpMk id="61" creationId="{5B3727EF-16ED-499F-B797-9D80679E2D59}"/>
          </ac:grpSpMkLst>
        </pc:grpChg>
        <pc:grpChg chg="del mod topLvl">
          <ac:chgData name="Christopher Keane" userId="2677a39a-78fe-4da0-ac2a-39406820a4c7" providerId="ADAL" clId="{7E73EC61-8A3C-4194-A568-6B2547C54ABB}" dt="2021-02-25T00:05:31.309" v="12" actId="478"/>
          <ac:grpSpMkLst>
            <pc:docMk/>
            <pc:sldMk cId="0" sldId="256"/>
            <ac:grpSpMk id="72" creationId="{5B3727EF-16ED-499F-B797-9D80679E2D59}"/>
          </ac:grpSpMkLst>
        </pc:grpChg>
        <pc:picChg chg="add del mod">
          <ac:chgData name="Christopher Keane" userId="2677a39a-78fe-4da0-ac2a-39406820a4c7" providerId="ADAL" clId="{7E73EC61-8A3C-4194-A568-6B2547C54ABB}" dt="2021-02-25T00:05:15.527" v="4" actId="27803"/>
          <ac:picMkLst>
            <pc:docMk/>
            <pc:sldMk cId="0" sldId="256"/>
            <ac:picMk id="4" creationId="{5B3727EF-16ED-499F-B797-9D80679E2D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54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A-48</a:t>
            </a:r>
          </a:p>
          <a:p>
            <a:r>
              <a:t>Survey Category: MOOCs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1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7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5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5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0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42399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MOOCs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94A1739-AC94-49B6-AD06-ECFA9F71FA62}"/>
              </a:ext>
            </a:extLst>
          </p:cNvPr>
          <p:cNvSpPr/>
          <p:nvPr/>
        </p:nvSpPr>
        <p:spPr>
          <a:xfrm>
            <a:off x="2280234" y="1882612"/>
            <a:ext cx="5225123" cy="2972002"/>
          </a:xfrm>
          <a:custGeom>
            <a:avLst/>
            <a:gdLst>
              <a:gd name="connsiteX0" fmla="*/ 0 w 5225123"/>
              <a:gd name="connsiteY0" fmla="*/ 2972003 h 2972002"/>
              <a:gd name="connsiteX1" fmla="*/ 5225124 w 5225123"/>
              <a:gd name="connsiteY1" fmla="*/ 2972003 h 2972002"/>
              <a:gd name="connsiteX2" fmla="*/ 5225124 w 5225123"/>
              <a:gd name="connsiteY2" fmla="*/ 0 h 2972002"/>
              <a:gd name="connsiteX3" fmla="*/ 0 w 5225123"/>
              <a:gd name="connsiteY3" fmla="*/ 0 h 297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5123" h="2972002">
                <a:moveTo>
                  <a:pt x="0" y="2972003"/>
                </a:moveTo>
                <a:lnTo>
                  <a:pt x="5225124" y="2972003"/>
                </a:lnTo>
                <a:lnTo>
                  <a:pt x="5225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5B3727EF-16ED-499F-B797-9D80679E2D59}"/>
              </a:ext>
            </a:extLst>
          </p:cNvPr>
          <p:cNvGrpSpPr/>
          <p:nvPr/>
        </p:nvGrpSpPr>
        <p:grpSpPr>
          <a:xfrm>
            <a:off x="2124976" y="1882612"/>
            <a:ext cx="5676782" cy="3295535"/>
            <a:chOff x="2687830" y="2332916"/>
            <a:chExt cx="5676782" cy="329553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5B3727EF-16ED-499F-B797-9D80679E2D59}"/>
                </a:ext>
              </a:extLst>
            </p:cNvPr>
            <p:cNvGrpSpPr/>
            <p:nvPr/>
          </p:nvGrpSpPr>
          <p:grpSpPr>
            <a:xfrm>
              <a:off x="2687830" y="2332916"/>
              <a:ext cx="310515" cy="3295535"/>
              <a:chOff x="2687830" y="2332916"/>
              <a:chExt cx="310515" cy="329553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1BC9DC6-F676-4185-85E6-621974362523}"/>
                  </a:ext>
                </a:extLst>
              </p:cNvPr>
              <p:cNvSpPr/>
              <p:nvPr/>
            </p:nvSpPr>
            <p:spPr>
              <a:xfrm>
                <a:off x="2843088" y="2332916"/>
                <a:ext cx="28228" cy="2972002"/>
              </a:xfrm>
              <a:custGeom>
                <a:avLst/>
                <a:gdLst>
                  <a:gd name="connsiteX0" fmla="*/ 0 w 28228"/>
                  <a:gd name="connsiteY0" fmla="*/ 2972003 h 2972002"/>
                  <a:gd name="connsiteX1" fmla="*/ 0 w 28228"/>
                  <a:gd name="connsiteY1" fmla="*/ 0 h 297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228" h="2972002">
                    <a:moveTo>
                      <a:pt x="0" y="2972003"/>
                    </a:moveTo>
                    <a:lnTo>
                      <a:pt x="0" y="0"/>
                    </a:lnTo>
                  </a:path>
                </a:pathLst>
              </a:custGeom>
              <a:noFill/>
              <a:ln w="22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E5855D-0907-459B-B981-0DA75EB146F3}"/>
                  </a:ext>
                </a:extLst>
              </p:cNvPr>
              <p:cNvSpPr txBox="1"/>
              <p:nvPr/>
            </p:nvSpPr>
            <p:spPr>
              <a:xfrm>
                <a:off x="2596390" y="5301398"/>
                <a:ext cx="493395" cy="372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7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5B3727EF-16ED-499F-B797-9D80679E2D59}"/>
                </a:ext>
              </a:extLst>
            </p:cNvPr>
            <p:cNvGrpSpPr/>
            <p:nvPr/>
          </p:nvGrpSpPr>
          <p:grpSpPr>
            <a:xfrm>
              <a:off x="3662283" y="2332916"/>
              <a:ext cx="451658" cy="3295535"/>
              <a:chOff x="3662283" y="2332916"/>
              <a:chExt cx="451658" cy="329553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A731C8C-FBF9-45F4-9FB4-DAC39A84D9F8}"/>
                  </a:ext>
                </a:extLst>
              </p:cNvPr>
              <p:cNvSpPr/>
              <p:nvPr/>
            </p:nvSpPr>
            <p:spPr>
              <a:xfrm>
                <a:off x="3888112" y="2332916"/>
                <a:ext cx="28228" cy="2972002"/>
              </a:xfrm>
              <a:custGeom>
                <a:avLst/>
                <a:gdLst>
                  <a:gd name="connsiteX0" fmla="*/ 0 w 28228"/>
                  <a:gd name="connsiteY0" fmla="*/ 2972003 h 2972002"/>
                  <a:gd name="connsiteX1" fmla="*/ 0 w 28228"/>
                  <a:gd name="connsiteY1" fmla="*/ 0 h 297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228" h="2972002">
                    <a:moveTo>
                      <a:pt x="0" y="2972003"/>
                    </a:moveTo>
                    <a:lnTo>
                      <a:pt x="0" y="0"/>
                    </a:lnTo>
                  </a:path>
                </a:pathLst>
              </a:custGeom>
              <a:noFill/>
              <a:ln w="22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DB2C0BA-9157-42DA-9437-8ACD5F0606FC}"/>
                  </a:ext>
                </a:extLst>
              </p:cNvPr>
              <p:cNvSpPr txBox="1"/>
              <p:nvPr/>
            </p:nvSpPr>
            <p:spPr>
              <a:xfrm>
                <a:off x="3570843" y="5301398"/>
                <a:ext cx="634538" cy="372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7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5B3727EF-16ED-499F-B797-9D80679E2D59}"/>
                </a:ext>
              </a:extLst>
            </p:cNvPr>
            <p:cNvGrpSpPr/>
            <p:nvPr/>
          </p:nvGrpSpPr>
          <p:grpSpPr>
            <a:xfrm>
              <a:off x="4707308" y="2332916"/>
              <a:ext cx="451658" cy="3295535"/>
              <a:chOff x="4707308" y="2332916"/>
              <a:chExt cx="451658" cy="329553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84FD0DB-0D1E-4519-931B-E35365FB5E6D}"/>
                  </a:ext>
                </a:extLst>
              </p:cNvPr>
              <p:cNvSpPr/>
              <p:nvPr/>
            </p:nvSpPr>
            <p:spPr>
              <a:xfrm>
                <a:off x="4933137" y="2332916"/>
                <a:ext cx="28228" cy="2972002"/>
              </a:xfrm>
              <a:custGeom>
                <a:avLst/>
                <a:gdLst>
                  <a:gd name="connsiteX0" fmla="*/ 0 w 28228"/>
                  <a:gd name="connsiteY0" fmla="*/ 2972003 h 2972002"/>
                  <a:gd name="connsiteX1" fmla="*/ 0 w 28228"/>
                  <a:gd name="connsiteY1" fmla="*/ 0 h 297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228" h="2972002">
                    <a:moveTo>
                      <a:pt x="0" y="2972003"/>
                    </a:moveTo>
                    <a:lnTo>
                      <a:pt x="0" y="0"/>
                    </a:lnTo>
                  </a:path>
                </a:pathLst>
              </a:custGeom>
              <a:noFill/>
              <a:ln w="22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AE4A99F-5EF7-4C23-8300-F644518984CF}"/>
                  </a:ext>
                </a:extLst>
              </p:cNvPr>
              <p:cNvSpPr txBox="1"/>
              <p:nvPr/>
            </p:nvSpPr>
            <p:spPr>
              <a:xfrm>
                <a:off x="4615868" y="5301398"/>
                <a:ext cx="634538" cy="372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7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5B3727EF-16ED-499F-B797-9D80679E2D59}"/>
                </a:ext>
              </a:extLst>
            </p:cNvPr>
            <p:cNvGrpSpPr/>
            <p:nvPr/>
          </p:nvGrpSpPr>
          <p:grpSpPr>
            <a:xfrm>
              <a:off x="5752332" y="2332916"/>
              <a:ext cx="451658" cy="3295535"/>
              <a:chOff x="5752332" y="2332916"/>
              <a:chExt cx="451658" cy="329553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6CCFCBF3-B619-4690-ADC8-2F9E1624360E}"/>
                  </a:ext>
                </a:extLst>
              </p:cNvPr>
              <p:cNvSpPr/>
              <p:nvPr/>
            </p:nvSpPr>
            <p:spPr>
              <a:xfrm>
                <a:off x="5978162" y="2332916"/>
                <a:ext cx="28228" cy="2972002"/>
              </a:xfrm>
              <a:custGeom>
                <a:avLst/>
                <a:gdLst>
                  <a:gd name="connsiteX0" fmla="*/ 0 w 28228"/>
                  <a:gd name="connsiteY0" fmla="*/ 2972003 h 2972002"/>
                  <a:gd name="connsiteX1" fmla="*/ 0 w 28228"/>
                  <a:gd name="connsiteY1" fmla="*/ 0 h 297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228" h="2972002">
                    <a:moveTo>
                      <a:pt x="0" y="2972003"/>
                    </a:moveTo>
                    <a:lnTo>
                      <a:pt x="0" y="0"/>
                    </a:lnTo>
                  </a:path>
                </a:pathLst>
              </a:custGeom>
              <a:noFill/>
              <a:ln w="22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629584-67D6-476E-82BB-127C5CDE06E1}"/>
                  </a:ext>
                </a:extLst>
              </p:cNvPr>
              <p:cNvSpPr txBox="1"/>
              <p:nvPr/>
            </p:nvSpPr>
            <p:spPr>
              <a:xfrm>
                <a:off x="5660892" y="5301398"/>
                <a:ext cx="634538" cy="372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7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5B3727EF-16ED-499F-B797-9D80679E2D59}"/>
                </a:ext>
              </a:extLst>
            </p:cNvPr>
            <p:cNvGrpSpPr/>
            <p:nvPr/>
          </p:nvGrpSpPr>
          <p:grpSpPr>
            <a:xfrm>
              <a:off x="6797357" y="2332916"/>
              <a:ext cx="451658" cy="3295535"/>
              <a:chOff x="6797357" y="2332916"/>
              <a:chExt cx="451658" cy="329553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7B74F820-E723-4D6E-9E6D-A3413CC5EB6E}"/>
                  </a:ext>
                </a:extLst>
              </p:cNvPr>
              <p:cNvSpPr/>
              <p:nvPr/>
            </p:nvSpPr>
            <p:spPr>
              <a:xfrm>
                <a:off x="7023186" y="2332916"/>
                <a:ext cx="28228" cy="2972002"/>
              </a:xfrm>
              <a:custGeom>
                <a:avLst/>
                <a:gdLst>
                  <a:gd name="connsiteX0" fmla="*/ 0 w 28228"/>
                  <a:gd name="connsiteY0" fmla="*/ 2972003 h 2972002"/>
                  <a:gd name="connsiteX1" fmla="*/ 0 w 28228"/>
                  <a:gd name="connsiteY1" fmla="*/ 0 h 297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228" h="2972002">
                    <a:moveTo>
                      <a:pt x="0" y="2972003"/>
                    </a:moveTo>
                    <a:lnTo>
                      <a:pt x="0" y="0"/>
                    </a:lnTo>
                  </a:path>
                </a:pathLst>
              </a:custGeom>
              <a:noFill/>
              <a:ln w="22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A906AF2-F904-4A2B-A60B-A6A2AA072D99}"/>
                  </a:ext>
                </a:extLst>
              </p:cNvPr>
              <p:cNvSpPr txBox="1"/>
              <p:nvPr/>
            </p:nvSpPr>
            <p:spPr>
              <a:xfrm>
                <a:off x="6705917" y="5301398"/>
                <a:ext cx="634538" cy="372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7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5B3727EF-16ED-499F-B797-9D80679E2D59}"/>
                </a:ext>
              </a:extLst>
            </p:cNvPr>
            <p:cNvGrpSpPr/>
            <p:nvPr/>
          </p:nvGrpSpPr>
          <p:grpSpPr>
            <a:xfrm>
              <a:off x="7771810" y="2332916"/>
              <a:ext cx="592801" cy="3295535"/>
              <a:chOff x="7771810" y="2332916"/>
              <a:chExt cx="592801" cy="329553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81E8CE8-6A57-40ED-8EFC-60B436811890}"/>
                  </a:ext>
                </a:extLst>
              </p:cNvPr>
              <p:cNvSpPr/>
              <p:nvPr/>
            </p:nvSpPr>
            <p:spPr>
              <a:xfrm>
                <a:off x="8068211" y="2332916"/>
                <a:ext cx="28228" cy="2972002"/>
              </a:xfrm>
              <a:custGeom>
                <a:avLst/>
                <a:gdLst>
                  <a:gd name="connsiteX0" fmla="*/ 0 w 28228"/>
                  <a:gd name="connsiteY0" fmla="*/ 2972003 h 2972002"/>
                  <a:gd name="connsiteX1" fmla="*/ 0 w 28228"/>
                  <a:gd name="connsiteY1" fmla="*/ 0 h 297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228" h="2972002">
                    <a:moveTo>
                      <a:pt x="0" y="2972003"/>
                    </a:moveTo>
                    <a:lnTo>
                      <a:pt x="0" y="0"/>
                    </a:lnTo>
                  </a:path>
                </a:pathLst>
              </a:custGeom>
              <a:noFill/>
              <a:ln w="22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68FCF0-653B-43D5-80AB-9672E085B2C2}"/>
                  </a:ext>
                </a:extLst>
              </p:cNvPr>
              <p:cNvSpPr txBox="1"/>
              <p:nvPr/>
            </p:nvSpPr>
            <p:spPr>
              <a:xfrm>
                <a:off x="7680370" y="5301398"/>
                <a:ext cx="775681" cy="372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7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5B3727EF-16ED-499F-B797-9D80679E2D59}"/>
              </a:ext>
            </a:extLst>
          </p:cNvPr>
          <p:cNvGrpSpPr/>
          <p:nvPr/>
        </p:nvGrpSpPr>
        <p:grpSpPr>
          <a:xfrm>
            <a:off x="1024059" y="2102187"/>
            <a:ext cx="1157374" cy="2532847"/>
            <a:chOff x="1586913" y="2552491"/>
            <a:chExt cx="1157374" cy="2532847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C613F62-3E26-40D4-92DD-3DE59C0DBADC}"/>
                </a:ext>
              </a:extLst>
            </p:cNvPr>
            <p:cNvSpPr txBox="1"/>
            <p:nvPr/>
          </p:nvSpPr>
          <p:spPr>
            <a:xfrm>
              <a:off x="2229418" y="4758285"/>
              <a:ext cx="606309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30789D8-C531-4878-ACD8-862C6B8C4C95}"/>
                </a:ext>
              </a:extLst>
            </p:cNvPr>
            <p:cNvSpPr txBox="1"/>
            <p:nvPr/>
          </p:nvSpPr>
          <p:spPr>
            <a:xfrm>
              <a:off x="1495473" y="4195422"/>
              <a:ext cx="1340254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F34E789-E7EA-4B4E-AFCD-970E35F83566}"/>
                </a:ext>
              </a:extLst>
            </p:cNvPr>
            <p:cNvSpPr txBox="1"/>
            <p:nvPr/>
          </p:nvSpPr>
          <p:spPr>
            <a:xfrm>
              <a:off x="1608387" y="3632531"/>
              <a:ext cx="1227340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F8F903A-1C94-484E-B6EF-C31B1136A6D2}"/>
                </a:ext>
              </a:extLst>
            </p:cNvPr>
            <p:cNvSpPr txBox="1"/>
            <p:nvPr/>
          </p:nvSpPr>
          <p:spPr>
            <a:xfrm>
              <a:off x="1636616" y="3069651"/>
              <a:ext cx="1199111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86CD124-4EE1-490C-A712-2F47D53343E8}"/>
                </a:ext>
              </a:extLst>
            </p:cNvPr>
            <p:cNvSpPr txBox="1"/>
            <p:nvPr/>
          </p:nvSpPr>
          <p:spPr>
            <a:xfrm>
              <a:off x="1749530" y="2506771"/>
              <a:ext cx="1086196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63553D4-B984-4465-810F-9FF4FBDD9D14}"/>
              </a:ext>
            </a:extLst>
          </p:cNvPr>
          <p:cNvSpPr/>
          <p:nvPr/>
        </p:nvSpPr>
        <p:spPr>
          <a:xfrm>
            <a:off x="2280234" y="4269217"/>
            <a:ext cx="108855" cy="450301"/>
          </a:xfrm>
          <a:custGeom>
            <a:avLst/>
            <a:gdLst>
              <a:gd name="connsiteX0" fmla="*/ 0 w 108855"/>
              <a:gd name="connsiteY0" fmla="*/ 450302 h 450301"/>
              <a:gd name="connsiteX1" fmla="*/ 108855 w 108855"/>
              <a:gd name="connsiteY1" fmla="*/ 450302 h 450301"/>
              <a:gd name="connsiteX2" fmla="*/ 108855 w 108855"/>
              <a:gd name="connsiteY2" fmla="*/ 0 h 450301"/>
              <a:gd name="connsiteX3" fmla="*/ 0 w 108855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855" h="450301">
                <a:moveTo>
                  <a:pt x="0" y="450302"/>
                </a:moveTo>
                <a:lnTo>
                  <a:pt x="108855" y="450302"/>
                </a:lnTo>
                <a:lnTo>
                  <a:pt x="1088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BBFF8D4-A6C2-495D-B5A3-D9EBFBF0D627}"/>
              </a:ext>
            </a:extLst>
          </p:cNvPr>
          <p:cNvSpPr/>
          <p:nvPr/>
        </p:nvSpPr>
        <p:spPr>
          <a:xfrm>
            <a:off x="2389089" y="4269217"/>
            <a:ext cx="28228" cy="450301"/>
          </a:xfrm>
          <a:custGeom>
            <a:avLst/>
            <a:gdLst>
              <a:gd name="connsiteX0" fmla="*/ 0 w 28228"/>
              <a:gd name="connsiteY0" fmla="*/ 450302 h 450301"/>
              <a:gd name="connsiteX1" fmla="*/ 0 w 28228"/>
              <a:gd name="connsiteY1" fmla="*/ 450302 h 450301"/>
              <a:gd name="connsiteX2" fmla="*/ 0 w 28228"/>
              <a:gd name="connsiteY2" fmla="*/ 0 h 450301"/>
              <a:gd name="connsiteX3" fmla="*/ 0 w 28228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8" h="450301">
                <a:moveTo>
                  <a:pt x="0" y="450302"/>
                </a:moveTo>
                <a:lnTo>
                  <a:pt x="0" y="45030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57BA937-E45E-45C5-9220-F0EC744D1CE4}"/>
              </a:ext>
            </a:extLst>
          </p:cNvPr>
          <p:cNvSpPr/>
          <p:nvPr/>
        </p:nvSpPr>
        <p:spPr>
          <a:xfrm>
            <a:off x="2389089" y="4269217"/>
            <a:ext cx="217716" cy="450301"/>
          </a:xfrm>
          <a:custGeom>
            <a:avLst/>
            <a:gdLst>
              <a:gd name="connsiteX0" fmla="*/ 0 w 217716"/>
              <a:gd name="connsiteY0" fmla="*/ 450302 h 450301"/>
              <a:gd name="connsiteX1" fmla="*/ 217716 w 217716"/>
              <a:gd name="connsiteY1" fmla="*/ 450302 h 450301"/>
              <a:gd name="connsiteX2" fmla="*/ 217716 w 217716"/>
              <a:gd name="connsiteY2" fmla="*/ 0 h 450301"/>
              <a:gd name="connsiteX3" fmla="*/ 0 w 217716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16" h="450301">
                <a:moveTo>
                  <a:pt x="0" y="450302"/>
                </a:moveTo>
                <a:lnTo>
                  <a:pt x="217716" y="450302"/>
                </a:lnTo>
                <a:lnTo>
                  <a:pt x="2177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2B6E64B-E1DB-4F23-A3CB-BC80BFC2AA35}"/>
              </a:ext>
            </a:extLst>
          </p:cNvPr>
          <p:cNvSpPr/>
          <p:nvPr/>
        </p:nvSpPr>
        <p:spPr>
          <a:xfrm>
            <a:off x="2606805" y="4269217"/>
            <a:ext cx="326568" cy="450301"/>
          </a:xfrm>
          <a:custGeom>
            <a:avLst/>
            <a:gdLst>
              <a:gd name="connsiteX0" fmla="*/ 0 w 326568"/>
              <a:gd name="connsiteY0" fmla="*/ 450302 h 450301"/>
              <a:gd name="connsiteX1" fmla="*/ 326569 w 326568"/>
              <a:gd name="connsiteY1" fmla="*/ 450302 h 450301"/>
              <a:gd name="connsiteX2" fmla="*/ 326569 w 326568"/>
              <a:gd name="connsiteY2" fmla="*/ 0 h 450301"/>
              <a:gd name="connsiteX3" fmla="*/ 0 w 326568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568" h="450301">
                <a:moveTo>
                  <a:pt x="0" y="450302"/>
                </a:moveTo>
                <a:lnTo>
                  <a:pt x="326569" y="450302"/>
                </a:lnTo>
                <a:lnTo>
                  <a:pt x="32656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C670498-D1FC-4D7A-8466-E1873D639D3F}"/>
              </a:ext>
            </a:extLst>
          </p:cNvPr>
          <p:cNvSpPr/>
          <p:nvPr/>
        </p:nvSpPr>
        <p:spPr>
          <a:xfrm>
            <a:off x="2933374" y="4269217"/>
            <a:ext cx="4571983" cy="450301"/>
          </a:xfrm>
          <a:custGeom>
            <a:avLst/>
            <a:gdLst>
              <a:gd name="connsiteX0" fmla="*/ 0 w 4571983"/>
              <a:gd name="connsiteY0" fmla="*/ 450302 h 450301"/>
              <a:gd name="connsiteX1" fmla="*/ 4571983 w 4571983"/>
              <a:gd name="connsiteY1" fmla="*/ 450302 h 450301"/>
              <a:gd name="connsiteX2" fmla="*/ 4571983 w 4571983"/>
              <a:gd name="connsiteY2" fmla="*/ 0 h 450301"/>
              <a:gd name="connsiteX3" fmla="*/ 0 w 4571983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983" h="450301">
                <a:moveTo>
                  <a:pt x="0" y="450302"/>
                </a:moveTo>
                <a:lnTo>
                  <a:pt x="4571983" y="450302"/>
                </a:lnTo>
                <a:lnTo>
                  <a:pt x="457198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EB6ADF1-317D-404C-A313-76B9DE2C82D9}"/>
              </a:ext>
            </a:extLst>
          </p:cNvPr>
          <p:cNvSpPr/>
          <p:nvPr/>
        </p:nvSpPr>
        <p:spPr>
          <a:xfrm>
            <a:off x="2280234" y="3706354"/>
            <a:ext cx="28228" cy="450301"/>
          </a:xfrm>
          <a:custGeom>
            <a:avLst/>
            <a:gdLst>
              <a:gd name="connsiteX0" fmla="*/ 0 w 28228"/>
              <a:gd name="connsiteY0" fmla="*/ 450302 h 450301"/>
              <a:gd name="connsiteX1" fmla="*/ 0 w 28228"/>
              <a:gd name="connsiteY1" fmla="*/ 450302 h 450301"/>
              <a:gd name="connsiteX2" fmla="*/ 0 w 28228"/>
              <a:gd name="connsiteY2" fmla="*/ 0 h 450301"/>
              <a:gd name="connsiteX3" fmla="*/ 0 w 28228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8" h="450301">
                <a:moveTo>
                  <a:pt x="0" y="450302"/>
                </a:moveTo>
                <a:lnTo>
                  <a:pt x="0" y="45030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0D8E5D8-7F9E-42F2-8779-AB887CEDFD04}"/>
              </a:ext>
            </a:extLst>
          </p:cNvPr>
          <p:cNvSpPr/>
          <p:nvPr/>
        </p:nvSpPr>
        <p:spPr>
          <a:xfrm>
            <a:off x="2280234" y="3706354"/>
            <a:ext cx="28228" cy="450301"/>
          </a:xfrm>
          <a:custGeom>
            <a:avLst/>
            <a:gdLst>
              <a:gd name="connsiteX0" fmla="*/ 0 w 28228"/>
              <a:gd name="connsiteY0" fmla="*/ 450302 h 450301"/>
              <a:gd name="connsiteX1" fmla="*/ 0 w 28228"/>
              <a:gd name="connsiteY1" fmla="*/ 450302 h 450301"/>
              <a:gd name="connsiteX2" fmla="*/ 0 w 28228"/>
              <a:gd name="connsiteY2" fmla="*/ 0 h 450301"/>
              <a:gd name="connsiteX3" fmla="*/ 0 w 28228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8" h="450301">
                <a:moveTo>
                  <a:pt x="0" y="450302"/>
                </a:moveTo>
                <a:lnTo>
                  <a:pt x="0" y="45030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31CC96C-1FCF-49FA-A3B6-09557F6B9EF0}"/>
              </a:ext>
            </a:extLst>
          </p:cNvPr>
          <p:cNvSpPr/>
          <p:nvPr/>
        </p:nvSpPr>
        <p:spPr>
          <a:xfrm>
            <a:off x="2280234" y="3706354"/>
            <a:ext cx="149289" cy="450301"/>
          </a:xfrm>
          <a:custGeom>
            <a:avLst/>
            <a:gdLst>
              <a:gd name="connsiteX0" fmla="*/ 0 w 149289"/>
              <a:gd name="connsiteY0" fmla="*/ 450302 h 450301"/>
              <a:gd name="connsiteX1" fmla="*/ 149290 w 149289"/>
              <a:gd name="connsiteY1" fmla="*/ 450302 h 450301"/>
              <a:gd name="connsiteX2" fmla="*/ 149290 w 149289"/>
              <a:gd name="connsiteY2" fmla="*/ 0 h 450301"/>
              <a:gd name="connsiteX3" fmla="*/ 0 w 149289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89" h="450301">
                <a:moveTo>
                  <a:pt x="0" y="450302"/>
                </a:moveTo>
                <a:lnTo>
                  <a:pt x="149290" y="450302"/>
                </a:lnTo>
                <a:lnTo>
                  <a:pt x="14929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0F985295-AE80-437D-A14A-CA2DE51775E6}"/>
              </a:ext>
            </a:extLst>
          </p:cNvPr>
          <p:cNvSpPr/>
          <p:nvPr/>
        </p:nvSpPr>
        <p:spPr>
          <a:xfrm>
            <a:off x="2429524" y="3706354"/>
            <a:ext cx="298577" cy="450301"/>
          </a:xfrm>
          <a:custGeom>
            <a:avLst/>
            <a:gdLst>
              <a:gd name="connsiteX0" fmla="*/ 0 w 298577"/>
              <a:gd name="connsiteY0" fmla="*/ 450302 h 450301"/>
              <a:gd name="connsiteX1" fmla="*/ 298577 w 298577"/>
              <a:gd name="connsiteY1" fmla="*/ 450302 h 450301"/>
              <a:gd name="connsiteX2" fmla="*/ 298577 w 298577"/>
              <a:gd name="connsiteY2" fmla="*/ 0 h 450301"/>
              <a:gd name="connsiteX3" fmla="*/ 0 w 298577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577" h="450301">
                <a:moveTo>
                  <a:pt x="0" y="450302"/>
                </a:moveTo>
                <a:lnTo>
                  <a:pt x="298577" y="450302"/>
                </a:lnTo>
                <a:lnTo>
                  <a:pt x="2985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016DE33-1246-4C39-A3B8-EDF207AC1BEB}"/>
              </a:ext>
            </a:extLst>
          </p:cNvPr>
          <p:cNvSpPr/>
          <p:nvPr/>
        </p:nvSpPr>
        <p:spPr>
          <a:xfrm>
            <a:off x="2728101" y="3706354"/>
            <a:ext cx="4777256" cy="450301"/>
          </a:xfrm>
          <a:custGeom>
            <a:avLst/>
            <a:gdLst>
              <a:gd name="connsiteX0" fmla="*/ 0 w 4777256"/>
              <a:gd name="connsiteY0" fmla="*/ 450302 h 450301"/>
              <a:gd name="connsiteX1" fmla="*/ 4777257 w 4777256"/>
              <a:gd name="connsiteY1" fmla="*/ 450302 h 450301"/>
              <a:gd name="connsiteX2" fmla="*/ 4777257 w 4777256"/>
              <a:gd name="connsiteY2" fmla="*/ 0 h 450301"/>
              <a:gd name="connsiteX3" fmla="*/ 0 w 4777256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77256" h="450301">
                <a:moveTo>
                  <a:pt x="0" y="450302"/>
                </a:moveTo>
                <a:lnTo>
                  <a:pt x="4777257" y="450302"/>
                </a:lnTo>
                <a:lnTo>
                  <a:pt x="477725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3B9AF2E-296C-4F56-B12C-367D3D1EE63E}"/>
              </a:ext>
            </a:extLst>
          </p:cNvPr>
          <p:cNvSpPr/>
          <p:nvPr/>
        </p:nvSpPr>
        <p:spPr>
          <a:xfrm>
            <a:off x="2280234" y="3143462"/>
            <a:ext cx="28228" cy="450301"/>
          </a:xfrm>
          <a:custGeom>
            <a:avLst/>
            <a:gdLst>
              <a:gd name="connsiteX0" fmla="*/ 0 w 28228"/>
              <a:gd name="connsiteY0" fmla="*/ 450302 h 450301"/>
              <a:gd name="connsiteX1" fmla="*/ 0 w 28228"/>
              <a:gd name="connsiteY1" fmla="*/ 450302 h 450301"/>
              <a:gd name="connsiteX2" fmla="*/ 0 w 28228"/>
              <a:gd name="connsiteY2" fmla="*/ 0 h 450301"/>
              <a:gd name="connsiteX3" fmla="*/ 0 w 28228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8" h="450301">
                <a:moveTo>
                  <a:pt x="0" y="450302"/>
                </a:moveTo>
                <a:lnTo>
                  <a:pt x="0" y="45030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1643351-385A-407E-86E7-6AAC68064C85}"/>
              </a:ext>
            </a:extLst>
          </p:cNvPr>
          <p:cNvSpPr/>
          <p:nvPr/>
        </p:nvSpPr>
        <p:spPr>
          <a:xfrm>
            <a:off x="2280234" y="3143462"/>
            <a:ext cx="106636" cy="450301"/>
          </a:xfrm>
          <a:custGeom>
            <a:avLst/>
            <a:gdLst>
              <a:gd name="connsiteX0" fmla="*/ 0 w 106636"/>
              <a:gd name="connsiteY0" fmla="*/ 450302 h 450301"/>
              <a:gd name="connsiteX1" fmla="*/ 106637 w 106636"/>
              <a:gd name="connsiteY1" fmla="*/ 450302 h 450301"/>
              <a:gd name="connsiteX2" fmla="*/ 106637 w 106636"/>
              <a:gd name="connsiteY2" fmla="*/ 0 h 450301"/>
              <a:gd name="connsiteX3" fmla="*/ 0 w 106636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636" h="450301">
                <a:moveTo>
                  <a:pt x="0" y="450302"/>
                </a:moveTo>
                <a:lnTo>
                  <a:pt x="106637" y="450302"/>
                </a:lnTo>
                <a:lnTo>
                  <a:pt x="10663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3955DA99-AB0A-45B4-AC44-7FD0954A9344}"/>
              </a:ext>
            </a:extLst>
          </p:cNvPr>
          <p:cNvSpPr/>
          <p:nvPr/>
        </p:nvSpPr>
        <p:spPr>
          <a:xfrm>
            <a:off x="2386870" y="3143462"/>
            <a:ext cx="106633" cy="450301"/>
          </a:xfrm>
          <a:custGeom>
            <a:avLst/>
            <a:gdLst>
              <a:gd name="connsiteX0" fmla="*/ 0 w 106633"/>
              <a:gd name="connsiteY0" fmla="*/ 450302 h 450301"/>
              <a:gd name="connsiteX1" fmla="*/ 106634 w 106633"/>
              <a:gd name="connsiteY1" fmla="*/ 450302 h 450301"/>
              <a:gd name="connsiteX2" fmla="*/ 106634 w 106633"/>
              <a:gd name="connsiteY2" fmla="*/ 0 h 450301"/>
              <a:gd name="connsiteX3" fmla="*/ 0 w 106633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633" h="450301">
                <a:moveTo>
                  <a:pt x="0" y="450302"/>
                </a:moveTo>
                <a:lnTo>
                  <a:pt x="106634" y="450302"/>
                </a:lnTo>
                <a:lnTo>
                  <a:pt x="106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832749C-F345-4076-ADE4-E7C1826BE18B}"/>
              </a:ext>
            </a:extLst>
          </p:cNvPr>
          <p:cNvSpPr/>
          <p:nvPr/>
        </p:nvSpPr>
        <p:spPr>
          <a:xfrm>
            <a:off x="2493504" y="3143462"/>
            <a:ext cx="319906" cy="450301"/>
          </a:xfrm>
          <a:custGeom>
            <a:avLst/>
            <a:gdLst>
              <a:gd name="connsiteX0" fmla="*/ 0 w 319906"/>
              <a:gd name="connsiteY0" fmla="*/ 450302 h 450301"/>
              <a:gd name="connsiteX1" fmla="*/ 319907 w 319906"/>
              <a:gd name="connsiteY1" fmla="*/ 450302 h 450301"/>
              <a:gd name="connsiteX2" fmla="*/ 319907 w 319906"/>
              <a:gd name="connsiteY2" fmla="*/ 0 h 450301"/>
              <a:gd name="connsiteX3" fmla="*/ 0 w 319906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906" h="450301">
                <a:moveTo>
                  <a:pt x="0" y="450302"/>
                </a:moveTo>
                <a:lnTo>
                  <a:pt x="319907" y="450302"/>
                </a:lnTo>
                <a:lnTo>
                  <a:pt x="3199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1A6D12F2-4531-4101-BA74-E3B819189B3A}"/>
              </a:ext>
            </a:extLst>
          </p:cNvPr>
          <p:cNvSpPr/>
          <p:nvPr/>
        </p:nvSpPr>
        <p:spPr>
          <a:xfrm>
            <a:off x="2813411" y="3143462"/>
            <a:ext cx="4691946" cy="450301"/>
          </a:xfrm>
          <a:custGeom>
            <a:avLst/>
            <a:gdLst>
              <a:gd name="connsiteX0" fmla="*/ 0 w 4691946"/>
              <a:gd name="connsiteY0" fmla="*/ 450302 h 450301"/>
              <a:gd name="connsiteX1" fmla="*/ 4691947 w 4691946"/>
              <a:gd name="connsiteY1" fmla="*/ 450302 h 450301"/>
              <a:gd name="connsiteX2" fmla="*/ 4691947 w 4691946"/>
              <a:gd name="connsiteY2" fmla="*/ 0 h 450301"/>
              <a:gd name="connsiteX3" fmla="*/ 0 w 4691946"/>
              <a:gd name="connsiteY3" fmla="*/ 0 h 4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1946" h="450301">
                <a:moveTo>
                  <a:pt x="0" y="450302"/>
                </a:moveTo>
                <a:lnTo>
                  <a:pt x="4691947" y="450302"/>
                </a:lnTo>
                <a:lnTo>
                  <a:pt x="469194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2A58D11-0887-4482-9654-088D61737186}"/>
              </a:ext>
            </a:extLst>
          </p:cNvPr>
          <p:cNvSpPr/>
          <p:nvPr/>
        </p:nvSpPr>
        <p:spPr>
          <a:xfrm>
            <a:off x="2280234" y="2580582"/>
            <a:ext cx="28228" cy="450304"/>
          </a:xfrm>
          <a:custGeom>
            <a:avLst/>
            <a:gdLst>
              <a:gd name="connsiteX0" fmla="*/ 0 w 28228"/>
              <a:gd name="connsiteY0" fmla="*/ 450304 h 450304"/>
              <a:gd name="connsiteX1" fmla="*/ 0 w 28228"/>
              <a:gd name="connsiteY1" fmla="*/ 450304 h 450304"/>
              <a:gd name="connsiteX2" fmla="*/ 0 w 28228"/>
              <a:gd name="connsiteY2" fmla="*/ 0 h 450304"/>
              <a:gd name="connsiteX3" fmla="*/ 0 w 28228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8" h="450304">
                <a:moveTo>
                  <a:pt x="0" y="450304"/>
                </a:moveTo>
                <a:lnTo>
                  <a:pt x="0" y="45030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7B6CE5A-0580-4571-B19B-3DCCBEA11F6E}"/>
              </a:ext>
            </a:extLst>
          </p:cNvPr>
          <p:cNvSpPr/>
          <p:nvPr/>
        </p:nvSpPr>
        <p:spPr>
          <a:xfrm>
            <a:off x="2280234" y="2580582"/>
            <a:ext cx="28228" cy="450304"/>
          </a:xfrm>
          <a:custGeom>
            <a:avLst/>
            <a:gdLst>
              <a:gd name="connsiteX0" fmla="*/ 0 w 28228"/>
              <a:gd name="connsiteY0" fmla="*/ 450304 h 450304"/>
              <a:gd name="connsiteX1" fmla="*/ 0 w 28228"/>
              <a:gd name="connsiteY1" fmla="*/ 450304 h 450304"/>
              <a:gd name="connsiteX2" fmla="*/ 0 w 28228"/>
              <a:gd name="connsiteY2" fmla="*/ 0 h 450304"/>
              <a:gd name="connsiteX3" fmla="*/ 0 w 28228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8" h="450304">
                <a:moveTo>
                  <a:pt x="0" y="450304"/>
                </a:moveTo>
                <a:lnTo>
                  <a:pt x="0" y="45030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CEAFE0E-5023-427A-ADA1-E45CDBC7FD18}"/>
              </a:ext>
            </a:extLst>
          </p:cNvPr>
          <p:cNvSpPr/>
          <p:nvPr/>
        </p:nvSpPr>
        <p:spPr>
          <a:xfrm>
            <a:off x="2280234" y="2580582"/>
            <a:ext cx="248815" cy="450304"/>
          </a:xfrm>
          <a:custGeom>
            <a:avLst/>
            <a:gdLst>
              <a:gd name="connsiteX0" fmla="*/ 0 w 248815"/>
              <a:gd name="connsiteY0" fmla="*/ 450304 h 450304"/>
              <a:gd name="connsiteX1" fmla="*/ 248816 w 248815"/>
              <a:gd name="connsiteY1" fmla="*/ 450304 h 450304"/>
              <a:gd name="connsiteX2" fmla="*/ 248816 w 248815"/>
              <a:gd name="connsiteY2" fmla="*/ 0 h 450304"/>
              <a:gd name="connsiteX3" fmla="*/ 0 w 248815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815" h="450304">
                <a:moveTo>
                  <a:pt x="0" y="450304"/>
                </a:moveTo>
                <a:lnTo>
                  <a:pt x="248816" y="450304"/>
                </a:lnTo>
                <a:lnTo>
                  <a:pt x="2488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CD7DB3B3-EEC3-4AAF-8FC1-FF62293DCA7D}"/>
              </a:ext>
            </a:extLst>
          </p:cNvPr>
          <p:cNvSpPr/>
          <p:nvPr/>
        </p:nvSpPr>
        <p:spPr>
          <a:xfrm>
            <a:off x="2529049" y="2580582"/>
            <a:ext cx="746444" cy="450304"/>
          </a:xfrm>
          <a:custGeom>
            <a:avLst/>
            <a:gdLst>
              <a:gd name="connsiteX0" fmla="*/ 0 w 746444"/>
              <a:gd name="connsiteY0" fmla="*/ 450304 h 450304"/>
              <a:gd name="connsiteX1" fmla="*/ 746445 w 746444"/>
              <a:gd name="connsiteY1" fmla="*/ 450304 h 450304"/>
              <a:gd name="connsiteX2" fmla="*/ 746445 w 746444"/>
              <a:gd name="connsiteY2" fmla="*/ 0 h 450304"/>
              <a:gd name="connsiteX3" fmla="*/ 0 w 746444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444" h="450304">
                <a:moveTo>
                  <a:pt x="0" y="450304"/>
                </a:moveTo>
                <a:lnTo>
                  <a:pt x="746445" y="450304"/>
                </a:lnTo>
                <a:lnTo>
                  <a:pt x="7464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A5C2DDA-F1C9-4258-A9DF-FEE393F9B82B}"/>
              </a:ext>
            </a:extLst>
          </p:cNvPr>
          <p:cNvSpPr/>
          <p:nvPr/>
        </p:nvSpPr>
        <p:spPr>
          <a:xfrm>
            <a:off x="3275494" y="2580582"/>
            <a:ext cx="4229863" cy="450304"/>
          </a:xfrm>
          <a:custGeom>
            <a:avLst/>
            <a:gdLst>
              <a:gd name="connsiteX0" fmla="*/ 0 w 4229863"/>
              <a:gd name="connsiteY0" fmla="*/ 450304 h 450304"/>
              <a:gd name="connsiteX1" fmla="*/ 4229863 w 4229863"/>
              <a:gd name="connsiteY1" fmla="*/ 450304 h 450304"/>
              <a:gd name="connsiteX2" fmla="*/ 4229863 w 4229863"/>
              <a:gd name="connsiteY2" fmla="*/ 0 h 450304"/>
              <a:gd name="connsiteX3" fmla="*/ 0 w 4229863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9863" h="450304">
                <a:moveTo>
                  <a:pt x="0" y="450304"/>
                </a:moveTo>
                <a:lnTo>
                  <a:pt x="4229863" y="450304"/>
                </a:lnTo>
                <a:lnTo>
                  <a:pt x="422986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B476D72-7B0D-452C-87E7-5E8AD40E6477}"/>
              </a:ext>
            </a:extLst>
          </p:cNvPr>
          <p:cNvSpPr/>
          <p:nvPr/>
        </p:nvSpPr>
        <p:spPr>
          <a:xfrm>
            <a:off x="2280234" y="2017702"/>
            <a:ext cx="50729" cy="450304"/>
          </a:xfrm>
          <a:custGeom>
            <a:avLst/>
            <a:gdLst>
              <a:gd name="connsiteX0" fmla="*/ 0 w 50729"/>
              <a:gd name="connsiteY0" fmla="*/ 450305 h 450304"/>
              <a:gd name="connsiteX1" fmla="*/ 50730 w 50729"/>
              <a:gd name="connsiteY1" fmla="*/ 450305 h 450304"/>
              <a:gd name="connsiteX2" fmla="*/ 50730 w 50729"/>
              <a:gd name="connsiteY2" fmla="*/ 0 h 450304"/>
              <a:gd name="connsiteX3" fmla="*/ 0 w 50729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9" h="450304">
                <a:moveTo>
                  <a:pt x="0" y="450305"/>
                </a:moveTo>
                <a:lnTo>
                  <a:pt x="50730" y="450305"/>
                </a:lnTo>
                <a:lnTo>
                  <a:pt x="5073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A1A644B-3012-4CA9-8915-F750D3290C43}"/>
              </a:ext>
            </a:extLst>
          </p:cNvPr>
          <p:cNvSpPr/>
          <p:nvPr/>
        </p:nvSpPr>
        <p:spPr>
          <a:xfrm>
            <a:off x="2330963" y="2017702"/>
            <a:ext cx="50729" cy="450304"/>
          </a:xfrm>
          <a:custGeom>
            <a:avLst/>
            <a:gdLst>
              <a:gd name="connsiteX0" fmla="*/ 0 w 50729"/>
              <a:gd name="connsiteY0" fmla="*/ 450305 h 450304"/>
              <a:gd name="connsiteX1" fmla="*/ 50730 w 50729"/>
              <a:gd name="connsiteY1" fmla="*/ 450305 h 450304"/>
              <a:gd name="connsiteX2" fmla="*/ 50730 w 50729"/>
              <a:gd name="connsiteY2" fmla="*/ 0 h 450304"/>
              <a:gd name="connsiteX3" fmla="*/ 0 w 50729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9" h="450304">
                <a:moveTo>
                  <a:pt x="0" y="450305"/>
                </a:moveTo>
                <a:lnTo>
                  <a:pt x="50730" y="450305"/>
                </a:lnTo>
                <a:lnTo>
                  <a:pt x="5073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535A34B-5C39-4D4F-BA94-3EC038594236}"/>
              </a:ext>
            </a:extLst>
          </p:cNvPr>
          <p:cNvSpPr/>
          <p:nvPr/>
        </p:nvSpPr>
        <p:spPr>
          <a:xfrm>
            <a:off x="2381693" y="2017702"/>
            <a:ext cx="50729" cy="450304"/>
          </a:xfrm>
          <a:custGeom>
            <a:avLst/>
            <a:gdLst>
              <a:gd name="connsiteX0" fmla="*/ 0 w 50729"/>
              <a:gd name="connsiteY0" fmla="*/ 450305 h 450304"/>
              <a:gd name="connsiteX1" fmla="*/ 50730 w 50729"/>
              <a:gd name="connsiteY1" fmla="*/ 450305 h 450304"/>
              <a:gd name="connsiteX2" fmla="*/ 50730 w 50729"/>
              <a:gd name="connsiteY2" fmla="*/ 0 h 450304"/>
              <a:gd name="connsiteX3" fmla="*/ 0 w 50729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9" h="450304">
                <a:moveTo>
                  <a:pt x="0" y="450305"/>
                </a:moveTo>
                <a:lnTo>
                  <a:pt x="50730" y="450305"/>
                </a:lnTo>
                <a:lnTo>
                  <a:pt x="507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BAAD1375-0A86-4F37-A69A-18C9B91DD837}"/>
              </a:ext>
            </a:extLst>
          </p:cNvPr>
          <p:cNvSpPr/>
          <p:nvPr/>
        </p:nvSpPr>
        <p:spPr>
          <a:xfrm>
            <a:off x="2432423" y="2017702"/>
            <a:ext cx="659480" cy="450304"/>
          </a:xfrm>
          <a:custGeom>
            <a:avLst/>
            <a:gdLst>
              <a:gd name="connsiteX0" fmla="*/ 0 w 659480"/>
              <a:gd name="connsiteY0" fmla="*/ 450305 h 450304"/>
              <a:gd name="connsiteX1" fmla="*/ 659481 w 659480"/>
              <a:gd name="connsiteY1" fmla="*/ 450305 h 450304"/>
              <a:gd name="connsiteX2" fmla="*/ 659481 w 659480"/>
              <a:gd name="connsiteY2" fmla="*/ 0 h 450304"/>
              <a:gd name="connsiteX3" fmla="*/ 0 w 659480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9480" h="450304">
                <a:moveTo>
                  <a:pt x="0" y="450305"/>
                </a:moveTo>
                <a:lnTo>
                  <a:pt x="659481" y="450305"/>
                </a:lnTo>
                <a:lnTo>
                  <a:pt x="65948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C5C31466-4D42-41DC-B069-246378A356CA}"/>
              </a:ext>
            </a:extLst>
          </p:cNvPr>
          <p:cNvSpPr/>
          <p:nvPr/>
        </p:nvSpPr>
        <p:spPr>
          <a:xfrm>
            <a:off x="3091903" y="2017702"/>
            <a:ext cx="4413453" cy="450304"/>
          </a:xfrm>
          <a:custGeom>
            <a:avLst/>
            <a:gdLst>
              <a:gd name="connsiteX0" fmla="*/ 0 w 4413453"/>
              <a:gd name="connsiteY0" fmla="*/ 450305 h 450304"/>
              <a:gd name="connsiteX1" fmla="*/ 4413454 w 4413453"/>
              <a:gd name="connsiteY1" fmla="*/ 450305 h 450304"/>
              <a:gd name="connsiteX2" fmla="*/ 4413454 w 4413453"/>
              <a:gd name="connsiteY2" fmla="*/ 0 h 450304"/>
              <a:gd name="connsiteX3" fmla="*/ 0 w 4413453"/>
              <a:gd name="connsiteY3" fmla="*/ 0 h 45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3453" h="450304">
                <a:moveTo>
                  <a:pt x="0" y="450305"/>
                </a:moveTo>
                <a:lnTo>
                  <a:pt x="4413454" y="450305"/>
                </a:lnTo>
                <a:lnTo>
                  <a:pt x="441345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0ED11DBF-CB43-4936-88C4-1E3E1521736E}"/>
              </a:ext>
            </a:extLst>
          </p:cNvPr>
          <p:cNvSpPr/>
          <p:nvPr/>
        </p:nvSpPr>
        <p:spPr>
          <a:xfrm>
            <a:off x="2280234" y="1882612"/>
            <a:ext cx="28228" cy="2972002"/>
          </a:xfrm>
          <a:custGeom>
            <a:avLst/>
            <a:gdLst>
              <a:gd name="connsiteX0" fmla="*/ 0 w 28228"/>
              <a:gd name="connsiteY0" fmla="*/ 2972003 h 2972002"/>
              <a:gd name="connsiteX1" fmla="*/ 0 w 28228"/>
              <a:gd name="connsiteY1" fmla="*/ 0 h 297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228" h="2972002">
                <a:moveTo>
                  <a:pt x="0" y="2972003"/>
                </a:moveTo>
                <a:lnTo>
                  <a:pt x="0" y="0"/>
                </a:lnTo>
              </a:path>
            </a:pathLst>
          </a:custGeom>
          <a:noFill/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2FE7B130-22A9-4058-83B5-F1E766590AC8}"/>
              </a:ext>
            </a:extLst>
          </p:cNvPr>
          <p:cNvSpPr/>
          <p:nvPr/>
        </p:nvSpPr>
        <p:spPr>
          <a:xfrm>
            <a:off x="7505357" y="1882612"/>
            <a:ext cx="28228" cy="2972002"/>
          </a:xfrm>
          <a:custGeom>
            <a:avLst/>
            <a:gdLst>
              <a:gd name="connsiteX0" fmla="*/ 0 w 28228"/>
              <a:gd name="connsiteY0" fmla="*/ 2972003 h 2972002"/>
              <a:gd name="connsiteX1" fmla="*/ 0 w 28228"/>
              <a:gd name="connsiteY1" fmla="*/ 0 h 297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228" h="2972002">
                <a:moveTo>
                  <a:pt x="0" y="2972003"/>
                </a:moveTo>
                <a:lnTo>
                  <a:pt x="0" y="0"/>
                </a:lnTo>
              </a:path>
            </a:pathLst>
          </a:custGeom>
          <a:noFill/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435B30E3-6DB0-49E5-9FCD-E858B1B8939A}"/>
              </a:ext>
            </a:extLst>
          </p:cNvPr>
          <p:cNvSpPr/>
          <p:nvPr/>
        </p:nvSpPr>
        <p:spPr>
          <a:xfrm>
            <a:off x="2280234" y="4854615"/>
            <a:ext cx="5225123" cy="28133"/>
          </a:xfrm>
          <a:custGeom>
            <a:avLst/>
            <a:gdLst>
              <a:gd name="connsiteX0" fmla="*/ 0 w 5225123"/>
              <a:gd name="connsiteY0" fmla="*/ 0 h 28133"/>
              <a:gd name="connsiteX1" fmla="*/ 5225124 w 5225123"/>
              <a:gd name="connsiteY1" fmla="*/ 0 h 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25123" h="28133">
                <a:moveTo>
                  <a:pt x="0" y="0"/>
                </a:moveTo>
                <a:lnTo>
                  <a:pt x="5225124" y="0"/>
                </a:lnTo>
              </a:path>
            </a:pathLst>
          </a:custGeom>
          <a:noFill/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C7108F0E-F0BB-4E78-BA83-8B280217A908}"/>
              </a:ext>
            </a:extLst>
          </p:cNvPr>
          <p:cNvSpPr/>
          <p:nvPr/>
        </p:nvSpPr>
        <p:spPr>
          <a:xfrm>
            <a:off x="2280234" y="1882612"/>
            <a:ext cx="5225123" cy="28133"/>
          </a:xfrm>
          <a:custGeom>
            <a:avLst/>
            <a:gdLst>
              <a:gd name="connsiteX0" fmla="*/ 0 w 5225123"/>
              <a:gd name="connsiteY0" fmla="*/ 0 h 28133"/>
              <a:gd name="connsiteX1" fmla="*/ 5225124 w 5225123"/>
              <a:gd name="connsiteY1" fmla="*/ 0 h 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25123" h="28133">
                <a:moveTo>
                  <a:pt x="0" y="0"/>
                </a:moveTo>
                <a:lnTo>
                  <a:pt x="5225124" y="0"/>
                </a:lnTo>
              </a:path>
            </a:pathLst>
          </a:custGeom>
          <a:noFill/>
          <a:ln w="2820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5B3727EF-16ED-499F-B797-9D80679E2D59}"/>
              </a:ext>
            </a:extLst>
          </p:cNvPr>
          <p:cNvGrpSpPr/>
          <p:nvPr/>
        </p:nvGrpSpPr>
        <p:grpSpPr>
          <a:xfrm>
            <a:off x="1117741" y="5311783"/>
            <a:ext cx="6522266" cy="281333"/>
            <a:chOff x="1680595" y="5723177"/>
            <a:chExt cx="6522266" cy="281333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92886B3-EDE5-4CF9-B272-0A154C42CF87}"/>
                </a:ext>
              </a:extLst>
            </p:cNvPr>
            <p:cNvSpPr/>
            <p:nvPr/>
          </p:nvSpPr>
          <p:spPr>
            <a:xfrm>
              <a:off x="1680595" y="5790696"/>
              <a:ext cx="451658" cy="157546"/>
            </a:xfrm>
            <a:custGeom>
              <a:avLst/>
              <a:gdLst>
                <a:gd name="connsiteX0" fmla="*/ 0 w 451658"/>
                <a:gd name="connsiteY0" fmla="*/ 157547 h 157546"/>
                <a:gd name="connsiteX1" fmla="*/ 451658 w 451658"/>
                <a:gd name="connsiteY1" fmla="*/ 157547 h 157546"/>
                <a:gd name="connsiteX2" fmla="*/ 451658 w 451658"/>
                <a:gd name="connsiteY2" fmla="*/ 0 h 157546"/>
                <a:gd name="connsiteX3" fmla="*/ 0 w 451658"/>
                <a:gd name="connsiteY3" fmla="*/ 0 h 157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658" h="157546">
                  <a:moveTo>
                    <a:pt x="0" y="157547"/>
                  </a:moveTo>
                  <a:lnTo>
                    <a:pt x="451658" y="157547"/>
                  </a:lnTo>
                  <a:lnTo>
                    <a:pt x="451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820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4E0274-0CB5-4CF6-999C-F8292B9FFE73}"/>
                </a:ext>
              </a:extLst>
            </p:cNvPr>
            <p:cNvSpPr txBox="1"/>
            <p:nvPr/>
          </p:nvSpPr>
          <p:spPr>
            <a:xfrm>
              <a:off x="2221480" y="5677457"/>
              <a:ext cx="634538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ECCA3D7-B60D-41A3-9671-B964C0C69A7F}"/>
                </a:ext>
              </a:extLst>
            </p:cNvPr>
            <p:cNvSpPr/>
            <p:nvPr/>
          </p:nvSpPr>
          <p:spPr>
            <a:xfrm>
              <a:off x="3204203" y="5790696"/>
              <a:ext cx="451658" cy="157546"/>
            </a:xfrm>
            <a:custGeom>
              <a:avLst/>
              <a:gdLst>
                <a:gd name="connsiteX0" fmla="*/ 0 w 451658"/>
                <a:gd name="connsiteY0" fmla="*/ 157547 h 157546"/>
                <a:gd name="connsiteX1" fmla="*/ 451658 w 451658"/>
                <a:gd name="connsiteY1" fmla="*/ 157547 h 157546"/>
                <a:gd name="connsiteX2" fmla="*/ 451658 w 451658"/>
                <a:gd name="connsiteY2" fmla="*/ 0 h 157546"/>
                <a:gd name="connsiteX3" fmla="*/ 0 w 451658"/>
                <a:gd name="connsiteY3" fmla="*/ 0 h 157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658" h="157546">
                  <a:moveTo>
                    <a:pt x="0" y="157547"/>
                  </a:moveTo>
                  <a:lnTo>
                    <a:pt x="451658" y="157547"/>
                  </a:lnTo>
                  <a:lnTo>
                    <a:pt x="451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820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052251D-B15A-4879-81B8-90703100D538}"/>
                </a:ext>
              </a:extLst>
            </p:cNvPr>
            <p:cNvSpPr txBox="1"/>
            <p:nvPr/>
          </p:nvSpPr>
          <p:spPr>
            <a:xfrm>
              <a:off x="3745085" y="5677457"/>
              <a:ext cx="324023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115336E4-2531-46A5-954B-B2E0C4CAA175}"/>
                </a:ext>
              </a:extLst>
            </p:cNvPr>
            <p:cNvSpPr/>
            <p:nvPr/>
          </p:nvSpPr>
          <p:spPr>
            <a:xfrm>
              <a:off x="4415000" y="5790696"/>
              <a:ext cx="451658" cy="157546"/>
            </a:xfrm>
            <a:custGeom>
              <a:avLst/>
              <a:gdLst>
                <a:gd name="connsiteX0" fmla="*/ 0 w 451658"/>
                <a:gd name="connsiteY0" fmla="*/ 157547 h 157546"/>
                <a:gd name="connsiteX1" fmla="*/ 451658 w 451658"/>
                <a:gd name="connsiteY1" fmla="*/ 157547 h 157546"/>
                <a:gd name="connsiteX2" fmla="*/ 451658 w 451658"/>
                <a:gd name="connsiteY2" fmla="*/ 0 h 157546"/>
                <a:gd name="connsiteX3" fmla="*/ 0 w 451658"/>
                <a:gd name="connsiteY3" fmla="*/ 0 h 157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658" h="157546">
                  <a:moveTo>
                    <a:pt x="0" y="157547"/>
                  </a:moveTo>
                  <a:lnTo>
                    <a:pt x="451658" y="157547"/>
                  </a:lnTo>
                  <a:lnTo>
                    <a:pt x="451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820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A858556-4902-4543-AF31-BED872AF8B82}"/>
                </a:ext>
              </a:extLst>
            </p:cNvPr>
            <p:cNvSpPr txBox="1"/>
            <p:nvPr/>
          </p:nvSpPr>
          <p:spPr>
            <a:xfrm>
              <a:off x="4955882" y="5677457"/>
              <a:ext cx="324023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7B2BF73-31CB-4D72-8CBF-2199D4E22591}"/>
                </a:ext>
              </a:extLst>
            </p:cNvPr>
            <p:cNvSpPr/>
            <p:nvPr/>
          </p:nvSpPr>
          <p:spPr>
            <a:xfrm>
              <a:off x="5625783" y="5790696"/>
              <a:ext cx="451658" cy="157546"/>
            </a:xfrm>
            <a:custGeom>
              <a:avLst/>
              <a:gdLst>
                <a:gd name="connsiteX0" fmla="*/ 0 w 451658"/>
                <a:gd name="connsiteY0" fmla="*/ 157547 h 157546"/>
                <a:gd name="connsiteX1" fmla="*/ 451658 w 451658"/>
                <a:gd name="connsiteY1" fmla="*/ 157547 h 157546"/>
                <a:gd name="connsiteX2" fmla="*/ 451658 w 451658"/>
                <a:gd name="connsiteY2" fmla="*/ 0 h 157546"/>
                <a:gd name="connsiteX3" fmla="*/ 0 w 451658"/>
                <a:gd name="connsiteY3" fmla="*/ 0 h 157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658" h="157546">
                  <a:moveTo>
                    <a:pt x="0" y="157547"/>
                  </a:moveTo>
                  <a:lnTo>
                    <a:pt x="451658" y="157547"/>
                  </a:lnTo>
                  <a:lnTo>
                    <a:pt x="451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820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866ACFD-CAD2-47A1-B354-265DF78D28DF}"/>
                </a:ext>
              </a:extLst>
            </p:cNvPr>
            <p:cNvSpPr txBox="1"/>
            <p:nvPr/>
          </p:nvSpPr>
          <p:spPr>
            <a:xfrm>
              <a:off x="6166693" y="5677457"/>
              <a:ext cx="324023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A1AE381-5B96-47D2-9D78-184CD585B8DB}"/>
                </a:ext>
              </a:extLst>
            </p:cNvPr>
            <p:cNvSpPr/>
            <p:nvPr/>
          </p:nvSpPr>
          <p:spPr>
            <a:xfrm>
              <a:off x="6836595" y="5790696"/>
              <a:ext cx="451658" cy="157546"/>
            </a:xfrm>
            <a:custGeom>
              <a:avLst/>
              <a:gdLst>
                <a:gd name="connsiteX0" fmla="*/ 0 w 451658"/>
                <a:gd name="connsiteY0" fmla="*/ 157547 h 157546"/>
                <a:gd name="connsiteX1" fmla="*/ 451658 w 451658"/>
                <a:gd name="connsiteY1" fmla="*/ 157547 h 157546"/>
                <a:gd name="connsiteX2" fmla="*/ 451658 w 451658"/>
                <a:gd name="connsiteY2" fmla="*/ 0 h 157546"/>
                <a:gd name="connsiteX3" fmla="*/ 0 w 451658"/>
                <a:gd name="connsiteY3" fmla="*/ 0 h 157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658" h="157546">
                  <a:moveTo>
                    <a:pt x="0" y="157547"/>
                  </a:moveTo>
                  <a:lnTo>
                    <a:pt x="451658" y="157547"/>
                  </a:lnTo>
                  <a:lnTo>
                    <a:pt x="451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820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C5AABCB-9242-4D75-8145-0ADAEB233057}"/>
                </a:ext>
              </a:extLst>
            </p:cNvPr>
            <p:cNvSpPr txBox="1"/>
            <p:nvPr/>
          </p:nvSpPr>
          <p:spPr>
            <a:xfrm>
              <a:off x="7377477" y="5677457"/>
              <a:ext cx="916824" cy="372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7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1C7C0E-FCBF-4354-8DF8-C164886765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2460B4-762F-447B-88E2-90A7C9771B53}">
  <ds:schemaRefs>
    <ds:schemaRef ds:uri="3ff2fa63-d22b-4bb2-9a0e-763a487e02e4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6f9e58f7-d1e4-4b3c-85fb-268101084292"/>
  </ds:schemaRefs>
</ds:datastoreItem>
</file>

<file path=customXml/itemProps3.xml><?xml version="1.0" encoding="utf-8"?>
<ds:datastoreItem xmlns:ds="http://schemas.openxmlformats.org/officeDocument/2006/customXml" ds:itemID="{AA51BEDD-166E-4473-8D2C-5A9F9F9CD0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fig-A-55</Template>
  <TotalTime>45</TotalTime>
  <Words>40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MOOCs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MOOCs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2021-02-25T00:06:10Z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