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152EC9-8DE4-4588-A0F8-88FDF9A51191}" v="6" dt="2021-02-25T00:03:06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A8152EC9-8DE4-4588-A0F8-88FDF9A51191}"/>
    <pc:docChg chg="modSld">
      <pc:chgData name="Christopher Keane" userId="2677a39a-78fe-4da0-ac2a-39406820a4c7" providerId="ADAL" clId="{A8152EC9-8DE4-4588-A0F8-88FDF9A51191}" dt="2021-02-25T00:02:51.089" v="7" actId="1076"/>
      <pc:docMkLst>
        <pc:docMk/>
      </pc:docMkLst>
      <pc:sldChg chg="addSp delSp modSp mod">
        <pc:chgData name="Christopher Keane" userId="2677a39a-78fe-4da0-ac2a-39406820a4c7" providerId="ADAL" clId="{A8152EC9-8DE4-4588-A0F8-88FDF9A51191}" dt="2021-02-25T00:02:51.089" v="7" actId="1076"/>
        <pc:sldMkLst>
          <pc:docMk/>
          <pc:sldMk cId="0" sldId="256"/>
        </pc:sldMkLst>
        <pc:spChg chg="mod">
          <ac:chgData name="Christopher Keane" userId="2677a39a-78fe-4da0-ac2a-39406820a4c7" providerId="ADAL" clId="{A8152EC9-8DE4-4588-A0F8-88FDF9A51191}" dt="2021-02-25T00:01:47.292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A8152EC9-8DE4-4588-A0F8-88FDF9A51191}" dt="2021-02-25T00:02:45.829" v="6" actId="1076"/>
          <ac:spMkLst>
            <pc:docMk/>
            <pc:sldMk cId="0" sldId="256"/>
            <ac:spMk id="6" creationId="{728B95AC-93F6-4F17-AB29-AEDB64574060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8" creationId="{4C49250B-76FA-4476-A5AC-EEE915BDFBE4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1" creationId="{4D8446A9-FBAB-4B7A-85CC-960999EFFB2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2" creationId="{CA48028F-AFD1-49D1-B896-A5CA952CF759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3" creationId="{636DA3D2-0AB6-426E-9644-D7533A496C6F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5" creationId="{6F18B820-6F28-4FE3-B7ED-C93DDCDF94C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6" creationId="{07642FC0-EF8E-4FA1-B07C-8030F3A4BFD0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7" creationId="{CF889E66-A279-4B75-A5AD-01975DCF324A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19" creationId="{74027675-893F-4767-B017-76698D491421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0" creationId="{BE58B25C-1FD9-46A3-AE60-AD855000EF8D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1" creationId="{05C511D6-E963-41CC-B789-CC1F77EE5DE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3" creationId="{9DF01578-57A4-491E-94A4-FAEFB2E1D67C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4" creationId="{DBE2FC9C-C135-47DD-BEF0-5257614CC716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5" creationId="{E7C94BAC-3841-481B-9842-06CC3D0C0DF6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7" creationId="{E53F4629-B797-44CC-AAAC-D2464835D7F4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8" creationId="{0055EE6C-36A0-4477-AA42-55D99430F04E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29" creationId="{B718B4D5-E5A6-40BD-AD91-8CBA14870DEC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1" creationId="{7577A3C8-ADF9-4E95-A3C8-183A1E9BCF5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2" creationId="{E038020D-C724-4128-9A87-EA6355BB0EE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3" creationId="{CA90ACC1-BE3B-4BA0-8CC0-24486A027C24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5" creationId="{30E57C67-8F24-4E0C-BE89-90653312D5C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6" creationId="{428E13E7-C120-4AF1-B3D7-853678709BE7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7" creationId="{50FCF0C5-82A7-41EE-A8E0-F021EBE0B62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39" creationId="{D98DC0FB-82A4-4541-940F-52BB86904969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0" creationId="{EA4B433C-C1B6-48A0-AA69-9E0D62B7F37C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1" creationId="{91F00EF6-D8A1-4202-AAFA-5A1BD359F991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3" creationId="{A788A51B-4AF2-4385-A1DE-3725608C5901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4" creationId="{EC6F16E1-B0A3-4BDB-B5B9-FA8C4433A605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5" creationId="{3D5D5C71-ABFD-4B24-A6E3-03ADF0B5BAC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7" creationId="{9B6A57D6-7A76-4EBB-B292-54A6ADD0905F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48" creationId="{6AAA8739-67F1-47D7-9B49-19CC86C06EE0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0" creationId="{77F2DE2B-35A6-4D4D-B6F2-D6D5DA650DC9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1" creationId="{E4DF37CA-CE80-433E-B7A2-A78B6E2A562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2" creationId="{5940B811-3EAD-4CB0-9ADB-717ABBD23DA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3" creationId="{D1D5998B-579D-4683-B468-CA029144971D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5" creationId="{3702A529-F440-4DAE-8107-4169DE8503D3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6" creationId="{F03E91AE-1D58-4CA7-8C63-A0BDB00EF933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7" creationId="{41BB28AD-D073-493B-9631-112F50736700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8" creationId="{10BC9706-2B46-47DC-AC9E-77D3EE362E5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59" creationId="{DD145081-1DD4-40A7-A093-5D7335B0F1A0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0" creationId="{FC955C79-905A-4B21-83BA-F7A1A893F9E3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1" creationId="{B891C54B-1E45-4B2E-960C-04A7CA851644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2" creationId="{FBC12B8C-9235-48DD-820A-46897D5239EB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3" creationId="{FD9D09D0-7F4F-450C-BBDC-6D18785C7839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4" creationId="{1FBDFF23-DE47-4137-A4CE-06B1C4ABF321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5" creationId="{B4AB229A-9E61-4903-9F22-9C81BF51643C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6" creationId="{B205F562-52FC-42C9-89C2-FC3F5D7B5F3E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7" creationId="{E0224C53-7D72-4955-B6A2-42BEE0A03AB2}"/>
          </ac:spMkLst>
        </pc:spChg>
        <pc:spChg chg="mod">
          <ac:chgData name="Christopher Keane" userId="2677a39a-78fe-4da0-ac2a-39406820a4c7" providerId="ADAL" clId="{A8152EC9-8DE4-4588-A0F8-88FDF9A51191}" dt="2021-02-25T00:02:39.719" v="5" actId="27803"/>
          <ac:spMkLst>
            <pc:docMk/>
            <pc:sldMk cId="0" sldId="256"/>
            <ac:spMk id="68" creationId="{684A3E95-5A68-45C1-B030-A079B1D3C645}"/>
          </ac:spMkLst>
        </pc:spChg>
        <pc:grpChg chg="mod">
          <ac:chgData name="Christopher Keane" userId="2677a39a-78fe-4da0-ac2a-39406820a4c7" providerId="ADAL" clId="{A8152EC9-8DE4-4588-A0F8-88FDF9A51191}" dt="2021-02-25T00:02:51.089" v="7" actId="1076"/>
          <ac:grpSpMkLst>
            <pc:docMk/>
            <pc:sldMk cId="0" sldId="256"/>
            <ac:grpSpMk id="5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7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9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10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14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18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22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26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30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34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38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42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46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49" creationId="{CBC1CD17-8810-44FA-B1DE-5377592FD4C7}"/>
          </ac:grpSpMkLst>
        </pc:grpChg>
        <pc:grpChg chg="mod">
          <ac:chgData name="Christopher Keane" userId="2677a39a-78fe-4da0-ac2a-39406820a4c7" providerId="ADAL" clId="{A8152EC9-8DE4-4588-A0F8-88FDF9A51191}" dt="2021-02-25T00:02:39.719" v="5" actId="27803"/>
          <ac:grpSpMkLst>
            <pc:docMk/>
            <pc:sldMk cId="0" sldId="256"/>
            <ac:grpSpMk id="54" creationId="{CBC1CD17-8810-44FA-B1DE-5377592FD4C7}"/>
          </ac:grpSpMkLst>
        </pc:grpChg>
        <pc:picChg chg="add del mod">
          <ac:chgData name="Christopher Keane" userId="2677a39a-78fe-4da0-ac2a-39406820a4c7" providerId="ADAL" clId="{A8152EC9-8DE4-4588-A0F8-88FDF9A51191}" dt="2021-02-25T00:02:39.719" v="5" actId="27803"/>
          <ac:picMkLst>
            <pc:docMk/>
            <pc:sldMk cId="0" sldId="256"/>
            <ac:picMk id="4" creationId="{CBC1CD17-8810-44FA-B1DE-5377592FD4C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0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A-49</a:t>
            </a:r>
          </a:p>
          <a:p>
            <a:r>
              <a:t>Survey Question: From what you know about your department, how do your colleagues (or you) use technology in teaching in the field?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0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9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4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9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2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0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43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2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07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8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1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5397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Technology Used in Field Teaching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CBC1CD17-8810-44FA-B1DE-5377592FD4C7}"/>
              </a:ext>
            </a:extLst>
          </p:cNvPr>
          <p:cNvGrpSpPr/>
          <p:nvPr/>
        </p:nvGrpSpPr>
        <p:grpSpPr>
          <a:xfrm>
            <a:off x="598179" y="1347344"/>
            <a:ext cx="7573148" cy="4761451"/>
            <a:chOff x="724573" y="1347344"/>
            <a:chExt cx="7573148" cy="476145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28B95AC-93F6-4F17-AB29-AEDB64574060}"/>
                </a:ext>
              </a:extLst>
            </p:cNvPr>
            <p:cNvSpPr/>
            <p:nvPr/>
          </p:nvSpPr>
          <p:spPr>
            <a:xfrm>
              <a:off x="724573" y="1347344"/>
              <a:ext cx="7446754" cy="4761451"/>
            </a:xfrm>
            <a:custGeom>
              <a:avLst/>
              <a:gdLst>
                <a:gd name="connsiteX0" fmla="*/ 0 w 7446754"/>
                <a:gd name="connsiteY0" fmla="*/ 4761451 h 4761451"/>
                <a:gd name="connsiteX1" fmla="*/ 7446754 w 7446754"/>
                <a:gd name="connsiteY1" fmla="*/ 4761451 h 4761451"/>
                <a:gd name="connsiteX2" fmla="*/ 7446754 w 7446754"/>
                <a:gd name="connsiteY2" fmla="*/ 0 h 4761451"/>
                <a:gd name="connsiteX3" fmla="*/ 0 w 7446754"/>
                <a:gd name="connsiteY3" fmla="*/ 0 h 476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6754" h="4761451">
                  <a:moveTo>
                    <a:pt x="0" y="4761451"/>
                  </a:moveTo>
                  <a:lnTo>
                    <a:pt x="7446754" y="4761451"/>
                  </a:lnTo>
                  <a:lnTo>
                    <a:pt x="74467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589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CBC1CD17-8810-44FA-B1DE-5377592FD4C7}"/>
                </a:ext>
              </a:extLst>
            </p:cNvPr>
            <p:cNvGrpSpPr/>
            <p:nvPr/>
          </p:nvGrpSpPr>
          <p:grpSpPr>
            <a:xfrm>
              <a:off x="1011677" y="1347344"/>
              <a:ext cx="7286044" cy="4491041"/>
              <a:chOff x="1011677" y="1347344"/>
              <a:chExt cx="7286044" cy="4491041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4C49250B-76FA-4476-A5AC-EEE915BDFBE4}"/>
                  </a:ext>
                </a:extLst>
              </p:cNvPr>
              <p:cNvSpPr/>
              <p:nvPr/>
            </p:nvSpPr>
            <p:spPr>
              <a:xfrm>
                <a:off x="4316731" y="1948996"/>
                <a:ext cx="3980989" cy="3594772"/>
              </a:xfrm>
              <a:custGeom>
                <a:avLst/>
                <a:gdLst>
                  <a:gd name="connsiteX0" fmla="*/ 0 w 3980989"/>
                  <a:gd name="connsiteY0" fmla="*/ 3594773 h 3594772"/>
                  <a:gd name="connsiteX1" fmla="*/ 3980990 w 3980989"/>
                  <a:gd name="connsiteY1" fmla="*/ 3594773 h 3594772"/>
                  <a:gd name="connsiteX2" fmla="*/ 3980990 w 3980989"/>
                  <a:gd name="connsiteY2" fmla="*/ 0 h 3594772"/>
                  <a:gd name="connsiteX3" fmla="*/ 0 w 3980989"/>
                  <a:gd name="connsiteY3" fmla="*/ 0 h 3594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80989" h="3594772">
                    <a:moveTo>
                      <a:pt x="0" y="3594773"/>
                    </a:moveTo>
                    <a:lnTo>
                      <a:pt x="3980990" y="3594773"/>
                    </a:lnTo>
                    <a:lnTo>
                      <a:pt x="398099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CBC1CD17-8810-44FA-B1DE-5377592FD4C7}"/>
                  </a:ext>
                </a:extLst>
              </p:cNvPr>
              <p:cNvGrpSpPr/>
              <p:nvPr/>
            </p:nvGrpSpPr>
            <p:grpSpPr>
              <a:xfrm>
                <a:off x="4276951" y="1948996"/>
                <a:ext cx="3969596" cy="3889388"/>
                <a:chOff x="4276951" y="1948996"/>
                <a:chExt cx="3969596" cy="3889388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4276951" y="1948996"/>
                  <a:ext cx="79559" cy="3889388"/>
                  <a:chOff x="4276951" y="1948996"/>
                  <a:chExt cx="79559" cy="3889388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4D8446A9-FBAB-4B7A-85CC-960999EFFB2B}"/>
                      </a:ext>
                    </a:extLst>
                  </p:cNvPr>
                  <p:cNvSpPr/>
                  <p:nvPr/>
                </p:nvSpPr>
                <p:spPr>
                  <a:xfrm>
                    <a:off x="4316731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CA48028F-AFD1-49D1-B896-A5CA952CF759}"/>
                      </a:ext>
                    </a:extLst>
                  </p:cNvPr>
                  <p:cNvSpPr/>
                  <p:nvPr/>
                </p:nvSpPr>
                <p:spPr>
                  <a:xfrm>
                    <a:off x="4316731" y="5543769"/>
                    <a:ext cx="15911" cy="111476"/>
                  </a:xfrm>
                  <a:custGeom>
                    <a:avLst/>
                    <a:gdLst>
                      <a:gd name="connsiteX0" fmla="*/ 208 w 15911"/>
                      <a:gd name="connsiteY0" fmla="*/ 264 h 111476"/>
                      <a:gd name="connsiteX1" fmla="*/ 208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208" y="264"/>
                        </a:moveTo>
                        <a:lnTo>
                          <a:pt x="208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636DA3D2-0AB6-426E-9644-D7533A496C6F}"/>
                      </a:ext>
                    </a:extLst>
                  </p:cNvPr>
                  <p:cNvSpPr txBox="1"/>
                  <p:nvPr/>
                </p:nvSpPr>
                <p:spPr>
                  <a:xfrm>
                    <a:off x="4185511" y="5633413"/>
                    <a:ext cx="262439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4713477" y="1948996"/>
                  <a:ext cx="159118" cy="3889388"/>
                  <a:chOff x="4713477" y="1948996"/>
                  <a:chExt cx="159118" cy="3889388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6F18B820-6F28-4FE3-B7ED-C93DDCDF94C2}"/>
                      </a:ext>
                    </a:extLst>
                  </p:cNvPr>
                  <p:cNvSpPr/>
                  <p:nvPr/>
                </p:nvSpPr>
                <p:spPr>
                  <a:xfrm>
                    <a:off x="4793036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07642FC0-EF8E-4FA1-B07C-8030F3A4BFD0}"/>
                      </a:ext>
                    </a:extLst>
                  </p:cNvPr>
                  <p:cNvSpPr/>
                  <p:nvPr/>
                </p:nvSpPr>
                <p:spPr>
                  <a:xfrm>
                    <a:off x="4793036" y="5543769"/>
                    <a:ext cx="15911" cy="111476"/>
                  </a:xfrm>
                  <a:custGeom>
                    <a:avLst/>
                    <a:gdLst>
                      <a:gd name="connsiteX0" fmla="*/ 238 w 15911"/>
                      <a:gd name="connsiteY0" fmla="*/ 264 h 111476"/>
                      <a:gd name="connsiteX1" fmla="*/ 238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238" y="264"/>
                        </a:moveTo>
                        <a:lnTo>
                          <a:pt x="238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CF889E66-A279-4B75-A5AD-01975DCF324A}"/>
                      </a:ext>
                    </a:extLst>
                  </p:cNvPr>
                  <p:cNvSpPr txBox="1"/>
                  <p:nvPr/>
                </p:nvSpPr>
                <p:spPr>
                  <a:xfrm>
                    <a:off x="4622037" y="5633413"/>
                    <a:ext cx="34199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25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5189783" y="1948996"/>
                  <a:ext cx="159118" cy="3889388"/>
                  <a:chOff x="5189783" y="1948996"/>
                  <a:chExt cx="159118" cy="3889388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74027675-893F-4767-B017-76698D491421}"/>
                      </a:ext>
                    </a:extLst>
                  </p:cNvPr>
                  <p:cNvSpPr/>
                  <p:nvPr/>
                </p:nvSpPr>
                <p:spPr>
                  <a:xfrm>
                    <a:off x="5269342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BE58B25C-1FD9-46A3-AE60-AD855000EF8D}"/>
                      </a:ext>
                    </a:extLst>
                  </p:cNvPr>
                  <p:cNvSpPr/>
                  <p:nvPr/>
                </p:nvSpPr>
                <p:spPr>
                  <a:xfrm>
                    <a:off x="5269342" y="5543769"/>
                    <a:ext cx="15911" cy="111476"/>
                  </a:xfrm>
                  <a:custGeom>
                    <a:avLst/>
                    <a:gdLst>
                      <a:gd name="connsiteX0" fmla="*/ 268 w 15911"/>
                      <a:gd name="connsiteY0" fmla="*/ 264 h 111476"/>
                      <a:gd name="connsiteX1" fmla="*/ 268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268" y="264"/>
                        </a:moveTo>
                        <a:lnTo>
                          <a:pt x="268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05C511D6-E963-41CC-B789-CC1F77EE5DE2}"/>
                      </a:ext>
                    </a:extLst>
                  </p:cNvPr>
                  <p:cNvSpPr txBox="1"/>
                  <p:nvPr/>
                </p:nvSpPr>
                <p:spPr>
                  <a:xfrm>
                    <a:off x="5098343" y="5633413"/>
                    <a:ext cx="34199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5666105" y="1948996"/>
                  <a:ext cx="159118" cy="3889388"/>
                  <a:chOff x="5666105" y="1948996"/>
                  <a:chExt cx="159118" cy="3889388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9DF01578-57A4-491E-94A4-FAEFB2E1D67C}"/>
                      </a:ext>
                    </a:extLst>
                  </p:cNvPr>
                  <p:cNvSpPr/>
                  <p:nvPr/>
                </p:nvSpPr>
                <p:spPr>
                  <a:xfrm>
                    <a:off x="5745664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DBE2FC9C-C135-47DD-BEF0-5257614CC716}"/>
                      </a:ext>
                    </a:extLst>
                  </p:cNvPr>
                  <p:cNvSpPr/>
                  <p:nvPr/>
                </p:nvSpPr>
                <p:spPr>
                  <a:xfrm>
                    <a:off x="5745664" y="5543769"/>
                    <a:ext cx="15911" cy="111476"/>
                  </a:xfrm>
                  <a:custGeom>
                    <a:avLst/>
                    <a:gdLst>
                      <a:gd name="connsiteX0" fmla="*/ 298 w 15911"/>
                      <a:gd name="connsiteY0" fmla="*/ 264 h 111476"/>
                      <a:gd name="connsiteX1" fmla="*/ 298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298" y="264"/>
                        </a:moveTo>
                        <a:lnTo>
                          <a:pt x="298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E7C94BAC-3841-481B-9842-06CC3D0C0DF6}"/>
                      </a:ext>
                    </a:extLst>
                  </p:cNvPr>
                  <p:cNvSpPr txBox="1"/>
                  <p:nvPr/>
                </p:nvSpPr>
                <p:spPr>
                  <a:xfrm>
                    <a:off x="5574665" y="5633413"/>
                    <a:ext cx="34199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75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6102631" y="1948996"/>
                  <a:ext cx="238678" cy="3889388"/>
                  <a:chOff x="6102631" y="1948996"/>
                  <a:chExt cx="238678" cy="3889388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E53F4629-B797-44CC-AAAC-D2464835D7F4}"/>
                      </a:ext>
                    </a:extLst>
                  </p:cNvPr>
                  <p:cNvSpPr/>
                  <p:nvPr/>
                </p:nvSpPr>
                <p:spPr>
                  <a:xfrm>
                    <a:off x="6221970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0055EE6C-36A0-4477-AA42-55D99430F04E}"/>
                      </a:ext>
                    </a:extLst>
                  </p:cNvPr>
                  <p:cNvSpPr/>
                  <p:nvPr/>
                </p:nvSpPr>
                <p:spPr>
                  <a:xfrm>
                    <a:off x="6221970" y="5543769"/>
                    <a:ext cx="15911" cy="111476"/>
                  </a:xfrm>
                  <a:custGeom>
                    <a:avLst/>
                    <a:gdLst>
                      <a:gd name="connsiteX0" fmla="*/ 327 w 15911"/>
                      <a:gd name="connsiteY0" fmla="*/ 264 h 111476"/>
                      <a:gd name="connsiteX1" fmla="*/ 327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327" y="264"/>
                        </a:moveTo>
                        <a:lnTo>
                          <a:pt x="327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B718B4D5-E5A6-40BD-AD91-8CBA14870DEC}"/>
                      </a:ext>
                    </a:extLst>
                  </p:cNvPr>
                  <p:cNvSpPr txBox="1"/>
                  <p:nvPr/>
                </p:nvSpPr>
                <p:spPr>
                  <a:xfrm>
                    <a:off x="6011191" y="5633413"/>
                    <a:ext cx="42155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6578937" y="1948996"/>
                  <a:ext cx="238678" cy="3889388"/>
                  <a:chOff x="6578937" y="1948996"/>
                  <a:chExt cx="238678" cy="3889388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7577A3C8-ADF9-4E95-A3C8-183A1E9BCF5B}"/>
                      </a:ext>
                    </a:extLst>
                  </p:cNvPr>
                  <p:cNvSpPr/>
                  <p:nvPr/>
                </p:nvSpPr>
                <p:spPr>
                  <a:xfrm>
                    <a:off x="6698276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E038020D-C724-4128-9A87-EA6355BB0EE2}"/>
                      </a:ext>
                    </a:extLst>
                  </p:cNvPr>
                  <p:cNvSpPr/>
                  <p:nvPr/>
                </p:nvSpPr>
                <p:spPr>
                  <a:xfrm>
                    <a:off x="6698276" y="5543769"/>
                    <a:ext cx="15911" cy="111476"/>
                  </a:xfrm>
                  <a:custGeom>
                    <a:avLst/>
                    <a:gdLst>
                      <a:gd name="connsiteX0" fmla="*/ 357 w 15911"/>
                      <a:gd name="connsiteY0" fmla="*/ 264 h 111476"/>
                      <a:gd name="connsiteX1" fmla="*/ 357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357" y="264"/>
                        </a:moveTo>
                        <a:lnTo>
                          <a:pt x="357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CA90ACC1-BE3B-4BA0-8CC0-24486A027C24}"/>
                      </a:ext>
                    </a:extLst>
                  </p:cNvPr>
                  <p:cNvSpPr txBox="1"/>
                  <p:nvPr/>
                </p:nvSpPr>
                <p:spPr>
                  <a:xfrm>
                    <a:off x="6487497" y="5633413"/>
                    <a:ext cx="42155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125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7055243" y="1948996"/>
                  <a:ext cx="238678" cy="3889388"/>
                  <a:chOff x="7055243" y="1948996"/>
                  <a:chExt cx="238678" cy="3889388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30E57C67-8F24-4E0C-BE89-90653312D5C2}"/>
                      </a:ext>
                    </a:extLst>
                  </p:cNvPr>
                  <p:cNvSpPr/>
                  <p:nvPr/>
                </p:nvSpPr>
                <p:spPr>
                  <a:xfrm>
                    <a:off x="7174582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428E13E7-C120-4AF1-B3D7-853678709BE7}"/>
                      </a:ext>
                    </a:extLst>
                  </p:cNvPr>
                  <p:cNvSpPr/>
                  <p:nvPr/>
                </p:nvSpPr>
                <p:spPr>
                  <a:xfrm>
                    <a:off x="7174581" y="5543769"/>
                    <a:ext cx="15911" cy="111476"/>
                  </a:xfrm>
                  <a:custGeom>
                    <a:avLst/>
                    <a:gdLst>
                      <a:gd name="connsiteX0" fmla="*/ 387 w 15911"/>
                      <a:gd name="connsiteY0" fmla="*/ 264 h 111476"/>
                      <a:gd name="connsiteX1" fmla="*/ 387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387" y="264"/>
                        </a:moveTo>
                        <a:lnTo>
                          <a:pt x="387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50FCF0C5-82A7-41EE-A8E0-F021EBE0B622}"/>
                      </a:ext>
                    </a:extLst>
                  </p:cNvPr>
                  <p:cNvSpPr txBox="1"/>
                  <p:nvPr/>
                </p:nvSpPr>
                <p:spPr>
                  <a:xfrm>
                    <a:off x="6963803" y="5633413"/>
                    <a:ext cx="42155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150</a:t>
                    </a:r>
                  </a:p>
                </p:txBody>
              </p:sp>
            </p:grpSp>
            <p:grpSp>
              <p:nvGrpSpPr>
                <p:cNvPr id="38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7531548" y="1948996"/>
                  <a:ext cx="238678" cy="3889388"/>
                  <a:chOff x="7531548" y="1948996"/>
                  <a:chExt cx="238678" cy="3889388"/>
                </a:xfrm>
              </p:grpSpPr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D98DC0FB-82A4-4541-940F-52BB86904969}"/>
                      </a:ext>
                    </a:extLst>
                  </p:cNvPr>
                  <p:cNvSpPr/>
                  <p:nvPr/>
                </p:nvSpPr>
                <p:spPr>
                  <a:xfrm>
                    <a:off x="7650887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EA4B433C-C1B6-48A0-AA69-9E0D62B7F37C}"/>
                      </a:ext>
                    </a:extLst>
                  </p:cNvPr>
                  <p:cNvSpPr/>
                  <p:nvPr/>
                </p:nvSpPr>
                <p:spPr>
                  <a:xfrm>
                    <a:off x="7650887" y="5543769"/>
                    <a:ext cx="15911" cy="111476"/>
                  </a:xfrm>
                  <a:custGeom>
                    <a:avLst/>
                    <a:gdLst>
                      <a:gd name="connsiteX0" fmla="*/ 417 w 15911"/>
                      <a:gd name="connsiteY0" fmla="*/ 264 h 111476"/>
                      <a:gd name="connsiteX1" fmla="*/ 417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417" y="264"/>
                        </a:moveTo>
                        <a:lnTo>
                          <a:pt x="417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91F00EF6-D8A1-4202-AAFA-5A1BD359F991}"/>
                      </a:ext>
                    </a:extLst>
                  </p:cNvPr>
                  <p:cNvSpPr txBox="1"/>
                  <p:nvPr/>
                </p:nvSpPr>
                <p:spPr>
                  <a:xfrm>
                    <a:off x="7440108" y="5633413"/>
                    <a:ext cx="42155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175</a:t>
                    </a:r>
                  </a:p>
                </p:txBody>
              </p:sp>
            </p:grpSp>
            <p:grpSp>
              <p:nvGrpSpPr>
                <p:cNvPr id="42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8007870" y="1948996"/>
                  <a:ext cx="238678" cy="3889388"/>
                  <a:chOff x="8007870" y="1948996"/>
                  <a:chExt cx="238678" cy="3889388"/>
                </a:xfrm>
              </p:grpSpPr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A788A51B-4AF2-4385-A1DE-3725608C5901}"/>
                      </a:ext>
                    </a:extLst>
                  </p:cNvPr>
                  <p:cNvSpPr/>
                  <p:nvPr/>
                </p:nvSpPr>
                <p:spPr>
                  <a:xfrm>
                    <a:off x="8127209" y="1948996"/>
                    <a:ext cx="15911" cy="3594772"/>
                  </a:xfrm>
                  <a:custGeom>
                    <a:avLst/>
                    <a:gdLst>
                      <a:gd name="connsiteX0" fmla="*/ 0 w 15911"/>
                      <a:gd name="connsiteY0" fmla="*/ 3594773 h 3594772"/>
                      <a:gd name="connsiteX1" fmla="*/ 0 w 15911"/>
                      <a:gd name="connsiteY1" fmla="*/ 0 h 3594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3594772">
                        <a:moveTo>
                          <a:pt x="0" y="3594773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716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EC6F16E1-B0A3-4BDB-B5B9-FA8C4433A605}"/>
                      </a:ext>
                    </a:extLst>
                  </p:cNvPr>
                  <p:cNvSpPr/>
                  <p:nvPr/>
                </p:nvSpPr>
                <p:spPr>
                  <a:xfrm>
                    <a:off x="8127209" y="5543769"/>
                    <a:ext cx="15911" cy="111476"/>
                  </a:xfrm>
                  <a:custGeom>
                    <a:avLst/>
                    <a:gdLst>
                      <a:gd name="connsiteX0" fmla="*/ 447 w 15911"/>
                      <a:gd name="connsiteY0" fmla="*/ 264 h 111476"/>
                      <a:gd name="connsiteX1" fmla="*/ 447 w 15911"/>
                      <a:gd name="connsiteY1" fmla="*/ 111740 h 11147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5911" h="111476">
                        <a:moveTo>
                          <a:pt x="447" y="264"/>
                        </a:moveTo>
                        <a:lnTo>
                          <a:pt x="447" y="111740"/>
                        </a:lnTo>
                      </a:path>
                    </a:pathLst>
                  </a:custGeom>
                  <a:solidFill>
                    <a:srgbClr val="262626"/>
                  </a:solidFill>
                  <a:ln w="12716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3D5D5C71-ABFD-4B24-A6E3-03ADF0B5BACB}"/>
                      </a:ext>
                    </a:extLst>
                  </p:cNvPr>
                  <p:cNvSpPr txBox="1"/>
                  <p:nvPr/>
                </p:nvSpPr>
                <p:spPr>
                  <a:xfrm>
                    <a:off x="7916430" y="5633413"/>
                    <a:ext cx="421558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200</a:t>
                    </a:r>
                  </a:p>
                </p:txBody>
              </p:sp>
            </p:grpSp>
          </p:grpSp>
          <p:grpSp>
            <p:nvGrpSpPr>
              <p:cNvPr id="46" name="Graphic 3">
                <a:extLst>
                  <a:ext uri="{FF2B5EF4-FFF2-40B4-BE49-F238E27FC236}">
                    <a16:creationId xmlns:a16="http://schemas.microsoft.com/office/drawing/2014/main" id="{CBC1CD17-8810-44FA-B1DE-5377592FD4C7}"/>
                  </a:ext>
                </a:extLst>
              </p:cNvPr>
              <p:cNvGrpSpPr/>
              <p:nvPr/>
            </p:nvGrpSpPr>
            <p:grpSpPr>
              <a:xfrm>
                <a:off x="1171790" y="2048245"/>
                <a:ext cx="3015399" cy="3187037"/>
                <a:chOff x="1171790" y="2048245"/>
                <a:chExt cx="3015399" cy="3187037"/>
              </a:xfrm>
              <a:solidFill>
                <a:srgbClr val="262626"/>
              </a:solidFill>
            </p:grpSpPr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9B6A57D6-7A76-4EBB-B292-54A6ADD0905F}"/>
                    </a:ext>
                  </a:extLst>
                </p:cNvPr>
                <p:cNvSpPr txBox="1"/>
                <p:nvPr/>
              </p:nvSpPr>
              <p:spPr>
                <a:xfrm>
                  <a:off x="2467029" y="5030311"/>
                  <a:ext cx="1774066" cy="2506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03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No teaching done in the field</a:t>
                  </a:r>
                </a:p>
              </p:txBody>
            </p:sp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6AAA8739-67F1-47D7-9B49-19CC86C06EE0}"/>
                    </a:ext>
                  </a:extLst>
                </p:cNvPr>
                <p:cNvSpPr txBox="1"/>
                <p:nvPr/>
              </p:nvSpPr>
              <p:spPr>
                <a:xfrm>
                  <a:off x="1973761" y="4466863"/>
                  <a:ext cx="2267334" cy="2506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03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None, but teaching is done in the field</a:t>
                  </a:r>
                </a:p>
              </p:txBody>
            </p:sp>
            <p:grpSp>
              <p:nvGrpSpPr>
                <p:cNvPr id="49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1792174" y="3885099"/>
                  <a:ext cx="2386083" cy="307769"/>
                  <a:chOff x="1792174" y="3885099"/>
                  <a:chExt cx="2386083" cy="307769"/>
                </a:xfrm>
                <a:solidFill>
                  <a:srgbClr val="262626"/>
                </a:solidFill>
              </p:grpSpPr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77F2DE2B-35A6-4D4D-B6F2-D6D5DA650DC9}"/>
                      </a:ext>
                    </a:extLst>
                  </p:cNvPr>
                  <p:cNvSpPr txBox="1"/>
                  <p:nvPr/>
                </p:nvSpPr>
                <p:spPr>
                  <a:xfrm>
                    <a:off x="1922803" y="3839379"/>
                    <a:ext cx="2346893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Student develops information for field</a:t>
                    </a:r>
                  </a:p>
                </p:txBody>
              </p:sp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E4DF37CA-CE80-433E-B7A2-A78B6E2A562B}"/>
                      </a:ext>
                    </a:extLst>
                  </p:cNvPr>
                  <p:cNvSpPr txBox="1"/>
                  <p:nvPr/>
                </p:nvSpPr>
                <p:spPr>
                  <a:xfrm>
                    <a:off x="1700734" y="3987897"/>
                    <a:ext cx="2490100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(e.g. remote sensing interpretations, etc.)</a:t>
                    </a:r>
                  </a:p>
                </p:txBody>
              </p:sp>
            </p:grp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5940B811-3EAD-4CB0-9ADB-717ABBD23DA2}"/>
                    </a:ext>
                  </a:extLst>
                </p:cNvPr>
                <p:cNvSpPr txBox="1"/>
                <p:nvPr/>
              </p:nvSpPr>
              <p:spPr>
                <a:xfrm>
                  <a:off x="2037409" y="3339313"/>
                  <a:ext cx="2203687" cy="2506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03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Mapping on tablets, IPADs or phones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D1D5998B-579D-4683-B468-CA029144971D}"/>
                    </a:ext>
                  </a:extLst>
                </p:cNvPr>
                <p:cNvSpPr txBox="1"/>
                <p:nvPr/>
              </p:nvSpPr>
              <p:spPr>
                <a:xfrm>
                  <a:off x="2085144" y="2776533"/>
                  <a:ext cx="2155951" cy="2506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003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Using GIS or other similar software</a:t>
                  </a:r>
                </a:p>
              </p:txBody>
            </p:sp>
            <p:grpSp>
              <p:nvGrpSpPr>
                <p:cNvPr id="54" name="Graphic 3">
                  <a:extLst>
                    <a:ext uri="{FF2B5EF4-FFF2-40B4-BE49-F238E27FC236}">
                      <a16:creationId xmlns:a16="http://schemas.microsoft.com/office/drawing/2014/main" id="{CBC1CD17-8810-44FA-B1DE-5377592FD4C7}"/>
                    </a:ext>
                  </a:extLst>
                </p:cNvPr>
                <p:cNvGrpSpPr/>
                <p:nvPr/>
              </p:nvGrpSpPr>
              <p:grpSpPr>
                <a:xfrm>
                  <a:off x="1171790" y="2048245"/>
                  <a:ext cx="3015399" cy="600808"/>
                  <a:chOff x="1171790" y="2048245"/>
                  <a:chExt cx="3015399" cy="600808"/>
                </a:xfrm>
                <a:solidFill>
                  <a:srgbClr val="262626"/>
                </a:solidFill>
              </p:grpSpPr>
              <p:sp>
                <p:nvSpPr>
                  <p:cNvPr id="55" name="TextBox 54">
                    <a:extLst>
                      <a:ext uri="{FF2B5EF4-FFF2-40B4-BE49-F238E27FC236}">
                        <a16:creationId xmlns:a16="http://schemas.microsoft.com/office/drawing/2014/main" id="{3702A529-F440-4DAE-8107-4169DE8503D3}"/>
                      </a:ext>
                    </a:extLst>
                  </p:cNvPr>
                  <p:cNvSpPr txBox="1"/>
                  <p:nvPr/>
                </p:nvSpPr>
                <p:spPr>
                  <a:xfrm>
                    <a:off x="1836264" y="2002525"/>
                    <a:ext cx="2442365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Instructor provides information for field</a:t>
                    </a:r>
                  </a:p>
                </p:txBody>
              </p:sp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F03E91AE-1D58-4CA7-8C63-A0BDB00EF933}"/>
                      </a:ext>
                    </a:extLst>
                  </p:cNvPr>
                  <p:cNvSpPr txBox="1"/>
                  <p:nvPr/>
                </p:nvSpPr>
                <p:spPr>
                  <a:xfrm>
                    <a:off x="1080350" y="2151043"/>
                    <a:ext cx="3078839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(e.g. maps/cross sections overlain on Google Earth,</a:t>
                    </a:r>
                  </a:p>
                </p:txBody>
              </p:sp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41BB28AD-D073-493B-9631-112F50736700}"/>
                      </a:ext>
                    </a:extLst>
                  </p:cNvPr>
                  <p:cNvSpPr txBox="1"/>
                  <p:nvPr/>
                </p:nvSpPr>
                <p:spPr>
                  <a:xfrm>
                    <a:off x="2266500" y="2294948"/>
                    <a:ext cx="1933185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DEMs overlain on photographs,</a:t>
                    </a:r>
                  </a:p>
                </p:txBody>
              </p:sp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10BC9706-2B46-47DC-AC9E-77D3EE362E5B}"/>
                      </a:ext>
                    </a:extLst>
                  </p:cNvPr>
                  <p:cNvSpPr txBox="1"/>
                  <p:nvPr/>
                </p:nvSpPr>
                <p:spPr>
                  <a:xfrm>
                    <a:off x="2013124" y="2444082"/>
                    <a:ext cx="2219599" cy="25069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03" spc="0" baseline="0" dirty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remote sensing interpretations, etc.)</a:t>
                    </a:r>
                  </a:p>
                </p:txBody>
              </p:sp>
            </p:grpSp>
          </p:grp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D145081-1DD4-40A7-A093-5D7335B0F1A0}"/>
                  </a:ext>
                </a:extLst>
              </p:cNvPr>
              <p:cNvSpPr/>
              <p:nvPr/>
            </p:nvSpPr>
            <p:spPr>
              <a:xfrm>
                <a:off x="4316731" y="1948996"/>
                <a:ext cx="15911" cy="3594772"/>
              </a:xfrm>
              <a:custGeom>
                <a:avLst/>
                <a:gdLst>
                  <a:gd name="connsiteX0" fmla="*/ 0 w 15911"/>
                  <a:gd name="connsiteY0" fmla="*/ 3594773 h 3594772"/>
                  <a:gd name="connsiteX1" fmla="*/ 0 w 15911"/>
                  <a:gd name="connsiteY1" fmla="*/ 0 h 3594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911" h="3594772">
                    <a:moveTo>
                      <a:pt x="0" y="3594773"/>
                    </a:moveTo>
                    <a:lnTo>
                      <a:pt x="0" y="0"/>
                    </a:lnTo>
                  </a:path>
                </a:pathLst>
              </a:custGeom>
              <a:noFill/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FC955C79-905A-4B21-83BA-F7A1A893F9E3}"/>
                  </a:ext>
                </a:extLst>
              </p:cNvPr>
              <p:cNvSpPr/>
              <p:nvPr/>
            </p:nvSpPr>
            <p:spPr>
              <a:xfrm>
                <a:off x="8297721" y="1948996"/>
                <a:ext cx="15911" cy="3594772"/>
              </a:xfrm>
              <a:custGeom>
                <a:avLst/>
                <a:gdLst>
                  <a:gd name="connsiteX0" fmla="*/ 0 w 15911"/>
                  <a:gd name="connsiteY0" fmla="*/ 3594773 h 3594772"/>
                  <a:gd name="connsiteX1" fmla="*/ 0 w 15911"/>
                  <a:gd name="connsiteY1" fmla="*/ 0 h 3594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911" h="3594772">
                    <a:moveTo>
                      <a:pt x="0" y="3594773"/>
                    </a:moveTo>
                    <a:lnTo>
                      <a:pt x="0" y="0"/>
                    </a:lnTo>
                  </a:path>
                </a:pathLst>
              </a:custGeom>
              <a:noFill/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891C54B-1E45-4B2E-960C-04A7CA851644}"/>
                  </a:ext>
                </a:extLst>
              </p:cNvPr>
              <p:cNvSpPr/>
              <p:nvPr/>
            </p:nvSpPr>
            <p:spPr>
              <a:xfrm>
                <a:off x="4316731" y="5543769"/>
                <a:ext cx="3980989" cy="15925"/>
              </a:xfrm>
              <a:custGeom>
                <a:avLst/>
                <a:gdLst>
                  <a:gd name="connsiteX0" fmla="*/ 0 w 3980989"/>
                  <a:gd name="connsiteY0" fmla="*/ 0 h 15925"/>
                  <a:gd name="connsiteX1" fmla="*/ 3980990 w 3980989"/>
                  <a:gd name="connsiteY1" fmla="*/ 0 h 15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80989" h="15925">
                    <a:moveTo>
                      <a:pt x="0" y="0"/>
                    </a:moveTo>
                    <a:lnTo>
                      <a:pt x="3980990" y="0"/>
                    </a:lnTo>
                  </a:path>
                </a:pathLst>
              </a:custGeom>
              <a:noFill/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BC12B8C-9235-48DD-820A-46897D5239EB}"/>
                  </a:ext>
                </a:extLst>
              </p:cNvPr>
              <p:cNvSpPr/>
              <p:nvPr/>
            </p:nvSpPr>
            <p:spPr>
              <a:xfrm>
                <a:off x="4316731" y="1948996"/>
                <a:ext cx="3980989" cy="15925"/>
              </a:xfrm>
              <a:custGeom>
                <a:avLst/>
                <a:gdLst>
                  <a:gd name="connsiteX0" fmla="*/ 0 w 3980989"/>
                  <a:gd name="connsiteY0" fmla="*/ 0 h 15925"/>
                  <a:gd name="connsiteX1" fmla="*/ 3980990 w 3980989"/>
                  <a:gd name="connsiteY1" fmla="*/ 0 h 15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80989" h="15925">
                    <a:moveTo>
                      <a:pt x="0" y="0"/>
                    </a:moveTo>
                    <a:lnTo>
                      <a:pt x="3980990" y="0"/>
                    </a:lnTo>
                  </a:path>
                </a:pathLst>
              </a:custGeom>
              <a:noFill/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FD9D09D0-7F4F-450C-BBDC-6D18785C7839}"/>
                  </a:ext>
                </a:extLst>
              </p:cNvPr>
              <p:cNvSpPr/>
              <p:nvPr/>
            </p:nvSpPr>
            <p:spPr>
              <a:xfrm>
                <a:off x="4316731" y="4929615"/>
                <a:ext cx="266730" cy="450761"/>
              </a:xfrm>
              <a:custGeom>
                <a:avLst/>
                <a:gdLst>
                  <a:gd name="connsiteX0" fmla="*/ 0 w 266730"/>
                  <a:gd name="connsiteY0" fmla="*/ 450762 h 450761"/>
                  <a:gd name="connsiteX1" fmla="*/ 266731 w 266730"/>
                  <a:gd name="connsiteY1" fmla="*/ 450762 h 450761"/>
                  <a:gd name="connsiteX2" fmla="*/ 266731 w 266730"/>
                  <a:gd name="connsiteY2" fmla="*/ 0 h 450761"/>
                  <a:gd name="connsiteX3" fmla="*/ 0 w 266730"/>
                  <a:gd name="connsiteY3" fmla="*/ 0 h 450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30" h="450761">
                    <a:moveTo>
                      <a:pt x="0" y="450762"/>
                    </a:moveTo>
                    <a:lnTo>
                      <a:pt x="266731" y="450762"/>
                    </a:lnTo>
                    <a:lnTo>
                      <a:pt x="2667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1FBDFF23-DE47-4137-A4CE-06B1C4ABF321}"/>
                  </a:ext>
                </a:extLst>
              </p:cNvPr>
              <p:cNvSpPr/>
              <p:nvPr/>
            </p:nvSpPr>
            <p:spPr>
              <a:xfrm>
                <a:off x="4316731" y="4366182"/>
                <a:ext cx="2171969" cy="450746"/>
              </a:xfrm>
              <a:custGeom>
                <a:avLst/>
                <a:gdLst>
                  <a:gd name="connsiteX0" fmla="*/ 0 w 2171969"/>
                  <a:gd name="connsiteY0" fmla="*/ 450746 h 450746"/>
                  <a:gd name="connsiteX1" fmla="*/ 2171970 w 2171969"/>
                  <a:gd name="connsiteY1" fmla="*/ 450746 h 450746"/>
                  <a:gd name="connsiteX2" fmla="*/ 2171970 w 2171969"/>
                  <a:gd name="connsiteY2" fmla="*/ 0 h 450746"/>
                  <a:gd name="connsiteX3" fmla="*/ 0 w 2171969"/>
                  <a:gd name="connsiteY3" fmla="*/ 0 h 450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71969" h="450746">
                    <a:moveTo>
                      <a:pt x="0" y="450746"/>
                    </a:moveTo>
                    <a:lnTo>
                      <a:pt x="2171970" y="450746"/>
                    </a:lnTo>
                    <a:lnTo>
                      <a:pt x="217197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B4AB229A-9E61-4903-9F22-9C81BF51643C}"/>
                  </a:ext>
                </a:extLst>
              </p:cNvPr>
              <p:cNvSpPr/>
              <p:nvPr/>
            </p:nvSpPr>
            <p:spPr>
              <a:xfrm>
                <a:off x="4316731" y="3802734"/>
                <a:ext cx="2229125" cy="450746"/>
              </a:xfrm>
              <a:custGeom>
                <a:avLst/>
                <a:gdLst>
                  <a:gd name="connsiteX0" fmla="*/ 0 w 2229125"/>
                  <a:gd name="connsiteY0" fmla="*/ 450746 h 450746"/>
                  <a:gd name="connsiteX1" fmla="*/ 2229125 w 2229125"/>
                  <a:gd name="connsiteY1" fmla="*/ 450746 h 450746"/>
                  <a:gd name="connsiteX2" fmla="*/ 2229125 w 2229125"/>
                  <a:gd name="connsiteY2" fmla="*/ 0 h 450746"/>
                  <a:gd name="connsiteX3" fmla="*/ 0 w 2229125"/>
                  <a:gd name="connsiteY3" fmla="*/ 0 h 450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29125" h="450746">
                    <a:moveTo>
                      <a:pt x="0" y="450746"/>
                    </a:moveTo>
                    <a:lnTo>
                      <a:pt x="2229125" y="450746"/>
                    </a:lnTo>
                    <a:lnTo>
                      <a:pt x="2229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205F562-52FC-42C9-89C2-FC3F5D7B5F3E}"/>
                  </a:ext>
                </a:extLst>
              </p:cNvPr>
              <p:cNvSpPr/>
              <p:nvPr/>
            </p:nvSpPr>
            <p:spPr>
              <a:xfrm>
                <a:off x="4316731" y="3239286"/>
                <a:ext cx="1428933" cy="450761"/>
              </a:xfrm>
              <a:custGeom>
                <a:avLst/>
                <a:gdLst>
                  <a:gd name="connsiteX0" fmla="*/ 0 w 1428933"/>
                  <a:gd name="connsiteY0" fmla="*/ 450762 h 450761"/>
                  <a:gd name="connsiteX1" fmla="*/ 1428933 w 1428933"/>
                  <a:gd name="connsiteY1" fmla="*/ 450762 h 450761"/>
                  <a:gd name="connsiteX2" fmla="*/ 1428933 w 1428933"/>
                  <a:gd name="connsiteY2" fmla="*/ 0 h 450761"/>
                  <a:gd name="connsiteX3" fmla="*/ 0 w 1428933"/>
                  <a:gd name="connsiteY3" fmla="*/ 0 h 450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28933" h="450761">
                    <a:moveTo>
                      <a:pt x="0" y="450762"/>
                    </a:moveTo>
                    <a:lnTo>
                      <a:pt x="1428933" y="450762"/>
                    </a:lnTo>
                    <a:lnTo>
                      <a:pt x="142893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E0224C53-7D72-4955-B6A2-42BEE0A03AB2}"/>
                  </a:ext>
                </a:extLst>
              </p:cNvPr>
              <p:cNvSpPr/>
              <p:nvPr/>
            </p:nvSpPr>
            <p:spPr>
              <a:xfrm>
                <a:off x="4316731" y="2675840"/>
                <a:ext cx="3086488" cy="450758"/>
              </a:xfrm>
              <a:custGeom>
                <a:avLst/>
                <a:gdLst>
                  <a:gd name="connsiteX0" fmla="*/ 0 w 3086488"/>
                  <a:gd name="connsiteY0" fmla="*/ 450759 h 450758"/>
                  <a:gd name="connsiteX1" fmla="*/ 3086488 w 3086488"/>
                  <a:gd name="connsiteY1" fmla="*/ 450759 h 450758"/>
                  <a:gd name="connsiteX2" fmla="*/ 3086488 w 3086488"/>
                  <a:gd name="connsiteY2" fmla="*/ 0 h 450758"/>
                  <a:gd name="connsiteX3" fmla="*/ 0 w 3086488"/>
                  <a:gd name="connsiteY3" fmla="*/ 0 h 4507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86488" h="450758">
                    <a:moveTo>
                      <a:pt x="0" y="450759"/>
                    </a:moveTo>
                    <a:lnTo>
                      <a:pt x="3086488" y="450759"/>
                    </a:lnTo>
                    <a:lnTo>
                      <a:pt x="30864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684A3E95-5A68-45C1-B030-A079B1D3C645}"/>
                  </a:ext>
                </a:extLst>
              </p:cNvPr>
              <p:cNvSpPr/>
              <p:nvPr/>
            </p:nvSpPr>
            <p:spPr>
              <a:xfrm>
                <a:off x="4316731" y="2112395"/>
                <a:ext cx="3791415" cy="450757"/>
              </a:xfrm>
              <a:custGeom>
                <a:avLst/>
                <a:gdLst>
                  <a:gd name="connsiteX0" fmla="*/ 0 w 3791415"/>
                  <a:gd name="connsiteY0" fmla="*/ 450757 h 450757"/>
                  <a:gd name="connsiteX1" fmla="*/ 3791416 w 3791415"/>
                  <a:gd name="connsiteY1" fmla="*/ 450757 h 450757"/>
                  <a:gd name="connsiteX2" fmla="*/ 3791416 w 3791415"/>
                  <a:gd name="connsiteY2" fmla="*/ 0 h 450757"/>
                  <a:gd name="connsiteX3" fmla="*/ 0 w 3791415"/>
                  <a:gd name="connsiteY3" fmla="*/ 0 h 4507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91415" h="450757">
                    <a:moveTo>
                      <a:pt x="0" y="450757"/>
                    </a:moveTo>
                    <a:lnTo>
                      <a:pt x="3791416" y="450757"/>
                    </a:lnTo>
                    <a:lnTo>
                      <a:pt x="37914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5895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45F3EA-00CB-4AA4-9F52-1AF8430C7AF8}">
  <ds:schemaRefs>
    <ds:schemaRef ds:uri="http://schemas.microsoft.com/office/2006/metadata/properties"/>
    <ds:schemaRef ds:uri="http://www.w3.org/XML/1998/namespace"/>
    <ds:schemaRef ds:uri="3ff2fa63-d22b-4bb2-9a0e-763a487e02e4"/>
    <ds:schemaRef ds:uri="http://schemas.microsoft.com/office/2006/documentManagement/types"/>
    <ds:schemaRef ds:uri="http://purl.org/dc/dcmitype/"/>
    <ds:schemaRef ds:uri="6f9e58f7-d1e4-4b3c-85fb-268101084292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82BAF39-30C6-4AA1-BE21-030C5A8B94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D183CE-58E9-4D97-907A-FF1C0A1F6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fig-A-51</Template>
  <TotalTime>42</TotalTime>
  <Words>119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Technology Used in Field Teaching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Used in Field Teaching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2021-02-25T00:03:13Z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