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B6EC57-BE33-4867-AE72-9059220A9622}" v="7" dt="2021-02-25T01:17:27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F6B6EC57-BE33-4867-AE72-9059220A9622}"/>
    <pc:docChg chg="custSel modSld">
      <pc:chgData name="Christopher Keane" userId="2677a39a-78fe-4da0-ac2a-39406820a4c7" providerId="ADAL" clId="{F6B6EC57-BE33-4867-AE72-9059220A9622}" dt="2021-02-25T01:17:16.157" v="24" actId="1036"/>
      <pc:docMkLst>
        <pc:docMk/>
      </pc:docMkLst>
      <pc:sldChg chg="addSp delSp modSp mod">
        <pc:chgData name="Christopher Keane" userId="2677a39a-78fe-4da0-ac2a-39406820a4c7" providerId="ADAL" clId="{F6B6EC57-BE33-4867-AE72-9059220A9622}" dt="2021-02-25T01:17:16.157" v="24" actId="1036"/>
        <pc:sldMkLst>
          <pc:docMk/>
          <pc:sldMk cId="0" sldId="256"/>
        </pc:sldMkLst>
        <pc:spChg chg="mod">
          <ac:chgData name="Christopher Keane" userId="2677a39a-78fe-4da0-ac2a-39406820a4c7" providerId="ADAL" clId="{F6B6EC57-BE33-4867-AE72-9059220A9622}" dt="2021-02-25T01:16:24.863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6" creationId="{16F40774-BA8B-4E5E-AF33-D2DB5535D80A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9" creationId="{86981B43-4086-4834-AB5A-8092035A9080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10" creationId="{BBFD74ED-2592-41C7-B2FF-D591F00348DA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12" creationId="{2F127F3E-A035-407C-94AF-FA8EE1F40836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13" creationId="{87B581D7-6BC9-49E9-A657-D98078420930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15" creationId="{BF202702-3ADE-459D-9963-33180A420756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16" creationId="{8C300A54-CA1C-44DA-A674-0FFD4A139737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18" creationId="{F8C43C7B-C228-44EA-BE7F-7F742064FFA1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19" creationId="{08C9AC6C-E5FE-442B-A471-280545B38D98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21" creationId="{281E4FF8-3EBD-4882-950C-5655DCF22A37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22" creationId="{165BEAFD-30C9-49F7-A391-CE5FE07BB926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24" creationId="{4FEFEE9F-0739-4AD3-9C28-DE324D108F4B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25" creationId="{898A4F47-D65B-4E1D-AEA8-0EE384FC7B48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27" creationId="{1B8CE533-5A05-4C8A-87A3-3010A4439A18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28" creationId="{1E9CEAE2-0B41-40A9-8044-5409FB2DA923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29" creationId="{843635D1-87DA-47C0-A594-18CCE63C2E83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0" creationId="{8EF6EC74-05E0-480E-B2AB-2EFAC45457E8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1" creationId="{4A3E00A1-3A21-4928-A6A5-5F247926782B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2" creationId="{FAC74DD5-8E9C-444F-AB27-135FA8144C89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3" creationId="{37348F8F-5221-479E-968E-E6BE8308EF3C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4" creationId="{2DAFB647-F5C5-45CE-8AA0-F0237A4BABE8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5" creationId="{A059A40D-66B0-4EC4-BE33-0A48BF61012F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6" creationId="{A0D44F03-048A-4288-88ED-FF1FB0BE1534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7" creationId="{22D4F888-85D5-4AAD-84F6-C1BB0D5D2D40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8" creationId="{9F701DEF-3602-43EF-AEEB-CB600A93900A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39" creationId="{FB4A0FF2-63F2-45F8-A315-53EE0861D66E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40" creationId="{1BC34609-CD70-4F30-AD0A-F16DE6E1D4F3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41" creationId="{E3A2DDB8-6F92-4C2C-A8E0-2E62A63144E7}"/>
          </ac:spMkLst>
        </pc:spChg>
        <pc:spChg chg="mod topLvl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42" creationId="{454AB8F9-4D6D-4214-831B-C9545F87C193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44" creationId="{555FDA73-06CD-40FB-93FD-0436827ABF52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45" creationId="{4681B4DB-CB31-4E64-884A-DFCF6A5B7288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46" creationId="{968CCACF-F0BA-451B-89F0-F2BD895C55C7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47" creationId="{FB6691FE-8EB4-4B2D-ADE0-6282CE611647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48" creationId="{033ABB9B-DD80-434A-84C0-6494971751F9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49" creationId="{E83B0189-3D06-4865-B512-4DB8135F46BA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50" creationId="{FCCB3640-174E-4253-8077-CB198EB28081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51" creationId="{3E9769E0-DDBB-4961-A13F-4627CB390336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52" creationId="{6E39B02C-599A-4968-B534-77D5560BC68F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53" creationId="{6D58C2DA-B77A-46A9-9704-4175B367735C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55" creationId="{70064DCF-4A47-4D1E-8F29-ACCB9791FF57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56" creationId="{1B3F917B-55DE-4C04-A3B1-0DE7F50DA7F8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57" creationId="{03826128-76E2-4A04-A8AB-C2A7B9354AB1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58" creationId="{B6951CA3-2202-4E5D-B8A3-BFCAE345176E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59" creationId="{36ADB67F-AD29-41A1-9EA7-DC980873473B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60" creationId="{A669688B-9490-41AB-A00C-E8D67C5B7BDD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61" creationId="{D87F719B-F266-467D-92C0-ECCD27EDF332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62" creationId="{047AA807-5DDB-43EF-8DCB-E1D5F4BC8A1A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63" creationId="{F3340A12-7ADE-4A94-A925-6A9755E84C0A}"/>
          </ac:spMkLst>
        </pc:spChg>
        <pc:spChg chg="mod">
          <ac:chgData name="Christopher Keane" userId="2677a39a-78fe-4da0-ac2a-39406820a4c7" providerId="ADAL" clId="{F6B6EC57-BE33-4867-AE72-9059220A9622}" dt="2021-02-25T01:17:11.173" v="5" actId="165"/>
          <ac:spMkLst>
            <pc:docMk/>
            <pc:sldMk cId="0" sldId="256"/>
            <ac:spMk id="64" creationId="{8E25C6E2-5EC3-48A4-B075-5F32A48F1D6A}"/>
          </ac:spMkLst>
        </pc:spChg>
        <pc:grpChg chg="del mod">
          <ac:chgData name="Christopher Keane" userId="2677a39a-78fe-4da0-ac2a-39406820a4c7" providerId="ADAL" clId="{F6B6EC57-BE33-4867-AE72-9059220A9622}" dt="2021-02-25T01:17:11.173" v="5" actId="165"/>
          <ac:grpSpMkLst>
            <pc:docMk/>
            <pc:sldMk cId="0" sldId="256"/>
            <ac:grpSpMk id="5" creationId="{A8C58A62-E4B7-473B-AB80-18F245069506}"/>
          </ac:grpSpMkLst>
        </pc:grpChg>
        <pc:grpChg chg="mod topLvl">
          <ac:chgData name="Christopher Keane" userId="2677a39a-78fe-4da0-ac2a-39406820a4c7" providerId="ADAL" clId="{F6B6EC57-BE33-4867-AE72-9059220A9622}" dt="2021-02-25T01:17:11.173" v="5" actId="165"/>
          <ac:grpSpMkLst>
            <pc:docMk/>
            <pc:sldMk cId="0" sldId="256"/>
            <ac:grpSpMk id="7" creationId="{A8C58A62-E4B7-473B-AB80-18F245069506}"/>
          </ac:grpSpMkLst>
        </pc:grpChg>
        <pc:grpChg chg="mod">
          <ac:chgData name="Christopher Keane" userId="2677a39a-78fe-4da0-ac2a-39406820a4c7" providerId="ADAL" clId="{F6B6EC57-BE33-4867-AE72-9059220A9622}" dt="2021-02-25T01:17:11.173" v="5" actId="165"/>
          <ac:grpSpMkLst>
            <pc:docMk/>
            <pc:sldMk cId="0" sldId="256"/>
            <ac:grpSpMk id="8" creationId="{A8C58A62-E4B7-473B-AB80-18F245069506}"/>
          </ac:grpSpMkLst>
        </pc:grpChg>
        <pc:grpChg chg="mod">
          <ac:chgData name="Christopher Keane" userId="2677a39a-78fe-4da0-ac2a-39406820a4c7" providerId="ADAL" clId="{F6B6EC57-BE33-4867-AE72-9059220A9622}" dt="2021-02-25T01:17:11.173" v="5" actId="165"/>
          <ac:grpSpMkLst>
            <pc:docMk/>
            <pc:sldMk cId="0" sldId="256"/>
            <ac:grpSpMk id="11" creationId="{A8C58A62-E4B7-473B-AB80-18F245069506}"/>
          </ac:grpSpMkLst>
        </pc:grpChg>
        <pc:grpChg chg="mod">
          <ac:chgData name="Christopher Keane" userId="2677a39a-78fe-4da0-ac2a-39406820a4c7" providerId="ADAL" clId="{F6B6EC57-BE33-4867-AE72-9059220A9622}" dt="2021-02-25T01:17:11.173" v="5" actId="165"/>
          <ac:grpSpMkLst>
            <pc:docMk/>
            <pc:sldMk cId="0" sldId="256"/>
            <ac:grpSpMk id="14" creationId="{A8C58A62-E4B7-473B-AB80-18F245069506}"/>
          </ac:grpSpMkLst>
        </pc:grpChg>
        <pc:grpChg chg="mod">
          <ac:chgData name="Christopher Keane" userId="2677a39a-78fe-4da0-ac2a-39406820a4c7" providerId="ADAL" clId="{F6B6EC57-BE33-4867-AE72-9059220A9622}" dt="2021-02-25T01:17:11.173" v="5" actId="165"/>
          <ac:grpSpMkLst>
            <pc:docMk/>
            <pc:sldMk cId="0" sldId="256"/>
            <ac:grpSpMk id="17" creationId="{A8C58A62-E4B7-473B-AB80-18F245069506}"/>
          </ac:grpSpMkLst>
        </pc:grpChg>
        <pc:grpChg chg="mod">
          <ac:chgData name="Christopher Keane" userId="2677a39a-78fe-4da0-ac2a-39406820a4c7" providerId="ADAL" clId="{F6B6EC57-BE33-4867-AE72-9059220A9622}" dt="2021-02-25T01:17:11.173" v="5" actId="165"/>
          <ac:grpSpMkLst>
            <pc:docMk/>
            <pc:sldMk cId="0" sldId="256"/>
            <ac:grpSpMk id="20" creationId="{A8C58A62-E4B7-473B-AB80-18F245069506}"/>
          </ac:grpSpMkLst>
        </pc:grpChg>
        <pc:grpChg chg="mod">
          <ac:chgData name="Christopher Keane" userId="2677a39a-78fe-4da0-ac2a-39406820a4c7" providerId="ADAL" clId="{F6B6EC57-BE33-4867-AE72-9059220A9622}" dt="2021-02-25T01:17:11.173" v="5" actId="165"/>
          <ac:grpSpMkLst>
            <pc:docMk/>
            <pc:sldMk cId="0" sldId="256"/>
            <ac:grpSpMk id="23" creationId="{A8C58A62-E4B7-473B-AB80-18F245069506}"/>
          </ac:grpSpMkLst>
        </pc:grpChg>
        <pc:grpChg chg="mod topLvl">
          <ac:chgData name="Christopher Keane" userId="2677a39a-78fe-4da0-ac2a-39406820a4c7" providerId="ADAL" clId="{F6B6EC57-BE33-4867-AE72-9059220A9622}" dt="2021-02-25T01:17:11.173" v="5" actId="165"/>
          <ac:grpSpMkLst>
            <pc:docMk/>
            <pc:sldMk cId="0" sldId="256"/>
            <ac:grpSpMk id="26" creationId="{A8C58A62-E4B7-473B-AB80-18F245069506}"/>
          </ac:grpSpMkLst>
        </pc:grpChg>
        <pc:grpChg chg="mod topLvl">
          <ac:chgData name="Christopher Keane" userId="2677a39a-78fe-4da0-ac2a-39406820a4c7" providerId="ADAL" clId="{F6B6EC57-BE33-4867-AE72-9059220A9622}" dt="2021-02-25T01:17:16.157" v="24" actId="1036"/>
          <ac:grpSpMkLst>
            <pc:docMk/>
            <pc:sldMk cId="0" sldId="256"/>
            <ac:grpSpMk id="43" creationId="{A8C58A62-E4B7-473B-AB80-18F245069506}"/>
          </ac:grpSpMkLst>
        </pc:grpChg>
        <pc:grpChg chg="del mod topLvl">
          <ac:chgData name="Christopher Keane" userId="2677a39a-78fe-4da0-ac2a-39406820a4c7" providerId="ADAL" clId="{F6B6EC57-BE33-4867-AE72-9059220A9622}" dt="2021-02-25T01:17:13.485" v="6" actId="478"/>
          <ac:grpSpMkLst>
            <pc:docMk/>
            <pc:sldMk cId="0" sldId="256"/>
            <ac:grpSpMk id="54" creationId="{A8C58A62-E4B7-473B-AB80-18F245069506}"/>
          </ac:grpSpMkLst>
        </pc:grpChg>
        <pc:picChg chg="add del mod">
          <ac:chgData name="Christopher Keane" userId="2677a39a-78fe-4da0-ac2a-39406820a4c7" providerId="ADAL" clId="{F6B6EC57-BE33-4867-AE72-9059220A9622}" dt="2021-02-25T01:17:06.606" v="4" actId="27803"/>
          <ac:picMkLst>
            <pc:docMk/>
            <pc:sldMk cId="0" sldId="256"/>
            <ac:picMk id="4" creationId="{A8C58A62-E4B7-473B-AB80-18F24506950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86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</a:t>
            </a:r>
          </a:p>
          <a:p>
            <a:r>
              <a:t>Survey Category: Earth as complex and dynamic system with linkages between the different systems (e.g., lithosphere, atmosphere, biosphere,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9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9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4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4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9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1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2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3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9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5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2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99089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Earth as a Complex System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concept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6F40774-BA8B-4E5E-AF33-D2DB5535D80A}"/>
              </a:ext>
            </a:extLst>
          </p:cNvPr>
          <p:cNvSpPr/>
          <p:nvPr/>
        </p:nvSpPr>
        <p:spPr>
          <a:xfrm>
            <a:off x="2443876" y="2764719"/>
            <a:ext cx="4440334" cy="1076155"/>
          </a:xfrm>
          <a:custGeom>
            <a:avLst/>
            <a:gdLst>
              <a:gd name="connsiteX0" fmla="*/ 0 w 4440334"/>
              <a:gd name="connsiteY0" fmla="*/ 1076155 h 1076155"/>
              <a:gd name="connsiteX1" fmla="*/ 4440335 w 4440334"/>
              <a:gd name="connsiteY1" fmla="*/ 1076155 h 1076155"/>
              <a:gd name="connsiteX2" fmla="*/ 4440335 w 4440334"/>
              <a:gd name="connsiteY2" fmla="*/ 0 h 1076155"/>
              <a:gd name="connsiteX3" fmla="*/ 0 w 4440334"/>
              <a:gd name="connsiteY3" fmla="*/ 0 h 107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0334" h="1076155">
                <a:moveTo>
                  <a:pt x="0" y="1076155"/>
                </a:moveTo>
                <a:lnTo>
                  <a:pt x="4440335" y="1076155"/>
                </a:lnTo>
                <a:lnTo>
                  <a:pt x="4440335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A8C58A62-E4B7-473B-AB80-18F245069506}"/>
              </a:ext>
            </a:extLst>
          </p:cNvPr>
          <p:cNvGrpSpPr/>
          <p:nvPr/>
        </p:nvGrpSpPr>
        <p:grpSpPr>
          <a:xfrm>
            <a:off x="2312576" y="2764719"/>
            <a:ext cx="4822298" cy="1350841"/>
            <a:chOff x="2312576" y="2764719"/>
            <a:chExt cx="4822298" cy="1350841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A8C58A62-E4B7-473B-AB80-18F245069506}"/>
                </a:ext>
              </a:extLst>
            </p:cNvPr>
            <p:cNvGrpSpPr/>
            <p:nvPr/>
          </p:nvGrpSpPr>
          <p:grpSpPr>
            <a:xfrm>
              <a:off x="2312576" y="2764719"/>
              <a:ext cx="262600" cy="1350841"/>
              <a:chOff x="2312576" y="2764719"/>
              <a:chExt cx="262600" cy="1350841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6981B43-4086-4834-AB5A-8092035A9080}"/>
                  </a:ext>
                </a:extLst>
              </p:cNvPr>
              <p:cNvSpPr/>
              <p:nvPr/>
            </p:nvSpPr>
            <p:spPr>
              <a:xfrm>
                <a:off x="2443876" y="2764719"/>
                <a:ext cx="23872" cy="1076155"/>
              </a:xfrm>
              <a:custGeom>
                <a:avLst/>
                <a:gdLst>
                  <a:gd name="connsiteX0" fmla="*/ 0 w 23872"/>
                  <a:gd name="connsiteY0" fmla="*/ 1076155 h 1076155"/>
                  <a:gd name="connsiteX1" fmla="*/ 0 w 23872"/>
                  <a:gd name="connsiteY1" fmla="*/ 0 h 1076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72" h="1076155">
                    <a:moveTo>
                      <a:pt x="0" y="1076155"/>
                    </a:moveTo>
                    <a:lnTo>
                      <a:pt x="0" y="0"/>
                    </a:lnTo>
                  </a:path>
                </a:pathLst>
              </a:custGeom>
              <a:noFill/>
              <a:ln w="1909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BFD74ED-2592-41C7-B2FF-D591F00348DA}"/>
                  </a:ext>
                </a:extLst>
              </p:cNvPr>
              <p:cNvSpPr txBox="1"/>
              <p:nvPr/>
            </p:nvSpPr>
            <p:spPr>
              <a:xfrm>
                <a:off x="2221136" y="3830983"/>
                <a:ext cx="445480" cy="330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A8C58A62-E4B7-473B-AB80-18F245069506}"/>
                </a:ext>
              </a:extLst>
            </p:cNvPr>
            <p:cNvGrpSpPr/>
            <p:nvPr/>
          </p:nvGrpSpPr>
          <p:grpSpPr>
            <a:xfrm>
              <a:off x="3140961" y="2764719"/>
              <a:ext cx="381964" cy="1350841"/>
              <a:chOff x="3140961" y="2764719"/>
              <a:chExt cx="381964" cy="1350841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2F127F3E-A035-407C-94AF-FA8EE1F40836}"/>
                  </a:ext>
                </a:extLst>
              </p:cNvPr>
              <p:cNvSpPr/>
              <p:nvPr/>
            </p:nvSpPr>
            <p:spPr>
              <a:xfrm>
                <a:off x="3331943" y="2764719"/>
                <a:ext cx="23872" cy="1076155"/>
              </a:xfrm>
              <a:custGeom>
                <a:avLst/>
                <a:gdLst>
                  <a:gd name="connsiteX0" fmla="*/ 0 w 23872"/>
                  <a:gd name="connsiteY0" fmla="*/ 1076155 h 1076155"/>
                  <a:gd name="connsiteX1" fmla="*/ 0 w 23872"/>
                  <a:gd name="connsiteY1" fmla="*/ 0 h 1076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72" h="1076155">
                    <a:moveTo>
                      <a:pt x="0" y="1076155"/>
                    </a:moveTo>
                    <a:lnTo>
                      <a:pt x="0" y="0"/>
                    </a:lnTo>
                  </a:path>
                </a:pathLst>
              </a:custGeom>
              <a:noFill/>
              <a:ln w="1909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B581D7-6BC9-49E9-A657-D98078420930}"/>
                  </a:ext>
                </a:extLst>
              </p:cNvPr>
              <p:cNvSpPr txBox="1"/>
              <p:nvPr/>
            </p:nvSpPr>
            <p:spPr>
              <a:xfrm>
                <a:off x="3049521" y="3830983"/>
                <a:ext cx="564844" cy="330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A8C58A62-E4B7-473B-AB80-18F245069506}"/>
                </a:ext>
              </a:extLst>
            </p:cNvPr>
            <p:cNvGrpSpPr/>
            <p:nvPr/>
          </p:nvGrpSpPr>
          <p:grpSpPr>
            <a:xfrm>
              <a:off x="4029027" y="2764719"/>
              <a:ext cx="381964" cy="1350841"/>
              <a:chOff x="4029027" y="2764719"/>
              <a:chExt cx="381964" cy="1350841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BF202702-3ADE-459D-9963-33180A420756}"/>
                  </a:ext>
                </a:extLst>
              </p:cNvPr>
              <p:cNvSpPr/>
              <p:nvPr/>
            </p:nvSpPr>
            <p:spPr>
              <a:xfrm>
                <a:off x="4220009" y="2764719"/>
                <a:ext cx="23872" cy="1076155"/>
              </a:xfrm>
              <a:custGeom>
                <a:avLst/>
                <a:gdLst>
                  <a:gd name="connsiteX0" fmla="*/ 0 w 23872"/>
                  <a:gd name="connsiteY0" fmla="*/ 1076155 h 1076155"/>
                  <a:gd name="connsiteX1" fmla="*/ 0 w 23872"/>
                  <a:gd name="connsiteY1" fmla="*/ 0 h 1076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72" h="1076155">
                    <a:moveTo>
                      <a:pt x="0" y="1076155"/>
                    </a:moveTo>
                    <a:lnTo>
                      <a:pt x="0" y="0"/>
                    </a:lnTo>
                  </a:path>
                </a:pathLst>
              </a:custGeom>
              <a:noFill/>
              <a:ln w="1909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C300A54-CA1C-44DA-A674-0FFD4A139737}"/>
                  </a:ext>
                </a:extLst>
              </p:cNvPr>
              <p:cNvSpPr txBox="1"/>
              <p:nvPr/>
            </p:nvSpPr>
            <p:spPr>
              <a:xfrm>
                <a:off x="3937587" y="3830983"/>
                <a:ext cx="564844" cy="330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A8C58A62-E4B7-473B-AB80-18F245069506}"/>
                </a:ext>
              </a:extLst>
            </p:cNvPr>
            <p:cNvGrpSpPr/>
            <p:nvPr/>
          </p:nvGrpSpPr>
          <p:grpSpPr>
            <a:xfrm>
              <a:off x="4917094" y="2764719"/>
              <a:ext cx="381964" cy="1350841"/>
              <a:chOff x="4917094" y="2764719"/>
              <a:chExt cx="381964" cy="1350841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F8C43C7B-C228-44EA-BE7F-7F742064FFA1}"/>
                  </a:ext>
                </a:extLst>
              </p:cNvPr>
              <p:cNvSpPr/>
              <p:nvPr/>
            </p:nvSpPr>
            <p:spPr>
              <a:xfrm>
                <a:off x="5108076" y="2764719"/>
                <a:ext cx="23872" cy="1076155"/>
              </a:xfrm>
              <a:custGeom>
                <a:avLst/>
                <a:gdLst>
                  <a:gd name="connsiteX0" fmla="*/ 0 w 23872"/>
                  <a:gd name="connsiteY0" fmla="*/ 1076155 h 1076155"/>
                  <a:gd name="connsiteX1" fmla="*/ 0 w 23872"/>
                  <a:gd name="connsiteY1" fmla="*/ 0 h 1076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72" h="1076155">
                    <a:moveTo>
                      <a:pt x="0" y="1076155"/>
                    </a:moveTo>
                    <a:lnTo>
                      <a:pt x="0" y="0"/>
                    </a:lnTo>
                  </a:path>
                </a:pathLst>
              </a:custGeom>
              <a:noFill/>
              <a:ln w="1909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8C9AC6C-E5FE-442B-A471-280545B38D98}"/>
                  </a:ext>
                </a:extLst>
              </p:cNvPr>
              <p:cNvSpPr txBox="1"/>
              <p:nvPr/>
            </p:nvSpPr>
            <p:spPr>
              <a:xfrm>
                <a:off x="4825654" y="3830983"/>
                <a:ext cx="564844" cy="330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A8C58A62-E4B7-473B-AB80-18F245069506}"/>
                </a:ext>
              </a:extLst>
            </p:cNvPr>
            <p:cNvGrpSpPr/>
            <p:nvPr/>
          </p:nvGrpSpPr>
          <p:grpSpPr>
            <a:xfrm>
              <a:off x="5805161" y="2764719"/>
              <a:ext cx="381964" cy="1350841"/>
              <a:chOff x="5805161" y="2764719"/>
              <a:chExt cx="381964" cy="1350841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281E4FF8-3EBD-4882-950C-5655DCF22A37}"/>
                  </a:ext>
                </a:extLst>
              </p:cNvPr>
              <p:cNvSpPr/>
              <p:nvPr/>
            </p:nvSpPr>
            <p:spPr>
              <a:xfrm>
                <a:off x="5996143" y="2764719"/>
                <a:ext cx="23872" cy="1076155"/>
              </a:xfrm>
              <a:custGeom>
                <a:avLst/>
                <a:gdLst>
                  <a:gd name="connsiteX0" fmla="*/ 0 w 23872"/>
                  <a:gd name="connsiteY0" fmla="*/ 1076155 h 1076155"/>
                  <a:gd name="connsiteX1" fmla="*/ 0 w 23872"/>
                  <a:gd name="connsiteY1" fmla="*/ 0 h 1076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72" h="1076155">
                    <a:moveTo>
                      <a:pt x="0" y="1076155"/>
                    </a:moveTo>
                    <a:lnTo>
                      <a:pt x="0" y="0"/>
                    </a:lnTo>
                  </a:path>
                </a:pathLst>
              </a:custGeom>
              <a:noFill/>
              <a:ln w="1909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65BEAFD-30C9-49F7-A391-CE5FE07BB926}"/>
                  </a:ext>
                </a:extLst>
              </p:cNvPr>
              <p:cNvSpPr txBox="1"/>
              <p:nvPr/>
            </p:nvSpPr>
            <p:spPr>
              <a:xfrm>
                <a:off x="5713721" y="3830983"/>
                <a:ext cx="564844" cy="330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A8C58A62-E4B7-473B-AB80-18F245069506}"/>
                </a:ext>
              </a:extLst>
            </p:cNvPr>
            <p:cNvGrpSpPr/>
            <p:nvPr/>
          </p:nvGrpSpPr>
          <p:grpSpPr>
            <a:xfrm>
              <a:off x="6633546" y="2764719"/>
              <a:ext cx="501328" cy="1350841"/>
              <a:chOff x="6633546" y="2764719"/>
              <a:chExt cx="501328" cy="1350841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4FEFEE9F-0739-4AD3-9C28-DE324D108F4B}"/>
                  </a:ext>
                </a:extLst>
              </p:cNvPr>
              <p:cNvSpPr/>
              <p:nvPr/>
            </p:nvSpPr>
            <p:spPr>
              <a:xfrm>
                <a:off x="6884210" y="2764719"/>
                <a:ext cx="23872" cy="1076155"/>
              </a:xfrm>
              <a:custGeom>
                <a:avLst/>
                <a:gdLst>
                  <a:gd name="connsiteX0" fmla="*/ 0 w 23872"/>
                  <a:gd name="connsiteY0" fmla="*/ 1076155 h 1076155"/>
                  <a:gd name="connsiteX1" fmla="*/ 0 w 23872"/>
                  <a:gd name="connsiteY1" fmla="*/ 0 h 1076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72" h="1076155">
                    <a:moveTo>
                      <a:pt x="0" y="1076155"/>
                    </a:moveTo>
                    <a:lnTo>
                      <a:pt x="0" y="0"/>
                    </a:lnTo>
                  </a:path>
                </a:pathLst>
              </a:custGeom>
              <a:noFill/>
              <a:ln w="1909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98A4F47-D65B-4E1D-AEA8-0EE384FC7B48}"/>
                  </a:ext>
                </a:extLst>
              </p:cNvPr>
              <p:cNvSpPr txBox="1"/>
              <p:nvPr/>
            </p:nvSpPr>
            <p:spPr>
              <a:xfrm>
                <a:off x="6542106" y="3830983"/>
                <a:ext cx="684208" cy="330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A8C58A62-E4B7-473B-AB80-18F245069506}"/>
              </a:ext>
            </a:extLst>
          </p:cNvPr>
          <p:cNvGrpSpPr/>
          <p:nvPr/>
        </p:nvGrpSpPr>
        <p:grpSpPr>
          <a:xfrm>
            <a:off x="1429283" y="2911612"/>
            <a:ext cx="931037" cy="782370"/>
            <a:chOff x="1429283" y="2911612"/>
            <a:chExt cx="931037" cy="782370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B8CE533-5A05-4C8A-87A3-3010A4439A18}"/>
                </a:ext>
              </a:extLst>
            </p:cNvPr>
            <p:cNvSpPr txBox="1"/>
            <p:nvPr/>
          </p:nvSpPr>
          <p:spPr>
            <a:xfrm>
              <a:off x="1361716" y="3409405"/>
              <a:ext cx="1090045" cy="330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E9CEAE2-0B41-40A9-8044-5409FB2DA923}"/>
                </a:ext>
              </a:extLst>
            </p:cNvPr>
            <p:cNvSpPr txBox="1"/>
            <p:nvPr/>
          </p:nvSpPr>
          <p:spPr>
            <a:xfrm>
              <a:off x="1337843" y="2865892"/>
              <a:ext cx="1113917" cy="330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43635D1-87DA-47C0-A594-18CCE63C2E83}"/>
              </a:ext>
            </a:extLst>
          </p:cNvPr>
          <p:cNvSpPr/>
          <p:nvPr/>
        </p:nvSpPr>
        <p:spPr>
          <a:xfrm>
            <a:off x="2443876" y="3357148"/>
            <a:ext cx="3005079" cy="434811"/>
          </a:xfrm>
          <a:custGeom>
            <a:avLst/>
            <a:gdLst>
              <a:gd name="connsiteX0" fmla="*/ 0 w 3005079"/>
              <a:gd name="connsiteY0" fmla="*/ 434811 h 434811"/>
              <a:gd name="connsiteX1" fmla="*/ 3005080 w 3005079"/>
              <a:gd name="connsiteY1" fmla="*/ 434811 h 434811"/>
              <a:gd name="connsiteX2" fmla="*/ 3005080 w 3005079"/>
              <a:gd name="connsiteY2" fmla="*/ 0 h 434811"/>
              <a:gd name="connsiteX3" fmla="*/ 0 w 3005079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5079" h="434811">
                <a:moveTo>
                  <a:pt x="0" y="434811"/>
                </a:moveTo>
                <a:lnTo>
                  <a:pt x="3005080" y="434811"/>
                </a:lnTo>
                <a:lnTo>
                  <a:pt x="300508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EF6EC74-05E0-480E-B2AB-2EFAC45457E8}"/>
              </a:ext>
            </a:extLst>
          </p:cNvPr>
          <p:cNvSpPr/>
          <p:nvPr/>
        </p:nvSpPr>
        <p:spPr>
          <a:xfrm>
            <a:off x="5448956" y="3357148"/>
            <a:ext cx="583068" cy="434811"/>
          </a:xfrm>
          <a:custGeom>
            <a:avLst/>
            <a:gdLst>
              <a:gd name="connsiteX0" fmla="*/ 0 w 583068"/>
              <a:gd name="connsiteY0" fmla="*/ 434811 h 434811"/>
              <a:gd name="connsiteX1" fmla="*/ 583068 w 583068"/>
              <a:gd name="connsiteY1" fmla="*/ 434811 h 434811"/>
              <a:gd name="connsiteX2" fmla="*/ 583068 w 583068"/>
              <a:gd name="connsiteY2" fmla="*/ 0 h 434811"/>
              <a:gd name="connsiteX3" fmla="*/ 0 w 583068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3068" h="434811">
                <a:moveTo>
                  <a:pt x="0" y="434811"/>
                </a:moveTo>
                <a:lnTo>
                  <a:pt x="583068" y="434811"/>
                </a:lnTo>
                <a:lnTo>
                  <a:pt x="58306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A3E00A1-3A21-4928-A6A5-5F247926782B}"/>
              </a:ext>
            </a:extLst>
          </p:cNvPr>
          <p:cNvSpPr/>
          <p:nvPr/>
        </p:nvSpPr>
        <p:spPr>
          <a:xfrm>
            <a:off x="6032024" y="3357148"/>
            <a:ext cx="627925" cy="434811"/>
          </a:xfrm>
          <a:custGeom>
            <a:avLst/>
            <a:gdLst>
              <a:gd name="connsiteX0" fmla="*/ 0 w 627925"/>
              <a:gd name="connsiteY0" fmla="*/ 434811 h 434811"/>
              <a:gd name="connsiteX1" fmla="*/ 627926 w 627925"/>
              <a:gd name="connsiteY1" fmla="*/ 434811 h 434811"/>
              <a:gd name="connsiteX2" fmla="*/ 627926 w 627925"/>
              <a:gd name="connsiteY2" fmla="*/ 0 h 434811"/>
              <a:gd name="connsiteX3" fmla="*/ 0 w 627925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925" h="434811">
                <a:moveTo>
                  <a:pt x="0" y="434811"/>
                </a:moveTo>
                <a:lnTo>
                  <a:pt x="627926" y="434811"/>
                </a:lnTo>
                <a:lnTo>
                  <a:pt x="62792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AC74DD5-8E9C-444F-AB27-135FA8144C89}"/>
              </a:ext>
            </a:extLst>
          </p:cNvPr>
          <p:cNvSpPr/>
          <p:nvPr/>
        </p:nvSpPr>
        <p:spPr>
          <a:xfrm>
            <a:off x="6659949" y="3357148"/>
            <a:ext cx="23872" cy="434811"/>
          </a:xfrm>
          <a:custGeom>
            <a:avLst/>
            <a:gdLst>
              <a:gd name="connsiteX0" fmla="*/ 0 w 23872"/>
              <a:gd name="connsiteY0" fmla="*/ 434811 h 434811"/>
              <a:gd name="connsiteX1" fmla="*/ 0 w 23872"/>
              <a:gd name="connsiteY1" fmla="*/ 434811 h 434811"/>
              <a:gd name="connsiteX2" fmla="*/ 0 w 23872"/>
              <a:gd name="connsiteY2" fmla="*/ 0 h 434811"/>
              <a:gd name="connsiteX3" fmla="*/ 0 w 23872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2" h="434811">
                <a:moveTo>
                  <a:pt x="0" y="434811"/>
                </a:moveTo>
                <a:lnTo>
                  <a:pt x="0" y="434811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7348F8F-5221-479E-968E-E6BE8308EF3C}"/>
              </a:ext>
            </a:extLst>
          </p:cNvPr>
          <p:cNvSpPr/>
          <p:nvPr/>
        </p:nvSpPr>
        <p:spPr>
          <a:xfrm>
            <a:off x="6659949" y="3357148"/>
            <a:ext cx="224260" cy="434811"/>
          </a:xfrm>
          <a:custGeom>
            <a:avLst/>
            <a:gdLst>
              <a:gd name="connsiteX0" fmla="*/ 0 w 224260"/>
              <a:gd name="connsiteY0" fmla="*/ 434811 h 434811"/>
              <a:gd name="connsiteX1" fmla="*/ 224261 w 224260"/>
              <a:gd name="connsiteY1" fmla="*/ 434811 h 434811"/>
              <a:gd name="connsiteX2" fmla="*/ 224261 w 224260"/>
              <a:gd name="connsiteY2" fmla="*/ 0 h 434811"/>
              <a:gd name="connsiteX3" fmla="*/ 0 w 224260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60" h="434811">
                <a:moveTo>
                  <a:pt x="0" y="434811"/>
                </a:moveTo>
                <a:lnTo>
                  <a:pt x="224261" y="434811"/>
                </a:lnTo>
                <a:lnTo>
                  <a:pt x="22426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DAFB647-F5C5-45CE-8AA0-F0237A4BABE8}"/>
              </a:ext>
            </a:extLst>
          </p:cNvPr>
          <p:cNvSpPr/>
          <p:nvPr/>
        </p:nvSpPr>
        <p:spPr>
          <a:xfrm>
            <a:off x="2443876" y="2813635"/>
            <a:ext cx="3590320" cy="434811"/>
          </a:xfrm>
          <a:custGeom>
            <a:avLst/>
            <a:gdLst>
              <a:gd name="connsiteX0" fmla="*/ 0 w 3590320"/>
              <a:gd name="connsiteY0" fmla="*/ 434811 h 434811"/>
              <a:gd name="connsiteX1" fmla="*/ 3590321 w 3590320"/>
              <a:gd name="connsiteY1" fmla="*/ 434811 h 434811"/>
              <a:gd name="connsiteX2" fmla="*/ 3590321 w 3590320"/>
              <a:gd name="connsiteY2" fmla="*/ 0 h 434811"/>
              <a:gd name="connsiteX3" fmla="*/ 0 w 3590320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90320" h="434811">
                <a:moveTo>
                  <a:pt x="0" y="434811"/>
                </a:moveTo>
                <a:lnTo>
                  <a:pt x="3590321" y="434811"/>
                </a:lnTo>
                <a:lnTo>
                  <a:pt x="359032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A059A40D-66B0-4EC4-BE33-0A48BF61012F}"/>
              </a:ext>
            </a:extLst>
          </p:cNvPr>
          <p:cNvSpPr/>
          <p:nvPr/>
        </p:nvSpPr>
        <p:spPr>
          <a:xfrm>
            <a:off x="6034196" y="2813635"/>
            <a:ext cx="456733" cy="434811"/>
          </a:xfrm>
          <a:custGeom>
            <a:avLst/>
            <a:gdLst>
              <a:gd name="connsiteX0" fmla="*/ 0 w 456733"/>
              <a:gd name="connsiteY0" fmla="*/ 434811 h 434811"/>
              <a:gd name="connsiteX1" fmla="*/ 456734 w 456733"/>
              <a:gd name="connsiteY1" fmla="*/ 434811 h 434811"/>
              <a:gd name="connsiteX2" fmla="*/ 456734 w 456733"/>
              <a:gd name="connsiteY2" fmla="*/ 0 h 434811"/>
              <a:gd name="connsiteX3" fmla="*/ 0 w 456733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6733" h="434811">
                <a:moveTo>
                  <a:pt x="0" y="434811"/>
                </a:moveTo>
                <a:lnTo>
                  <a:pt x="456734" y="434811"/>
                </a:lnTo>
                <a:lnTo>
                  <a:pt x="45673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A0D44F03-048A-4288-88ED-FF1FB0BE1534}"/>
              </a:ext>
            </a:extLst>
          </p:cNvPr>
          <p:cNvSpPr/>
          <p:nvPr/>
        </p:nvSpPr>
        <p:spPr>
          <a:xfrm>
            <a:off x="6490930" y="2813635"/>
            <a:ext cx="266419" cy="434811"/>
          </a:xfrm>
          <a:custGeom>
            <a:avLst/>
            <a:gdLst>
              <a:gd name="connsiteX0" fmla="*/ 0 w 266419"/>
              <a:gd name="connsiteY0" fmla="*/ 434811 h 434811"/>
              <a:gd name="connsiteX1" fmla="*/ 266420 w 266419"/>
              <a:gd name="connsiteY1" fmla="*/ 434811 h 434811"/>
              <a:gd name="connsiteX2" fmla="*/ 266420 w 266419"/>
              <a:gd name="connsiteY2" fmla="*/ 0 h 434811"/>
              <a:gd name="connsiteX3" fmla="*/ 0 w 266419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419" h="434811">
                <a:moveTo>
                  <a:pt x="0" y="434811"/>
                </a:moveTo>
                <a:lnTo>
                  <a:pt x="266420" y="434811"/>
                </a:lnTo>
                <a:lnTo>
                  <a:pt x="2664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2D4F888-85D5-4AAD-84F6-C1BB0D5D2D40}"/>
              </a:ext>
            </a:extLst>
          </p:cNvPr>
          <p:cNvSpPr/>
          <p:nvPr/>
        </p:nvSpPr>
        <p:spPr>
          <a:xfrm>
            <a:off x="6757350" y="2813635"/>
            <a:ext cx="38053" cy="434811"/>
          </a:xfrm>
          <a:custGeom>
            <a:avLst/>
            <a:gdLst>
              <a:gd name="connsiteX0" fmla="*/ 0 w 38053"/>
              <a:gd name="connsiteY0" fmla="*/ 434811 h 434811"/>
              <a:gd name="connsiteX1" fmla="*/ 38053 w 38053"/>
              <a:gd name="connsiteY1" fmla="*/ 434811 h 434811"/>
              <a:gd name="connsiteX2" fmla="*/ 38053 w 38053"/>
              <a:gd name="connsiteY2" fmla="*/ 0 h 434811"/>
              <a:gd name="connsiteX3" fmla="*/ 0 w 38053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053" h="434811">
                <a:moveTo>
                  <a:pt x="0" y="434811"/>
                </a:moveTo>
                <a:lnTo>
                  <a:pt x="38053" y="434811"/>
                </a:lnTo>
                <a:lnTo>
                  <a:pt x="3805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F701DEF-3602-43EF-AEEB-CB600A93900A}"/>
              </a:ext>
            </a:extLst>
          </p:cNvPr>
          <p:cNvSpPr/>
          <p:nvPr/>
        </p:nvSpPr>
        <p:spPr>
          <a:xfrm>
            <a:off x="6795403" y="2813635"/>
            <a:ext cx="88806" cy="434811"/>
          </a:xfrm>
          <a:custGeom>
            <a:avLst/>
            <a:gdLst>
              <a:gd name="connsiteX0" fmla="*/ 0 w 88806"/>
              <a:gd name="connsiteY0" fmla="*/ 434811 h 434811"/>
              <a:gd name="connsiteX1" fmla="*/ 88807 w 88806"/>
              <a:gd name="connsiteY1" fmla="*/ 434811 h 434811"/>
              <a:gd name="connsiteX2" fmla="*/ 88807 w 88806"/>
              <a:gd name="connsiteY2" fmla="*/ 0 h 434811"/>
              <a:gd name="connsiteX3" fmla="*/ 0 w 88806"/>
              <a:gd name="connsiteY3" fmla="*/ 0 h 43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806" h="434811">
                <a:moveTo>
                  <a:pt x="0" y="434811"/>
                </a:moveTo>
                <a:lnTo>
                  <a:pt x="88807" y="434811"/>
                </a:lnTo>
                <a:lnTo>
                  <a:pt x="8880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B4A0FF2-63F2-45F8-A315-53EE0861D66E}"/>
              </a:ext>
            </a:extLst>
          </p:cNvPr>
          <p:cNvSpPr/>
          <p:nvPr/>
        </p:nvSpPr>
        <p:spPr>
          <a:xfrm>
            <a:off x="2443876" y="2764719"/>
            <a:ext cx="23872" cy="1076155"/>
          </a:xfrm>
          <a:custGeom>
            <a:avLst/>
            <a:gdLst>
              <a:gd name="connsiteX0" fmla="*/ 0 w 23872"/>
              <a:gd name="connsiteY0" fmla="*/ 1076155 h 1076155"/>
              <a:gd name="connsiteX1" fmla="*/ 0 w 23872"/>
              <a:gd name="connsiteY1" fmla="*/ 0 h 107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72" h="1076155">
                <a:moveTo>
                  <a:pt x="0" y="1076155"/>
                </a:moveTo>
                <a:lnTo>
                  <a:pt x="0" y="0"/>
                </a:lnTo>
              </a:path>
            </a:pathLst>
          </a:custGeom>
          <a:noFill/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BC34609-CD70-4F30-AD0A-F16DE6E1D4F3}"/>
              </a:ext>
            </a:extLst>
          </p:cNvPr>
          <p:cNvSpPr/>
          <p:nvPr/>
        </p:nvSpPr>
        <p:spPr>
          <a:xfrm>
            <a:off x="6884210" y="2764719"/>
            <a:ext cx="23872" cy="1076155"/>
          </a:xfrm>
          <a:custGeom>
            <a:avLst/>
            <a:gdLst>
              <a:gd name="connsiteX0" fmla="*/ 0 w 23872"/>
              <a:gd name="connsiteY0" fmla="*/ 1076155 h 1076155"/>
              <a:gd name="connsiteX1" fmla="*/ 0 w 23872"/>
              <a:gd name="connsiteY1" fmla="*/ 0 h 107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72" h="1076155">
                <a:moveTo>
                  <a:pt x="0" y="1076155"/>
                </a:moveTo>
                <a:lnTo>
                  <a:pt x="0" y="0"/>
                </a:lnTo>
              </a:path>
            </a:pathLst>
          </a:custGeom>
          <a:noFill/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E3A2DDB8-6F92-4C2C-A8E0-2E62A63144E7}"/>
              </a:ext>
            </a:extLst>
          </p:cNvPr>
          <p:cNvSpPr/>
          <p:nvPr/>
        </p:nvSpPr>
        <p:spPr>
          <a:xfrm>
            <a:off x="2443876" y="3840875"/>
            <a:ext cx="4440334" cy="23885"/>
          </a:xfrm>
          <a:custGeom>
            <a:avLst/>
            <a:gdLst>
              <a:gd name="connsiteX0" fmla="*/ 0 w 4440334"/>
              <a:gd name="connsiteY0" fmla="*/ 0 h 23885"/>
              <a:gd name="connsiteX1" fmla="*/ 4440335 w 4440334"/>
              <a:gd name="connsiteY1" fmla="*/ 0 h 23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40334" h="23885">
                <a:moveTo>
                  <a:pt x="0" y="0"/>
                </a:moveTo>
                <a:lnTo>
                  <a:pt x="4440335" y="0"/>
                </a:lnTo>
              </a:path>
            </a:pathLst>
          </a:custGeom>
          <a:noFill/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454AB8F9-4D6D-4214-831B-C9545F87C193}"/>
              </a:ext>
            </a:extLst>
          </p:cNvPr>
          <p:cNvSpPr/>
          <p:nvPr/>
        </p:nvSpPr>
        <p:spPr>
          <a:xfrm>
            <a:off x="2443876" y="2764719"/>
            <a:ext cx="4440334" cy="23885"/>
          </a:xfrm>
          <a:custGeom>
            <a:avLst/>
            <a:gdLst>
              <a:gd name="connsiteX0" fmla="*/ 0 w 4440334"/>
              <a:gd name="connsiteY0" fmla="*/ 0 h 23885"/>
              <a:gd name="connsiteX1" fmla="*/ 4440335 w 4440334"/>
              <a:gd name="connsiteY1" fmla="*/ 0 h 23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40334" h="23885">
                <a:moveTo>
                  <a:pt x="0" y="0"/>
                </a:moveTo>
                <a:lnTo>
                  <a:pt x="4440335" y="0"/>
                </a:lnTo>
              </a:path>
            </a:pathLst>
          </a:custGeom>
          <a:noFill/>
          <a:ln w="2386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A8C58A62-E4B7-473B-AB80-18F245069506}"/>
              </a:ext>
            </a:extLst>
          </p:cNvPr>
          <p:cNvGrpSpPr/>
          <p:nvPr/>
        </p:nvGrpSpPr>
        <p:grpSpPr>
          <a:xfrm>
            <a:off x="585486" y="4395929"/>
            <a:ext cx="7315918" cy="238857"/>
            <a:chOff x="585486" y="4136528"/>
            <a:chExt cx="7315918" cy="238857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55FDA73-06CD-40FB-93FD-0436827ABF52}"/>
                </a:ext>
              </a:extLst>
            </p:cNvPr>
            <p:cNvSpPr/>
            <p:nvPr/>
          </p:nvSpPr>
          <p:spPr>
            <a:xfrm>
              <a:off x="585486" y="4193854"/>
              <a:ext cx="381963" cy="133760"/>
            </a:xfrm>
            <a:custGeom>
              <a:avLst/>
              <a:gdLst>
                <a:gd name="connsiteX0" fmla="*/ 0 w 381963"/>
                <a:gd name="connsiteY0" fmla="*/ 133760 h 133760"/>
                <a:gd name="connsiteX1" fmla="*/ 381964 w 381963"/>
                <a:gd name="connsiteY1" fmla="*/ 133760 h 133760"/>
                <a:gd name="connsiteX2" fmla="*/ 381964 w 381963"/>
                <a:gd name="connsiteY2" fmla="*/ 0 h 133760"/>
                <a:gd name="connsiteX3" fmla="*/ 0 w 381963"/>
                <a:gd name="connsiteY3" fmla="*/ 0 h 13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963" h="133760">
                  <a:moveTo>
                    <a:pt x="0" y="133760"/>
                  </a:moveTo>
                  <a:lnTo>
                    <a:pt x="381964" y="133760"/>
                  </a:lnTo>
                  <a:lnTo>
                    <a:pt x="3819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386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681B4DB-CB31-4E64-884A-DFCF6A5B7288}"/>
                </a:ext>
              </a:extLst>
            </p:cNvPr>
            <p:cNvSpPr txBox="1"/>
            <p:nvPr/>
          </p:nvSpPr>
          <p:spPr>
            <a:xfrm>
              <a:off x="1028795" y="4090808"/>
              <a:ext cx="1615245" cy="330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68CCACF-F0BA-451B-89F0-F2BD895C55C7}"/>
                </a:ext>
              </a:extLst>
            </p:cNvPr>
            <p:cNvSpPr/>
            <p:nvPr/>
          </p:nvSpPr>
          <p:spPr>
            <a:xfrm>
              <a:off x="2910156" y="4193854"/>
              <a:ext cx="381964" cy="133760"/>
            </a:xfrm>
            <a:custGeom>
              <a:avLst/>
              <a:gdLst>
                <a:gd name="connsiteX0" fmla="*/ 0 w 381964"/>
                <a:gd name="connsiteY0" fmla="*/ 133760 h 133760"/>
                <a:gd name="connsiteX1" fmla="*/ 381964 w 381964"/>
                <a:gd name="connsiteY1" fmla="*/ 133760 h 133760"/>
                <a:gd name="connsiteX2" fmla="*/ 381964 w 381964"/>
                <a:gd name="connsiteY2" fmla="*/ 0 h 133760"/>
                <a:gd name="connsiteX3" fmla="*/ 0 w 381964"/>
                <a:gd name="connsiteY3" fmla="*/ 0 h 13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964" h="133760">
                  <a:moveTo>
                    <a:pt x="0" y="133760"/>
                  </a:moveTo>
                  <a:lnTo>
                    <a:pt x="381964" y="133760"/>
                  </a:lnTo>
                  <a:lnTo>
                    <a:pt x="3819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386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B6691FE-8EB4-4B2D-ADE0-6282CE611647}"/>
                </a:ext>
              </a:extLst>
            </p:cNvPr>
            <p:cNvSpPr txBox="1"/>
            <p:nvPr/>
          </p:nvSpPr>
          <p:spPr>
            <a:xfrm>
              <a:off x="3353466" y="4090808"/>
              <a:ext cx="302243" cy="330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33ABB9B-DD80-434A-84C0-6494971751F9}"/>
                </a:ext>
              </a:extLst>
            </p:cNvPr>
            <p:cNvSpPr/>
            <p:nvPr/>
          </p:nvSpPr>
          <p:spPr>
            <a:xfrm>
              <a:off x="3934109" y="4193854"/>
              <a:ext cx="381964" cy="133760"/>
            </a:xfrm>
            <a:custGeom>
              <a:avLst/>
              <a:gdLst>
                <a:gd name="connsiteX0" fmla="*/ 0 w 381964"/>
                <a:gd name="connsiteY0" fmla="*/ 133760 h 133760"/>
                <a:gd name="connsiteX1" fmla="*/ 381964 w 381964"/>
                <a:gd name="connsiteY1" fmla="*/ 133760 h 133760"/>
                <a:gd name="connsiteX2" fmla="*/ 381964 w 381964"/>
                <a:gd name="connsiteY2" fmla="*/ 0 h 133760"/>
                <a:gd name="connsiteX3" fmla="*/ 0 w 381964"/>
                <a:gd name="connsiteY3" fmla="*/ 0 h 13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964" h="133760">
                  <a:moveTo>
                    <a:pt x="0" y="133760"/>
                  </a:moveTo>
                  <a:lnTo>
                    <a:pt x="381964" y="133760"/>
                  </a:lnTo>
                  <a:lnTo>
                    <a:pt x="3819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386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83B0189-3D06-4865-B512-4DB8135F46BA}"/>
                </a:ext>
              </a:extLst>
            </p:cNvPr>
            <p:cNvSpPr txBox="1"/>
            <p:nvPr/>
          </p:nvSpPr>
          <p:spPr>
            <a:xfrm>
              <a:off x="4377419" y="4090808"/>
              <a:ext cx="302243" cy="330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CCB3640-174E-4253-8077-CB198EB28081}"/>
                </a:ext>
              </a:extLst>
            </p:cNvPr>
            <p:cNvSpPr/>
            <p:nvPr/>
          </p:nvSpPr>
          <p:spPr>
            <a:xfrm>
              <a:off x="4958084" y="4193854"/>
              <a:ext cx="381964" cy="133760"/>
            </a:xfrm>
            <a:custGeom>
              <a:avLst/>
              <a:gdLst>
                <a:gd name="connsiteX0" fmla="*/ 0 w 381964"/>
                <a:gd name="connsiteY0" fmla="*/ 133760 h 133760"/>
                <a:gd name="connsiteX1" fmla="*/ 381964 w 381964"/>
                <a:gd name="connsiteY1" fmla="*/ 133760 h 133760"/>
                <a:gd name="connsiteX2" fmla="*/ 381964 w 381964"/>
                <a:gd name="connsiteY2" fmla="*/ 0 h 133760"/>
                <a:gd name="connsiteX3" fmla="*/ 0 w 381964"/>
                <a:gd name="connsiteY3" fmla="*/ 0 h 13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964" h="133760">
                  <a:moveTo>
                    <a:pt x="0" y="133760"/>
                  </a:moveTo>
                  <a:lnTo>
                    <a:pt x="381964" y="133760"/>
                  </a:lnTo>
                  <a:lnTo>
                    <a:pt x="3819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386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E9769E0-DDBB-4961-A13F-4627CB390336}"/>
                </a:ext>
              </a:extLst>
            </p:cNvPr>
            <p:cNvSpPr txBox="1"/>
            <p:nvPr/>
          </p:nvSpPr>
          <p:spPr>
            <a:xfrm>
              <a:off x="5401394" y="4090808"/>
              <a:ext cx="302243" cy="330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E39B02C-599A-4968-B534-77D5560BC68F}"/>
                </a:ext>
              </a:extLst>
            </p:cNvPr>
            <p:cNvSpPr/>
            <p:nvPr/>
          </p:nvSpPr>
          <p:spPr>
            <a:xfrm>
              <a:off x="5982034" y="4193854"/>
              <a:ext cx="381964" cy="133760"/>
            </a:xfrm>
            <a:custGeom>
              <a:avLst/>
              <a:gdLst>
                <a:gd name="connsiteX0" fmla="*/ 0 w 381964"/>
                <a:gd name="connsiteY0" fmla="*/ 133760 h 133760"/>
                <a:gd name="connsiteX1" fmla="*/ 381964 w 381964"/>
                <a:gd name="connsiteY1" fmla="*/ 133760 h 133760"/>
                <a:gd name="connsiteX2" fmla="*/ 381964 w 381964"/>
                <a:gd name="connsiteY2" fmla="*/ 0 h 133760"/>
                <a:gd name="connsiteX3" fmla="*/ 0 w 381964"/>
                <a:gd name="connsiteY3" fmla="*/ 0 h 13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964" h="133760">
                  <a:moveTo>
                    <a:pt x="0" y="133760"/>
                  </a:moveTo>
                  <a:lnTo>
                    <a:pt x="381964" y="133760"/>
                  </a:lnTo>
                  <a:lnTo>
                    <a:pt x="3819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386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D58C2DA-B77A-46A9-9704-4175B367735C}"/>
                </a:ext>
              </a:extLst>
            </p:cNvPr>
            <p:cNvSpPr txBox="1"/>
            <p:nvPr/>
          </p:nvSpPr>
          <p:spPr>
            <a:xfrm>
              <a:off x="6425344" y="4090808"/>
              <a:ext cx="1567500" cy="330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C29224-8D11-454A-B828-690B01F2FA34}">
  <ds:schemaRefs>
    <ds:schemaRef ds:uri="3ff2fa63-d22b-4bb2-9a0e-763a487e02e4"/>
    <ds:schemaRef ds:uri="http://schemas.microsoft.com/office/infopath/2007/PartnerControls"/>
    <ds:schemaRef ds:uri="http://purl.org/dc/terms/"/>
    <ds:schemaRef ds:uri="6f9e58f7-d1e4-4b3c-85fb-268101084292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4746E7-93F7-482C-A905-5F7DA87E58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957975-E596-4F18-9E1E-46FB47B2C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fig-A-17</Template>
  <TotalTime>117</TotalTime>
  <Words>61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Earth as a Complex System Importance of concept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 as a Complex System Importance of concept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2021-02-25T01:17:30Z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