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C93FE-AFFF-4C84-9965-D92BE86501DB}" v="6" dt="2021-02-25T00:03:51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D12C93FE-AFFF-4C84-9965-D92BE86501DB}"/>
    <pc:docChg chg="modSld">
      <pc:chgData name="Christopher Keane" userId="2677a39a-78fe-4da0-ac2a-39406820a4c7" providerId="ADAL" clId="{D12C93FE-AFFF-4C84-9965-D92BE86501DB}" dt="2021-02-25T00:03:37.211" v="4" actId="27803"/>
      <pc:docMkLst>
        <pc:docMk/>
      </pc:docMkLst>
      <pc:sldChg chg="addSp delSp modSp mod">
        <pc:chgData name="Christopher Keane" userId="2677a39a-78fe-4da0-ac2a-39406820a4c7" providerId="ADAL" clId="{D12C93FE-AFFF-4C84-9965-D92BE86501DB}" dt="2021-02-25T00:03:37.211" v="4" actId="27803"/>
        <pc:sldMkLst>
          <pc:docMk/>
          <pc:sldMk cId="0" sldId="256"/>
        </pc:sldMkLst>
        <pc:spChg chg="mod">
          <ac:chgData name="Christopher Keane" userId="2677a39a-78fe-4da0-ac2a-39406820a4c7" providerId="ADAL" clId="{D12C93FE-AFFF-4C84-9965-D92BE86501DB}" dt="2021-02-25T00:01:03.392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6" creationId="{ED3E86FA-F47A-4ED2-A5D9-BCCE2D387533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8" creationId="{E4DDCEDC-5A26-476F-8C6F-746E5F6F90EC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1" creationId="{343558C8-F1A2-48E2-A631-3285C6364111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2" creationId="{6CE067B1-4170-422E-97B0-E5F6CF635DEF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3" creationId="{A760C3A5-B9AE-45FB-B2F2-66BCD86E913F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5" creationId="{3502F42B-EF21-4AC0-B1C7-DEC02E0C23D7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6" creationId="{B7CA02F8-E49D-4D47-BBFA-78B896942C17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7" creationId="{4AF87782-A3D1-41AA-BC0F-A2B61E85B064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19" creationId="{5A10177C-EE5D-4E0D-BEE5-AA42FA88C633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0" creationId="{E6F7FFB2-0D3A-4DE0-8ADF-DD8F79186F6D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1" creationId="{C7AB2BF0-1966-4F6D-8B24-622DFA9BE82C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3" creationId="{4431DF79-8BA7-4AE6-B533-52689B1D069C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4" creationId="{1ABA2AF0-B48B-4DBB-894E-17A940A7E357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5" creationId="{327721A9-00A4-413A-8F2B-56CE784A572D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7" creationId="{F16D70BA-F0DC-4EAD-8C34-9EF1730B3074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8" creationId="{1ECD57FD-CF47-49EF-A98E-AB4A212B452C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29" creationId="{33BCB3FC-D6C6-4F08-A09D-F3B028CF2AF5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1" creationId="{BA3F17E2-D683-4A6E-9B8C-CBC9A23C9A19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2" creationId="{6DA4F77C-A684-4A36-B228-51860BB38942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3" creationId="{CB89A5F5-F86A-4442-9EB0-4AC643AC2D02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5" creationId="{04293864-9188-48A7-9004-44669D5AC905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6" creationId="{95A3C25E-B23F-4B2F-BA44-C0E88EB0A593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7" creationId="{032D35AC-3803-4F91-BC58-D2B1F4420801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39" creationId="{235BA516-CFEB-4631-9857-458D49EFDC73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0" creationId="{3C8FE4C5-F81A-4FA7-AD9D-4CAECDD290DB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1" creationId="{CB839EB7-096F-4E98-A182-70DBF1D69076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2" creationId="{AAE0FF81-F782-49FD-9660-BEB41A58E6C7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3" creationId="{4F555E3F-D43B-4D57-9995-1599989B15FF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4" creationId="{8AAFD90A-84FE-408C-9530-56C337C9C08B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5" creationId="{3D509A24-4AA4-43B2-9E27-3F320775B00A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6" creationId="{4AA612FA-4C82-446A-B7A5-FE6463E5CEDC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7" creationId="{673B5D6A-5C36-4F72-B29A-8A8421E49C52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8" creationId="{8734511F-70E4-404B-BFED-E4AD57B4D7D0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49" creationId="{C4AFA270-A206-4535-BD92-D6797AF9AB67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0" creationId="{8EDA65DB-7925-4164-B189-FDA05059F325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1" creationId="{4EECE93B-A9EA-40E5-920D-3BA8B0E13BD7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2" creationId="{3075EE89-4FFB-41DE-B19C-E235A7F94D58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3" creationId="{F1D2497C-4447-45BB-826C-EE7D87A86872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4" creationId="{11EEAA0B-169F-4E18-8194-8D7652E26E72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5" creationId="{BB51C6FB-8791-48EF-AA8D-EA5973A86BF5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6" creationId="{746C134F-4AB8-456F-A20A-C0B87B415995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7" creationId="{17A17E46-B01C-4E4B-AA0E-B95D239CA6DD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8" creationId="{D02D903D-13AE-4F8F-AA39-2A0235C2CB2E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59" creationId="{EE0EC723-FC5B-4FA6-88CA-0D7FDA6217B4}"/>
          </ac:spMkLst>
        </pc:spChg>
        <pc:spChg chg="mod">
          <ac:chgData name="Christopher Keane" userId="2677a39a-78fe-4da0-ac2a-39406820a4c7" providerId="ADAL" clId="{D12C93FE-AFFF-4C84-9965-D92BE86501DB}" dt="2021-02-25T00:03:37.211" v="4" actId="27803"/>
          <ac:spMkLst>
            <pc:docMk/>
            <pc:sldMk cId="0" sldId="256"/>
            <ac:spMk id="60" creationId="{7F9F3109-1038-4677-BDBE-C7D5F168E826}"/>
          </ac:spMkLst>
        </pc:s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5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7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9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10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14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18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22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26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30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34" creationId="{D4723B85-9D73-4FDF-BB11-45129359D71C}"/>
          </ac:grpSpMkLst>
        </pc:grpChg>
        <pc:grpChg chg="mod">
          <ac:chgData name="Christopher Keane" userId="2677a39a-78fe-4da0-ac2a-39406820a4c7" providerId="ADAL" clId="{D12C93FE-AFFF-4C84-9965-D92BE86501DB}" dt="2021-02-25T00:03:37.211" v="4" actId="27803"/>
          <ac:grpSpMkLst>
            <pc:docMk/>
            <pc:sldMk cId="0" sldId="256"/>
            <ac:grpSpMk id="38" creationId="{D4723B85-9D73-4FDF-BB11-45129359D71C}"/>
          </ac:grpSpMkLst>
        </pc:grpChg>
        <pc:picChg chg="add del mod">
          <ac:chgData name="Christopher Keane" userId="2677a39a-78fe-4da0-ac2a-39406820a4c7" providerId="ADAL" clId="{D12C93FE-AFFF-4C84-9965-D92BE86501DB}" dt="2021-02-25T00:03:37.211" v="4" actId="27803"/>
          <ac:picMkLst>
            <pc:docMk/>
            <pc:sldMk cId="0" sldId="256"/>
            <ac:picMk id="4" creationId="{D4723B85-9D73-4FDF-BB11-45129359D71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63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A-50</a:t>
            </a:r>
          </a:p>
          <a:p>
            <a:r>
              <a:t>Survey Question: From what you know about your department, how do your colleagues (or you) use technology in teaching?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4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8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8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7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8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5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7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40104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Technologies Used in Teaching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D4723B85-9D73-4FDF-BB11-45129359D71C}"/>
              </a:ext>
            </a:extLst>
          </p:cNvPr>
          <p:cNvGrpSpPr/>
          <p:nvPr/>
        </p:nvGrpSpPr>
        <p:grpSpPr>
          <a:xfrm>
            <a:off x="576667" y="1789889"/>
            <a:ext cx="8172450" cy="3352800"/>
            <a:chOff x="576667" y="1789889"/>
            <a:chExt cx="8172450" cy="33528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D3E86FA-F47A-4ED2-A5D9-BCCE2D387533}"/>
                </a:ext>
              </a:extLst>
            </p:cNvPr>
            <p:cNvSpPr/>
            <p:nvPr/>
          </p:nvSpPr>
          <p:spPr>
            <a:xfrm>
              <a:off x="576667" y="1789889"/>
              <a:ext cx="8172450" cy="3352800"/>
            </a:xfrm>
            <a:custGeom>
              <a:avLst/>
              <a:gdLst>
                <a:gd name="connsiteX0" fmla="*/ 0 w 8172450"/>
                <a:gd name="connsiteY0" fmla="*/ 3352800 h 3352800"/>
                <a:gd name="connsiteX1" fmla="*/ 8172450 w 8172450"/>
                <a:gd name="connsiteY1" fmla="*/ 3352800 h 3352800"/>
                <a:gd name="connsiteX2" fmla="*/ 8172450 w 8172450"/>
                <a:gd name="connsiteY2" fmla="*/ 0 h 3352800"/>
                <a:gd name="connsiteX3" fmla="*/ 0 w 8172450"/>
                <a:gd name="connsiteY3" fmla="*/ 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72450" h="3352800">
                  <a:moveTo>
                    <a:pt x="0" y="3352800"/>
                  </a:moveTo>
                  <a:lnTo>
                    <a:pt x="8172450" y="3352800"/>
                  </a:lnTo>
                  <a:lnTo>
                    <a:pt x="8172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74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D4723B85-9D73-4FDF-BB11-45129359D71C}"/>
                </a:ext>
              </a:extLst>
            </p:cNvPr>
            <p:cNvGrpSpPr/>
            <p:nvPr/>
          </p:nvGrpSpPr>
          <p:grpSpPr>
            <a:xfrm>
              <a:off x="576667" y="1789889"/>
              <a:ext cx="7996078" cy="3056286"/>
              <a:chOff x="576667" y="1789889"/>
              <a:chExt cx="7996078" cy="3056286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E4DDCEDC-5A26-476F-8C6F-746E5F6F90EC}"/>
                  </a:ext>
                </a:extLst>
              </p:cNvPr>
              <p:cNvSpPr/>
              <p:nvPr/>
            </p:nvSpPr>
            <p:spPr>
              <a:xfrm>
                <a:off x="3219965" y="2449622"/>
                <a:ext cx="5352780" cy="2073497"/>
              </a:xfrm>
              <a:custGeom>
                <a:avLst/>
                <a:gdLst>
                  <a:gd name="connsiteX0" fmla="*/ 0 w 5352780"/>
                  <a:gd name="connsiteY0" fmla="*/ 2073497 h 2073497"/>
                  <a:gd name="connsiteX1" fmla="*/ 5352780 w 5352780"/>
                  <a:gd name="connsiteY1" fmla="*/ 2073497 h 2073497"/>
                  <a:gd name="connsiteX2" fmla="*/ 5352780 w 5352780"/>
                  <a:gd name="connsiteY2" fmla="*/ 0 h 2073497"/>
                  <a:gd name="connsiteX3" fmla="*/ 0 w 5352780"/>
                  <a:gd name="connsiteY3" fmla="*/ 0 h 2073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52780" h="2073497">
                    <a:moveTo>
                      <a:pt x="0" y="2073497"/>
                    </a:moveTo>
                    <a:lnTo>
                      <a:pt x="5352780" y="2073497"/>
                    </a:lnTo>
                    <a:lnTo>
                      <a:pt x="535278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D4723B85-9D73-4FDF-BB11-45129359D71C}"/>
                  </a:ext>
                </a:extLst>
              </p:cNvPr>
              <p:cNvGrpSpPr/>
              <p:nvPr/>
            </p:nvGrpSpPr>
            <p:grpSpPr>
              <a:xfrm>
                <a:off x="3176309" y="2449622"/>
                <a:ext cx="5076436" cy="2396553"/>
                <a:chOff x="3176309" y="2449622"/>
                <a:chExt cx="5076436" cy="2396553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3176309" y="2449622"/>
                  <a:ext cx="87312" cy="2396553"/>
                  <a:chOff x="3176309" y="2449622"/>
                  <a:chExt cx="87312" cy="2396553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343558C8-F1A2-48E2-A631-3285C6364111}"/>
                      </a:ext>
                    </a:extLst>
                  </p:cNvPr>
                  <p:cNvSpPr/>
                  <p:nvPr/>
                </p:nvSpPr>
                <p:spPr>
                  <a:xfrm>
                    <a:off x="3219965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6CE067B1-4170-422E-97B0-E5F6CF635DEF}"/>
                      </a:ext>
                    </a:extLst>
                  </p:cNvPr>
                  <p:cNvSpPr/>
                  <p:nvPr/>
                </p:nvSpPr>
                <p:spPr>
                  <a:xfrm>
                    <a:off x="3219965" y="4523119"/>
                    <a:ext cx="17462" cy="122237"/>
                  </a:xfrm>
                  <a:custGeom>
                    <a:avLst/>
                    <a:gdLst>
                      <a:gd name="connsiteX0" fmla="*/ 151 w 17462"/>
                      <a:gd name="connsiteY0" fmla="*/ 157 h 122237"/>
                      <a:gd name="connsiteX1" fmla="*/ 151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151" y="157"/>
                        </a:moveTo>
                        <a:lnTo>
                          <a:pt x="151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A760C3A5-B9AE-45FB-B2F2-66BCD86E913F}"/>
                      </a:ext>
                    </a:extLst>
                  </p:cNvPr>
                  <p:cNvSpPr txBox="1"/>
                  <p:nvPr/>
                </p:nvSpPr>
                <p:spPr>
                  <a:xfrm>
                    <a:off x="3084869" y="4625830"/>
                    <a:ext cx="270192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3949618" y="2449622"/>
                  <a:ext cx="174625" cy="2396553"/>
                  <a:chOff x="3949618" y="2449622"/>
                  <a:chExt cx="174625" cy="2396553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3502F42B-EF21-4AC0-B1C7-DEC02E0C23D7}"/>
                      </a:ext>
                    </a:extLst>
                  </p:cNvPr>
                  <p:cNvSpPr/>
                  <p:nvPr/>
                </p:nvSpPr>
                <p:spPr>
                  <a:xfrm>
                    <a:off x="4036931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B7CA02F8-E49D-4D47-BBFA-78B896942C17}"/>
                      </a:ext>
                    </a:extLst>
                  </p:cNvPr>
                  <p:cNvSpPr/>
                  <p:nvPr/>
                </p:nvSpPr>
                <p:spPr>
                  <a:xfrm>
                    <a:off x="4036931" y="4523119"/>
                    <a:ext cx="17462" cy="122237"/>
                  </a:xfrm>
                  <a:custGeom>
                    <a:avLst/>
                    <a:gdLst>
                      <a:gd name="connsiteX0" fmla="*/ 198 w 17462"/>
                      <a:gd name="connsiteY0" fmla="*/ 157 h 122237"/>
                      <a:gd name="connsiteX1" fmla="*/ 198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198" y="157"/>
                        </a:moveTo>
                        <a:lnTo>
                          <a:pt x="198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4AF87782-A3D1-41AA-BC0F-A2B61E85B064}"/>
                      </a:ext>
                    </a:extLst>
                  </p:cNvPr>
                  <p:cNvSpPr txBox="1"/>
                  <p:nvPr/>
                </p:nvSpPr>
                <p:spPr>
                  <a:xfrm>
                    <a:off x="3858178" y="4625830"/>
                    <a:ext cx="357505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50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4722928" y="2449622"/>
                  <a:ext cx="261937" cy="2396553"/>
                  <a:chOff x="4722928" y="2449622"/>
                  <a:chExt cx="261937" cy="2396553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5A10177C-EE5D-4E0D-BEE5-AA42FA88C633}"/>
                      </a:ext>
                    </a:extLst>
                  </p:cNvPr>
                  <p:cNvSpPr/>
                  <p:nvPr/>
                </p:nvSpPr>
                <p:spPr>
                  <a:xfrm>
                    <a:off x="4853896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E6F7FFB2-0D3A-4DE0-8ADF-DD8F79186F6D}"/>
                      </a:ext>
                    </a:extLst>
                  </p:cNvPr>
                  <p:cNvSpPr/>
                  <p:nvPr/>
                </p:nvSpPr>
                <p:spPr>
                  <a:xfrm>
                    <a:off x="4853896" y="4523119"/>
                    <a:ext cx="17462" cy="122237"/>
                  </a:xfrm>
                  <a:custGeom>
                    <a:avLst/>
                    <a:gdLst>
                      <a:gd name="connsiteX0" fmla="*/ 245 w 17462"/>
                      <a:gd name="connsiteY0" fmla="*/ 157 h 122237"/>
                      <a:gd name="connsiteX1" fmla="*/ 245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245" y="157"/>
                        </a:moveTo>
                        <a:lnTo>
                          <a:pt x="245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C7AB2BF0-1966-4F6D-8B24-622DFA9BE82C}"/>
                      </a:ext>
                    </a:extLst>
                  </p:cNvPr>
                  <p:cNvSpPr txBox="1"/>
                  <p:nvPr/>
                </p:nvSpPr>
                <p:spPr>
                  <a:xfrm>
                    <a:off x="4631488" y="4625830"/>
                    <a:ext cx="444817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5539910" y="2449622"/>
                  <a:ext cx="261937" cy="2396553"/>
                  <a:chOff x="5539910" y="2449622"/>
                  <a:chExt cx="261937" cy="2396553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4431DF79-8BA7-4AE6-B533-52689B1D069C}"/>
                      </a:ext>
                    </a:extLst>
                  </p:cNvPr>
                  <p:cNvSpPr/>
                  <p:nvPr/>
                </p:nvSpPr>
                <p:spPr>
                  <a:xfrm>
                    <a:off x="5670879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1ABA2AF0-B48B-4DBB-894E-17A940A7E357}"/>
                      </a:ext>
                    </a:extLst>
                  </p:cNvPr>
                  <p:cNvSpPr/>
                  <p:nvPr/>
                </p:nvSpPr>
                <p:spPr>
                  <a:xfrm>
                    <a:off x="5670879" y="4523119"/>
                    <a:ext cx="17462" cy="122237"/>
                  </a:xfrm>
                  <a:custGeom>
                    <a:avLst/>
                    <a:gdLst>
                      <a:gd name="connsiteX0" fmla="*/ 292 w 17462"/>
                      <a:gd name="connsiteY0" fmla="*/ 157 h 122237"/>
                      <a:gd name="connsiteX1" fmla="*/ 292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292" y="157"/>
                        </a:moveTo>
                        <a:lnTo>
                          <a:pt x="292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327721A9-00A4-413A-8F2B-56CE784A572D}"/>
                      </a:ext>
                    </a:extLst>
                  </p:cNvPr>
                  <p:cNvSpPr txBox="1"/>
                  <p:nvPr/>
                </p:nvSpPr>
                <p:spPr>
                  <a:xfrm>
                    <a:off x="5448470" y="4625830"/>
                    <a:ext cx="444817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150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6356876" y="2449622"/>
                  <a:ext cx="261937" cy="2396553"/>
                  <a:chOff x="6356876" y="2449622"/>
                  <a:chExt cx="261937" cy="2396553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F16D70BA-F0DC-4EAD-8C34-9EF1730B3074}"/>
                      </a:ext>
                    </a:extLst>
                  </p:cNvPr>
                  <p:cNvSpPr/>
                  <p:nvPr/>
                </p:nvSpPr>
                <p:spPr>
                  <a:xfrm>
                    <a:off x="6487845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1ECD57FD-CF47-49EF-A98E-AB4A212B452C}"/>
                      </a:ext>
                    </a:extLst>
                  </p:cNvPr>
                  <p:cNvSpPr/>
                  <p:nvPr/>
                </p:nvSpPr>
                <p:spPr>
                  <a:xfrm>
                    <a:off x="6487845" y="4523119"/>
                    <a:ext cx="17462" cy="122237"/>
                  </a:xfrm>
                  <a:custGeom>
                    <a:avLst/>
                    <a:gdLst>
                      <a:gd name="connsiteX0" fmla="*/ 339 w 17462"/>
                      <a:gd name="connsiteY0" fmla="*/ 157 h 122237"/>
                      <a:gd name="connsiteX1" fmla="*/ 339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339" y="157"/>
                        </a:moveTo>
                        <a:lnTo>
                          <a:pt x="339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33BCB3FC-D6C6-4F08-A09D-F3B028CF2AF5}"/>
                      </a:ext>
                    </a:extLst>
                  </p:cNvPr>
                  <p:cNvSpPr txBox="1"/>
                  <p:nvPr/>
                </p:nvSpPr>
                <p:spPr>
                  <a:xfrm>
                    <a:off x="6265436" y="4625830"/>
                    <a:ext cx="444817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7173842" y="2449622"/>
                  <a:ext cx="261937" cy="2396553"/>
                  <a:chOff x="7173842" y="2449622"/>
                  <a:chExt cx="261937" cy="2396553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BA3F17E2-D683-4A6E-9B8C-CBC9A23C9A19}"/>
                      </a:ext>
                    </a:extLst>
                  </p:cNvPr>
                  <p:cNvSpPr/>
                  <p:nvPr/>
                </p:nvSpPr>
                <p:spPr>
                  <a:xfrm>
                    <a:off x="7304810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6DA4F77C-A684-4A36-B228-51860BB38942}"/>
                      </a:ext>
                    </a:extLst>
                  </p:cNvPr>
                  <p:cNvSpPr/>
                  <p:nvPr/>
                </p:nvSpPr>
                <p:spPr>
                  <a:xfrm>
                    <a:off x="7304811" y="4523119"/>
                    <a:ext cx="17462" cy="122237"/>
                  </a:xfrm>
                  <a:custGeom>
                    <a:avLst/>
                    <a:gdLst>
                      <a:gd name="connsiteX0" fmla="*/ 385 w 17462"/>
                      <a:gd name="connsiteY0" fmla="*/ 157 h 122237"/>
                      <a:gd name="connsiteX1" fmla="*/ 385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385" y="157"/>
                        </a:moveTo>
                        <a:lnTo>
                          <a:pt x="385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CB89A5F5-F86A-4442-9EB0-4AC643AC2D02}"/>
                      </a:ext>
                    </a:extLst>
                  </p:cNvPr>
                  <p:cNvSpPr txBox="1"/>
                  <p:nvPr/>
                </p:nvSpPr>
                <p:spPr>
                  <a:xfrm>
                    <a:off x="7082402" y="4625830"/>
                    <a:ext cx="444817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250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D4723B85-9D73-4FDF-BB11-45129359D71C}"/>
                    </a:ext>
                  </a:extLst>
                </p:cNvPr>
                <p:cNvGrpSpPr/>
                <p:nvPr/>
              </p:nvGrpSpPr>
              <p:grpSpPr>
                <a:xfrm>
                  <a:off x="7990808" y="2449622"/>
                  <a:ext cx="261937" cy="2396553"/>
                  <a:chOff x="7990808" y="2449622"/>
                  <a:chExt cx="261937" cy="2396553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04293864-9188-48A7-9004-44669D5AC905}"/>
                      </a:ext>
                    </a:extLst>
                  </p:cNvPr>
                  <p:cNvSpPr/>
                  <p:nvPr/>
                </p:nvSpPr>
                <p:spPr>
                  <a:xfrm>
                    <a:off x="8121776" y="2449622"/>
                    <a:ext cx="17462" cy="2073497"/>
                  </a:xfrm>
                  <a:custGeom>
                    <a:avLst/>
                    <a:gdLst>
                      <a:gd name="connsiteX0" fmla="*/ 0 w 17462"/>
                      <a:gd name="connsiteY0" fmla="*/ 2073497 h 2073497"/>
                      <a:gd name="connsiteX1" fmla="*/ 0 w 17462"/>
                      <a:gd name="connsiteY1" fmla="*/ 0 h 20734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2073497">
                        <a:moveTo>
                          <a:pt x="0" y="2073497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3970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95A3C25E-B23F-4B2F-BA44-C0E88EB0A593}"/>
                      </a:ext>
                    </a:extLst>
                  </p:cNvPr>
                  <p:cNvSpPr/>
                  <p:nvPr/>
                </p:nvSpPr>
                <p:spPr>
                  <a:xfrm>
                    <a:off x="8121776" y="4523119"/>
                    <a:ext cx="17462" cy="122237"/>
                  </a:xfrm>
                  <a:custGeom>
                    <a:avLst/>
                    <a:gdLst>
                      <a:gd name="connsiteX0" fmla="*/ 432 w 17462"/>
                      <a:gd name="connsiteY0" fmla="*/ 157 h 122237"/>
                      <a:gd name="connsiteX1" fmla="*/ 432 w 17462"/>
                      <a:gd name="connsiteY1" fmla="*/ 122394 h 1222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7462" h="122237">
                        <a:moveTo>
                          <a:pt x="432" y="157"/>
                        </a:moveTo>
                        <a:lnTo>
                          <a:pt x="432" y="122394"/>
                        </a:lnTo>
                      </a:path>
                    </a:pathLst>
                  </a:custGeom>
                  <a:solidFill>
                    <a:srgbClr val="262626"/>
                  </a:solidFill>
                  <a:ln w="13970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032D35AC-3803-4F91-BC58-D2B1F4420801}"/>
                      </a:ext>
                    </a:extLst>
                  </p:cNvPr>
                  <p:cNvSpPr txBox="1"/>
                  <p:nvPr/>
                </p:nvSpPr>
                <p:spPr>
                  <a:xfrm>
                    <a:off x="7899368" y="4625830"/>
                    <a:ext cx="444817" cy="2660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0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300</a:t>
                    </a:r>
                  </a:p>
                </p:txBody>
              </p:sp>
            </p:grpSp>
          </p:grpSp>
          <p:grpSp>
            <p:nvGrpSpPr>
              <p:cNvPr id="38" name="Graphic 3">
                <a:extLst>
                  <a:ext uri="{FF2B5EF4-FFF2-40B4-BE49-F238E27FC236}">
                    <a16:creationId xmlns:a16="http://schemas.microsoft.com/office/drawing/2014/main" id="{D4723B85-9D73-4FDF-BB11-45129359D71C}"/>
                  </a:ext>
                </a:extLst>
              </p:cNvPr>
              <p:cNvGrpSpPr/>
              <p:nvPr/>
            </p:nvGrpSpPr>
            <p:grpSpPr>
              <a:xfrm>
                <a:off x="766484" y="2542241"/>
                <a:ext cx="2270124" cy="1888256"/>
                <a:chOff x="766484" y="2542241"/>
                <a:chExt cx="2270124" cy="1888256"/>
              </a:xfrm>
              <a:solidFill>
                <a:srgbClr val="262626"/>
              </a:solidFill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235BA516-CFEB-4631-9857-458D49EFDC73}"/>
                    </a:ext>
                  </a:extLst>
                </p:cNvPr>
                <p:cNvSpPr txBox="1"/>
                <p:nvPr/>
              </p:nvSpPr>
              <p:spPr>
                <a:xfrm>
                  <a:off x="1181456" y="4210153"/>
                  <a:ext cx="1946592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Social networks, games, etc.</a:t>
                  </a: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3C8FE4C5-F81A-4FA7-AD9D-4CAECDD290DB}"/>
                    </a:ext>
                  </a:extLst>
                </p:cNvPr>
                <p:cNvSpPr txBox="1"/>
                <p:nvPr/>
              </p:nvSpPr>
              <p:spPr>
                <a:xfrm>
                  <a:off x="1967269" y="3996674"/>
                  <a:ext cx="1160779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Virtual fieldtrips</a:t>
                  </a: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CB839EB7-096F-4E98-A182-70DBF1D69076}"/>
                    </a:ext>
                  </a:extLst>
                </p:cNvPr>
                <p:cNvSpPr txBox="1"/>
                <p:nvPr/>
              </p:nvSpPr>
              <p:spPr>
                <a:xfrm>
                  <a:off x="692506" y="3782461"/>
                  <a:ext cx="2435542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Investigation with real-time feedback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AAE0FF81-F782-49FD-9660-BEB41A58E6C7}"/>
                    </a:ext>
                  </a:extLst>
                </p:cNvPr>
                <p:cNvSpPr txBox="1"/>
                <p:nvPr/>
              </p:nvSpPr>
              <p:spPr>
                <a:xfrm>
                  <a:off x="675044" y="3568266"/>
                  <a:ext cx="2453004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Technology facilitated investigations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F555E3F-D43B-4D57-9995-1599989B15FF}"/>
                    </a:ext>
                  </a:extLst>
                </p:cNvPr>
                <p:cNvSpPr txBox="1"/>
                <p:nvPr/>
              </p:nvSpPr>
              <p:spPr>
                <a:xfrm>
                  <a:off x="2037119" y="3353338"/>
                  <a:ext cx="1090929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Google Earth®</a:t>
                  </a: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8AAFD90A-84FE-408C-9530-56C337C9C08B}"/>
                    </a:ext>
                  </a:extLst>
                </p:cNvPr>
                <p:cNvSpPr txBox="1"/>
                <p:nvPr/>
              </p:nvSpPr>
              <p:spPr>
                <a:xfrm>
                  <a:off x="1495781" y="3139134"/>
                  <a:ext cx="1632267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Interactive visualization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D509A24-4AA4-43B2-9E27-3F320775B00A}"/>
                    </a:ext>
                  </a:extLst>
                </p:cNvPr>
                <p:cNvSpPr txBox="1"/>
                <p:nvPr/>
              </p:nvSpPr>
              <p:spPr>
                <a:xfrm>
                  <a:off x="1146531" y="2924929"/>
                  <a:ext cx="1981517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Observation of visualizations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4AA612FA-4C82-446A-B7A5-FE6463E5CEDC}"/>
                    </a:ext>
                  </a:extLst>
                </p:cNvPr>
                <p:cNvSpPr txBox="1"/>
                <p:nvPr/>
              </p:nvSpPr>
              <p:spPr>
                <a:xfrm>
                  <a:off x="1635481" y="2711446"/>
                  <a:ext cx="1492567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Use of large datasets</a:t>
                  </a: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673B5D6A-5C36-4F72-B29A-8A8421E49C52}"/>
                    </a:ext>
                  </a:extLst>
                </p:cNvPr>
                <p:cNvSpPr txBox="1"/>
                <p:nvPr/>
              </p:nvSpPr>
              <p:spPr>
                <a:xfrm>
                  <a:off x="1425931" y="2496521"/>
                  <a:ext cx="1702117" cy="2660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Modeling and simulation</a:t>
                  </a:r>
                </a:p>
              </p:txBody>
            </p:sp>
          </p:grp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734511F-70E4-404B-BFED-E4AD57B4D7D0}"/>
                  </a:ext>
                </a:extLst>
              </p:cNvPr>
              <p:cNvSpPr/>
              <p:nvPr/>
            </p:nvSpPr>
            <p:spPr>
              <a:xfrm>
                <a:off x="3219965" y="2449622"/>
                <a:ext cx="17462" cy="2073497"/>
              </a:xfrm>
              <a:custGeom>
                <a:avLst/>
                <a:gdLst>
                  <a:gd name="connsiteX0" fmla="*/ 0 w 17462"/>
                  <a:gd name="connsiteY0" fmla="*/ 2073497 h 2073497"/>
                  <a:gd name="connsiteX1" fmla="*/ 0 w 17462"/>
                  <a:gd name="connsiteY1" fmla="*/ 0 h 2073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462" h="2073497">
                    <a:moveTo>
                      <a:pt x="0" y="2073497"/>
                    </a:moveTo>
                    <a:lnTo>
                      <a:pt x="0" y="0"/>
                    </a:lnTo>
                  </a:path>
                </a:pathLst>
              </a:custGeom>
              <a:noFill/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C4AFA270-A206-4535-BD92-D6797AF9AB67}"/>
                  </a:ext>
                </a:extLst>
              </p:cNvPr>
              <p:cNvSpPr/>
              <p:nvPr/>
            </p:nvSpPr>
            <p:spPr>
              <a:xfrm>
                <a:off x="8572745" y="2449622"/>
                <a:ext cx="17462" cy="2073497"/>
              </a:xfrm>
              <a:custGeom>
                <a:avLst/>
                <a:gdLst>
                  <a:gd name="connsiteX0" fmla="*/ 0 w 17462"/>
                  <a:gd name="connsiteY0" fmla="*/ 2073497 h 2073497"/>
                  <a:gd name="connsiteX1" fmla="*/ 0 w 17462"/>
                  <a:gd name="connsiteY1" fmla="*/ 0 h 2073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462" h="2073497">
                    <a:moveTo>
                      <a:pt x="0" y="2073497"/>
                    </a:moveTo>
                    <a:lnTo>
                      <a:pt x="0" y="0"/>
                    </a:lnTo>
                  </a:path>
                </a:pathLst>
              </a:custGeom>
              <a:noFill/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8EDA65DB-7925-4164-B189-FDA05059F325}"/>
                  </a:ext>
                </a:extLst>
              </p:cNvPr>
              <p:cNvSpPr/>
              <p:nvPr/>
            </p:nvSpPr>
            <p:spPr>
              <a:xfrm>
                <a:off x="3219965" y="4523119"/>
                <a:ext cx="5352780" cy="17462"/>
              </a:xfrm>
              <a:custGeom>
                <a:avLst/>
                <a:gdLst>
                  <a:gd name="connsiteX0" fmla="*/ 0 w 5352780"/>
                  <a:gd name="connsiteY0" fmla="*/ 0 h 17462"/>
                  <a:gd name="connsiteX1" fmla="*/ 5352780 w 5352780"/>
                  <a:gd name="connsiteY1" fmla="*/ 0 h 17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352780" h="17462">
                    <a:moveTo>
                      <a:pt x="0" y="0"/>
                    </a:moveTo>
                    <a:lnTo>
                      <a:pt x="5352780" y="0"/>
                    </a:lnTo>
                  </a:path>
                </a:pathLst>
              </a:custGeom>
              <a:noFill/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4EECE93B-A9EA-40E5-920D-3BA8B0E13BD7}"/>
                  </a:ext>
                </a:extLst>
              </p:cNvPr>
              <p:cNvSpPr/>
              <p:nvPr/>
            </p:nvSpPr>
            <p:spPr>
              <a:xfrm>
                <a:off x="3219965" y="2449622"/>
                <a:ext cx="5352780" cy="17462"/>
              </a:xfrm>
              <a:custGeom>
                <a:avLst/>
                <a:gdLst>
                  <a:gd name="connsiteX0" fmla="*/ 0 w 5352780"/>
                  <a:gd name="connsiteY0" fmla="*/ 0 h 17462"/>
                  <a:gd name="connsiteX1" fmla="*/ 5352780 w 5352780"/>
                  <a:gd name="connsiteY1" fmla="*/ 0 h 17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352780" h="17462">
                    <a:moveTo>
                      <a:pt x="0" y="0"/>
                    </a:moveTo>
                    <a:lnTo>
                      <a:pt x="5352780" y="0"/>
                    </a:lnTo>
                  </a:path>
                </a:pathLst>
              </a:custGeom>
              <a:noFill/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3075EE89-4FFB-41DE-B19C-E235A7F94D58}"/>
                  </a:ext>
                </a:extLst>
              </p:cNvPr>
              <p:cNvSpPr/>
              <p:nvPr/>
            </p:nvSpPr>
            <p:spPr>
              <a:xfrm>
                <a:off x="3219965" y="4257514"/>
                <a:ext cx="1470552" cy="171359"/>
              </a:xfrm>
              <a:custGeom>
                <a:avLst/>
                <a:gdLst>
                  <a:gd name="connsiteX0" fmla="*/ 0 w 1470552"/>
                  <a:gd name="connsiteY0" fmla="*/ 171360 h 171359"/>
                  <a:gd name="connsiteX1" fmla="*/ 1470552 w 1470552"/>
                  <a:gd name="connsiteY1" fmla="*/ 171360 h 171359"/>
                  <a:gd name="connsiteX2" fmla="*/ 1470552 w 1470552"/>
                  <a:gd name="connsiteY2" fmla="*/ 0 h 171359"/>
                  <a:gd name="connsiteX3" fmla="*/ 0 w 1470552"/>
                  <a:gd name="connsiteY3" fmla="*/ 0 h 171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70552" h="171359">
                    <a:moveTo>
                      <a:pt x="0" y="171360"/>
                    </a:moveTo>
                    <a:lnTo>
                      <a:pt x="1470552" y="171360"/>
                    </a:lnTo>
                    <a:lnTo>
                      <a:pt x="147055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F1D2497C-4447-45BB-826C-EE7D87A86872}"/>
                  </a:ext>
                </a:extLst>
              </p:cNvPr>
              <p:cNvSpPr/>
              <p:nvPr/>
            </p:nvSpPr>
            <p:spPr>
              <a:xfrm>
                <a:off x="3219965" y="4043302"/>
                <a:ext cx="1666621" cy="171359"/>
              </a:xfrm>
              <a:custGeom>
                <a:avLst/>
                <a:gdLst>
                  <a:gd name="connsiteX0" fmla="*/ 0 w 1666621"/>
                  <a:gd name="connsiteY0" fmla="*/ 171360 h 171359"/>
                  <a:gd name="connsiteX1" fmla="*/ 1666621 w 1666621"/>
                  <a:gd name="connsiteY1" fmla="*/ 171360 h 171359"/>
                  <a:gd name="connsiteX2" fmla="*/ 1666621 w 1666621"/>
                  <a:gd name="connsiteY2" fmla="*/ 0 h 171359"/>
                  <a:gd name="connsiteX3" fmla="*/ 0 w 1666621"/>
                  <a:gd name="connsiteY3" fmla="*/ 0 h 171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66621" h="171359">
                    <a:moveTo>
                      <a:pt x="0" y="171360"/>
                    </a:moveTo>
                    <a:lnTo>
                      <a:pt x="1666621" y="171360"/>
                    </a:lnTo>
                    <a:lnTo>
                      <a:pt x="16666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11EEAA0B-169F-4E18-8194-8D7652E26E72}"/>
                  </a:ext>
                </a:extLst>
              </p:cNvPr>
              <p:cNvSpPr/>
              <p:nvPr/>
            </p:nvSpPr>
            <p:spPr>
              <a:xfrm>
                <a:off x="3219965" y="3829089"/>
                <a:ext cx="1323483" cy="171376"/>
              </a:xfrm>
              <a:custGeom>
                <a:avLst/>
                <a:gdLst>
                  <a:gd name="connsiteX0" fmla="*/ 0 w 1323483"/>
                  <a:gd name="connsiteY0" fmla="*/ 171377 h 171376"/>
                  <a:gd name="connsiteX1" fmla="*/ 1323483 w 1323483"/>
                  <a:gd name="connsiteY1" fmla="*/ 171377 h 171376"/>
                  <a:gd name="connsiteX2" fmla="*/ 1323483 w 1323483"/>
                  <a:gd name="connsiteY2" fmla="*/ 0 h 171376"/>
                  <a:gd name="connsiteX3" fmla="*/ 0 w 1323483"/>
                  <a:gd name="connsiteY3" fmla="*/ 0 h 17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23483" h="171376">
                    <a:moveTo>
                      <a:pt x="0" y="171377"/>
                    </a:moveTo>
                    <a:lnTo>
                      <a:pt x="1323483" y="171377"/>
                    </a:lnTo>
                    <a:lnTo>
                      <a:pt x="132348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B51C6FB-8791-48EF-AA8D-EA5973A86BF5}"/>
                  </a:ext>
                </a:extLst>
              </p:cNvPr>
              <p:cNvSpPr/>
              <p:nvPr/>
            </p:nvSpPr>
            <p:spPr>
              <a:xfrm>
                <a:off x="3219965" y="3614894"/>
                <a:ext cx="3251535" cy="171359"/>
              </a:xfrm>
              <a:custGeom>
                <a:avLst/>
                <a:gdLst>
                  <a:gd name="connsiteX0" fmla="*/ 0 w 3251535"/>
                  <a:gd name="connsiteY0" fmla="*/ 171359 h 171359"/>
                  <a:gd name="connsiteX1" fmla="*/ 3251535 w 3251535"/>
                  <a:gd name="connsiteY1" fmla="*/ 171359 h 171359"/>
                  <a:gd name="connsiteX2" fmla="*/ 3251535 w 3251535"/>
                  <a:gd name="connsiteY2" fmla="*/ 0 h 171359"/>
                  <a:gd name="connsiteX3" fmla="*/ 0 w 3251535"/>
                  <a:gd name="connsiteY3" fmla="*/ 0 h 171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51535" h="171359">
                    <a:moveTo>
                      <a:pt x="0" y="171359"/>
                    </a:moveTo>
                    <a:lnTo>
                      <a:pt x="3251535" y="171359"/>
                    </a:lnTo>
                    <a:lnTo>
                      <a:pt x="32515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46C134F-4AB8-456F-A20A-C0B87B415995}"/>
                  </a:ext>
                </a:extLst>
              </p:cNvPr>
              <p:cNvSpPr/>
              <p:nvPr/>
            </p:nvSpPr>
            <p:spPr>
              <a:xfrm>
                <a:off x="3219965" y="3400689"/>
                <a:ext cx="3741724" cy="171369"/>
              </a:xfrm>
              <a:custGeom>
                <a:avLst/>
                <a:gdLst>
                  <a:gd name="connsiteX0" fmla="*/ 0 w 3741724"/>
                  <a:gd name="connsiteY0" fmla="*/ 171370 h 171369"/>
                  <a:gd name="connsiteX1" fmla="*/ 3741725 w 3741724"/>
                  <a:gd name="connsiteY1" fmla="*/ 171370 h 171369"/>
                  <a:gd name="connsiteX2" fmla="*/ 3741725 w 3741724"/>
                  <a:gd name="connsiteY2" fmla="*/ 0 h 171369"/>
                  <a:gd name="connsiteX3" fmla="*/ 0 w 3741724"/>
                  <a:gd name="connsiteY3" fmla="*/ 0 h 171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41724" h="171369">
                    <a:moveTo>
                      <a:pt x="0" y="171370"/>
                    </a:moveTo>
                    <a:lnTo>
                      <a:pt x="3741725" y="171370"/>
                    </a:lnTo>
                    <a:lnTo>
                      <a:pt x="37417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7A17E46-B01C-4E4B-AA0E-B95D239CA6DD}"/>
                  </a:ext>
                </a:extLst>
              </p:cNvPr>
              <p:cNvSpPr/>
              <p:nvPr/>
            </p:nvSpPr>
            <p:spPr>
              <a:xfrm>
                <a:off x="3219965" y="3186485"/>
                <a:ext cx="3186172" cy="171363"/>
              </a:xfrm>
              <a:custGeom>
                <a:avLst/>
                <a:gdLst>
                  <a:gd name="connsiteX0" fmla="*/ 0 w 3186172"/>
                  <a:gd name="connsiteY0" fmla="*/ 171363 h 171363"/>
                  <a:gd name="connsiteX1" fmla="*/ 3186173 w 3186172"/>
                  <a:gd name="connsiteY1" fmla="*/ 171363 h 171363"/>
                  <a:gd name="connsiteX2" fmla="*/ 3186173 w 3186172"/>
                  <a:gd name="connsiteY2" fmla="*/ 0 h 171363"/>
                  <a:gd name="connsiteX3" fmla="*/ 0 w 3186172"/>
                  <a:gd name="connsiteY3" fmla="*/ 0 h 171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6172" h="171363">
                    <a:moveTo>
                      <a:pt x="0" y="171363"/>
                    </a:moveTo>
                    <a:lnTo>
                      <a:pt x="3186173" y="171363"/>
                    </a:lnTo>
                    <a:lnTo>
                      <a:pt x="318617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D02D903D-13AE-4F8F-AA39-2A0235C2CB2E}"/>
                  </a:ext>
                </a:extLst>
              </p:cNvPr>
              <p:cNvSpPr/>
              <p:nvPr/>
            </p:nvSpPr>
            <p:spPr>
              <a:xfrm>
                <a:off x="3219965" y="2972280"/>
                <a:ext cx="5097880" cy="171364"/>
              </a:xfrm>
              <a:custGeom>
                <a:avLst/>
                <a:gdLst>
                  <a:gd name="connsiteX0" fmla="*/ 0 w 5097880"/>
                  <a:gd name="connsiteY0" fmla="*/ 171365 h 171364"/>
                  <a:gd name="connsiteX1" fmla="*/ 5097881 w 5097880"/>
                  <a:gd name="connsiteY1" fmla="*/ 171365 h 171364"/>
                  <a:gd name="connsiteX2" fmla="*/ 5097881 w 5097880"/>
                  <a:gd name="connsiteY2" fmla="*/ 0 h 171364"/>
                  <a:gd name="connsiteX3" fmla="*/ 0 w 5097880"/>
                  <a:gd name="connsiteY3" fmla="*/ 0 h 171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97880" h="171364">
                    <a:moveTo>
                      <a:pt x="0" y="171365"/>
                    </a:moveTo>
                    <a:lnTo>
                      <a:pt x="5097881" y="171365"/>
                    </a:lnTo>
                    <a:lnTo>
                      <a:pt x="509788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EE0EC723-FC5B-4FA6-88CA-0D7FDA6217B4}"/>
                  </a:ext>
                </a:extLst>
              </p:cNvPr>
              <p:cNvSpPr/>
              <p:nvPr/>
            </p:nvSpPr>
            <p:spPr>
              <a:xfrm>
                <a:off x="3219965" y="2758076"/>
                <a:ext cx="2499931" cy="171363"/>
              </a:xfrm>
              <a:custGeom>
                <a:avLst/>
                <a:gdLst>
                  <a:gd name="connsiteX0" fmla="*/ 0 w 2499931"/>
                  <a:gd name="connsiteY0" fmla="*/ 171363 h 171363"/>
                  <a:gd name="connsiteX1" fmla="*/ 2499932 w 2499931"/>
                  <a:gd name="connsiteY1" fmla="*/ 171363 h 171363"/>
                  <a:gd name="connsiteX2" fmla="*/ 2499932 w 2499931"/>
                  <a:gd name="connsiteY2" fmla="*/ 0 h 171363"/>
                  <a:gd name="connsiteX3" fmla="*/ 0 w 2499931"/>
                  <a:gd name="connsiteY3" fmla="*/ 0 h 171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99931" h="171363">
                    <a:moveTo>
                      <a:pt x="0" y="171363"/>
                    </a:moveTo>
                    <a:lnTo>
                      <a:pt x="2499932" y="171363"/>
                    </a:lnTo>
                    <a:lnTo>
                      <a:pt x="24999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7F9F3109-1038-4677-BDBE-C7D5F168E826}"/>
                  </a:ext>
                </a:extLst>
              </p:cNvPr>
              <p:cNvSpPr/>
              <p:nvPr/>
            </p:nvSpPr>
            <p:spPr>
              <a:xfrm>
                <a:off x="3219965" y="2543872"/>
                <a:ext cx="3316897" cy="171363"/>
              </a:xfrm>
              <a:custGeom>
                <a:avLst/>
                <a:gdLst>
                  <a:gd name="connsiteX0" fmla="*/ 0 w 3316897"/>
                  <a:gd name="connsiteY0" fmla="*/ 171363 h 171363"/>
                  <a:gd name="connsiteX1" fmla="*/ 3316897 w 3316897"/>
                  <a:gd name="connsiteY1" fmla="*/ 171363 h 171363"/>
                  <a:gd name="connsiteX2" fmla="*/ 3316897 w 3316897"/>
                  <a:gd name="connsiteY2" fmla="*/ 0 h 171363"/>
                  <a:gd name="connsiteX3" fmla="*/ 0 w 3316897"/>
                  <a:gd name="connsiteY3" fmla="*/ 0 h 171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16897" h="171363">
                    <a:moveTo>
                      <a:pt x="0" y="171363"/>
                    </a:moveTo>
                    <a:lnTo>
                      <a:pt x="3316897" y="171363"/>
                    </a:lnTo>
                    <a:lnTo>
                      <a:pt x="331689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463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D1149B-AE0D-4A36-AE71-B39E425A8E18}">
  <ds:schemaRefs>
    <ds:schemaRef ds:uri="http://www.w3.org/XML/1998/namespace"/>
    <ds:schemaRef ds:uri="3ff2fa63-d22b-4bb2-9a0e-763a487e02e4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6f9e58f7-d1e4-4b3c-85fb-268101084292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95A2687-C2BB-4921-B722-135AFDE75F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25E3A8-BA60-40F9-8BF1-5B836388E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fig-A-57</Template>
  <TotalTime>43</TotalTime>
  <Words>70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Technologies Used in Teaching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Technologies Used in Teaching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2021-02-25T00:03:57Z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