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D3CA2A-2ADE-4AE5-A858-F8FC0BD47DC0}" v="6" dt="2021-02-25T00:00:36.6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3AD3CA2A-2ADE-4AE5-A858-F8FC0BD47DC0}"/>
    <pc:docChg chg="custSel modSld">
      <pc:chgData name="Christopher Keane" userId="2677a39a-78fe-4da0-ac2a-39406820a4c7" providerId="ADAL" clId="{3AD3CA2A-2ADE-4AE5-A858-F8FC0BD47DC0}" dt="2021-02-25T00:00:23.151" v="5" actId="27803"/>
      <pc:docMkLst>
        <pc:docMk/>
      </pc:docMkLst>
      <pc:sldChg chg="addSp delSp modSp mod">
        <pc:chgData name="Christopher Keane" userId="2677a39a-78fe-4da0-ac2a-39406820a4c7" providerId="ADAL" clId="{3AD3CA2A-2ADE-4AE5-A858-F8FC0BD47DC0}" dt="2021-02-25T00:00:23.151" v="5" actId="27803"/>
        <pc:sldMkLst>
          <pc:docMk/>
          <pc:sldMk cId="0" sldId="256"/>
        </pc:sldMkLst>
        <pc:spChg chg="mod">
          <ac:chgData name="Christopher Keane" userId="2677a39a-78fe-4da0-ac2a-39406820a4c7" providerId="ADAL" clId="{3AD3CA2A-2ADE-4AE5-A858-F8FC0BD47DC0}" dt="2021-02-24T23:59:27.702" v="1" actId="27636"/>
          <ac:spMkLst>
            <pc:docMk/>
            <pc:sldMk cId="0" sldId="256"/>
            <ac:spMk id="2" creationId="{00000000-0000-0000-0000-000000000000}"/>
          </ac:spMkLst>
        </pc:spChg>
        <pc:spChg chg="mod">
          <ac:chgData name="Christopher Keane" userId="2677a39a-78fe-4da0-ac2a-39406820a4c7" providerId="ADAL" clId="{3AD3CA2A-2ADE-4AE5-A858-F8FC0BD47DC0}" dt="2021-02-25T00:00:23.151" v="5" actId="27803"/>
          <ac:spMkLst>
            <pc:docMk/>
            <pc:sldMk cId="0" sldId="256"/>
            <ac:spMk id="6" creationId="{B1638D92-3E7C-424D-B534-F38C6DF8BF05}"/>
          </ac:spMkLst>
        </pc:spChg>
        <pc:spChg chg="mod">
          <ac:chgData name="Christopher Keane" userId="2677a39a-78fe-4da0-ac2a-39406820a4c7" providerId="ADAL" clId="{3AD3CA2A-2ADE-4AE5-A858-F8FC0BD47DC0}" dt="2021-02-25T00:00:23.151" v="5" actId="27803"/>
          <ac:spMkLst>
            <pc:docMk/>
            <pc:sldMk cId="0" sldId="256"/>
            <ac:spMk id="8" creationId="{EEB54927-E3B9-4711-8EDF-723D74F67D69}"/>
          </ac:spMkLst>
        </pc:spChg>
        <pc:spChg chg="mod">
          <ac:chgData name="Christopher Keane" userId="2677a39a-78fe-4da0-ac2a-39406820a4c7" providerId="ADAL" clId="{3AD3CA2A-2ADE-4AE5-A858-F8FC0BD47DC0}" dt="2021-02-25T00:00:23.151" v="5" actId="27803"/>
          <ac:spMkLst>
            <pc:docMk/>
            <pc:sldMk cId="0" sldId="256"/>
            <ac:spMk id="11" creationId="{2963A1A2-0160-4C15-9331-A6B9A3450E28}"/>
          </ac:spMkLst>
        </pc:spChg>
        <pc:spChg chg="mod">
          <ac:chgData name="Christopher Keane" userId="2677a39a-78fe-4da0-ac2a-39406820a4c7" providerId="ADAL" clId="{3AD3CA2A-2ADE-4AE5-A858-F8FC0BD47DC0}" dt="2021-02-25T00:00:23.151" v="5" actId="27803"/>
          <ac:spMkLst>
            <pc:docMk/>
            <pc:sldMk cId="0" sldId="256"/>
            <ac:spMk id="12" creationId="{A890CA1A-22D9-4E63-8742-6036FD5AC50E}"/>
          </ac:spMkLst>
        </pc:spChg>
        <pc:spChg chg="mod">
          <ac:chgData name="Christopher Keane" userId="2677a39a-78fe-4da0-ac2a-39406820a4c7" providerId="ADAL" clId="{3AD3CA2A-2ADE-4AE5-A858-F8FC0BD47DC0}" dt="2021-02-25T00:00:23.151" v="5" actId="27803"/>
          <ac:spMkLst>
            <pc:docMk/>
            <pc:sldMk cId="0" sldId="256"/>
            <ac:spMk id="13" creationId="{F0C5935D-3005-44C2-B04D-F963CD149CF1}"/>
          </ac:spMkLst>
        </pc:spChg>
        <pc:spChg chg="mod">
          <ac:chgData name="Christopher Keane" userId="2677a39a-78fe-4da0-ac2a-39406820a4c7" providerId="ADAL" clId="{3AD3CA2A-2ADE-4AE5-A858-F8FC0BD47DC0}" dt="2021-02-25T00:00:23.151" v="5" actId="27803"/>
          <ac:spMkLst>
            <pc:docMk/>
            <pc:sldMk cId="0" sldId="256"/>
            <ac:spMk id="15" creationId="{851E0797-97A4-4112-BFE8-FD170896C224}"/>
          </ac:spMkLst>
        </pc:spChg>
        <pc:spChg chg="mod">
          <ac:chgData name="Christopher Keane" userId="2677a39a-78fe-4da0-ac2a-39406820a4c7" providerId="ADAL" clId="{3AD3CA2A-2ADE-4AE5-A858-F8FC0BD47DC0}" dt="2021-02-25T00:00:23.151" v="5" actId="27803"/>
          <ac:spMkLst>
            <pc:docMk/>
            <pc:sldMk cId="0" sldId="256"/>
            <ac:spMk id="16" creationId="{9FEABBC6-B240-49F6-8F0F-72243C72735B}"/>
          </ac:spMkLst>
        </pc:spChg>
        <pc:spChg chg="mod">
          <ac:chgData name="Christopher Keane" userId="2677a39a-78fe-4da0-ac2a-39406820a4c7" providerId="ADAL" clId="{3AD3CA2A-2ADE-4AE5-A858-F8FC0BD47DC0}" dt="2021-02-25T00:00:23.151" v="5" actId="27803"/>
          <ac:spMkLst>
            <pc:docMk/>
            <pc:sldMk cId="0" sldId="256"/>
            <ac:spMk id="17" creationId="{125E043C-AC6E-46D8-A9A3-796145FE2884}"/>
          </ac:spMkLst>
        </pc:spChg>
        <pc:spChg chg="mod">
          <ac:chgData name="Christopher Keane" userId="2677a39a-78fe-4da0-ac2a-39406820a4c7" providerId="ADAL" clId="{3AD3CA2A-2ADE-4AE5-A858-F8FC0BD47DC0}" dt="2021-02-25T00:00:23.151" v="5" actId="27803"/>
          <ac:spMkLst>
            <pc:docMk/>
            <pc:sldMk cId="0" sldId="256"/>
            <ac:spMk id="19" creationId="{50250712-4DA4-4A30-B75C-79BA0AA3292B}"/>
          </ac:spMkLst>
        </pc:spChg>
        <pc:spChg chg="mod">
          <ac:chgData name="Christopher Keane" userId="2677a39a-78fe-4da0-ac2a-39406820a4c7" providerId="ADAL" clId="{3AD3CA2A-2ADE-4AE5-A858-F8FC0BD47DC0}" dt="2021-02-25T00:00:23.151" v="5" actId="27803"/>
          <ac:spMkLst>
            <pc:docMk/>
            <pc:sldMk cId="0" sldId="256"/>
            <ac:spMk id="20" creationId="{66239777-FA3F-4EC3-A89C-CF8FD5A533C5}"/>
          </ac:spMkLst>
        </pc:spChg>
        <pc:spChg chg="mod">
          <ac:chgData name="Christopher Keane" userId="2677a39a-78fe-4da0-ac2a-39406820a4c7" providerId="ADAL" clId="{3AD3CA2A-2ADE-4AE5-A858-F8FC0BD47DC0}" dt="2021-02-25T00:00:23.151" v="5" actId="27803"/>
          <ac:spMkLst>
            <pc:docMk/>
            <pc:sldMk cId="0" sldId="256"/>
            <ac:spMk id="21" creationId="{E8587495-E572-49BE-81FB-DAFD102A9D1D}"/>
          </ac:spMkLst>
        </pc:spChg>
        <pc:spChg chg="mod">
          <ac:chgData name="Christopher Keane" userId="2677a39a-78fe-4da0-ac2a-39406820a4c7" providerId="ADAL" clId="{3AD3CA2A-2ADE-4AE5-A858-F8FC0BD47DC0}" dt="2021-02-25T00:00:23.151" v="5" actId="27803"/>
          <ac:spMkLst>
            <pc:docMk/>
            <pc:sldMk cId="0" sldId="256"/>
            <ac:spMk id="23" creationId="{80A3CF9F-182D-4334-A371-1C990AD56A13}"/>
          </ac:spMkLst>
        </pc:spChg>
        <pc:spChg chg="mod">
          <ac:chgData name="Christopher Keane" userId="2677a39a-78fe-4da0-ac2a-39406820a4c7" providerId="ADAL" clId="{3AD3CA2A-2ADE-4AE5-A858-F8FC0BD47DC0}" dt="2021-02-25T00:00:23.151" v="5" actId="27803"/>
          <ac:spMkLst>
            <pc:docMk/>
            <pc:sldMk cId="0" sldId="256"/>
            <ac:spMk id="24" creationId="{ED881181-FA39-4F82-B45E-239EA563AE09}"/>
          </ac:spMkLst>
        </pc:spChg>
        <pc:spChg chg="mod">
          <ac:chgData name="Christopher Keane" userId="2677a39a-78fe-4da0-ac2a-39406820a4c7" providerId="ADAL" clId="{3AD3CA2A-2ADE-4AE5-A858-F8FC0BD47DC0}" dt="2021-02-25T00:00:23.151" v="5" actId="27803"/>
          <ac:spMkLst>
            <pc:docMk/>
            <pc:sldMk cId="0" sldId="256"/>
            <ac:spMk id="25" creationId="{A7669D54-0A3D-473A-8041-C625D3343DE3}"/>
          </ac:spMkLst>
        </pc:spChg>
        <pc:spChg chg="mod">
          <ac:chgData name="Christopher Keane" userId="2677a39a-78fe-4da0-ac2a-39406820a4c7" providerId="ADAL" clId="{3AD3CA2A-2ADE-4AE5-A858-F8FC0BD47DC0}" dt="2021-02-25T00:00:23.151" v="5" actId="27803"/>
          <ac:spMkLst>
            <pc:docMk/>
            <pc:sldMk cId="0" sldId="256"/>
            <ac:spMk id="27" creationId="{02B61150-5670-4BE7-BF66-23886A550425}"/>
          </ac:spMkLst>
        </pc:spChg>
        <pc:spChg chg="mod">
          <ac:chgData name="Christopher Keane" userId="2677a39a-78fe-4da0-ac2a-39406820a4c7" providerId="ADAL" clId="{3AD3CA2A-2ADE-4AE5-A858-F8FC0BD47DC0}" dt="2021-02-25T00:00:23.151" v="5" actId="27803"/>
          <ac:spMkLst>
            <pc:docMk/>
            <pc:sldMk cId="0" sldId="256"/>
            <ac:spMk id="28" creationId="{88EEA3FA-E390-40D6-A6CA-7446B99B071F}"/>
          </ac:spMkLst>
        </pc:spChg>
        <pc:spChg chg="mod">
          <ac:chgData name="Christopher Keane" userId="2677a39a-78fe-4da0-ac2a-39406820a4c7" providerId="ADAL" clId="{3AD3CA2A-2ADE-4AE5-A858-F8FC0BD47DC0}" dt="2021-02-25T00:00:23.151" v="5" actId="27803"/>
          <ac:spMkLst>
            <pc:docMk/>
            <pc:sldMk cId="0" sldId="256"/>
            <ac:spMk id="29" creationId="{567EF998-4A69-4025-A6C8-635DE94A5279}"/>
          </ac:spMkLst>
        </pc:spChg>
        <pc:spChg chg="mod">
          <ac:chgData name="Christopher Keane" userId="2677a39a-78fe-4da0-ac2a-39406820a4c7" providerId="ADAL" clId="{3AD3CA2A-2ADE-4AE5-A858-F8FC0BD47DC0}" dt="2021-02-25T00:00:23.151" v="5" actId="27803"/>
          <ac:spMkLst>
            <pc:docMk/>
            <pc:sldMk cId="0" sldId="256"/>
            <ac:spMk id="31" creationId="{C194CA81-8F04-4100-AB60-32461EFF8E1A}"/>
          </ac:spMkLst>
        </pc:spChg>
        <pc:spChg chg="mod">
          <ac:chgData name="Christopher Keane" userId="2677a39a-78fe-4da0-ac2a-39406820a4c7" providerId="ADAL" clId="{3AD3CA2A-2ADE-4AE5-A858-F8FC0BD47DC0}" dt="2021-02-25T00:00:23.151" v="5" actId="27803"/>
          <ac:spMkLst>
            <pc:docMk/>
            <pc:sldMk cId="0" sldId="256"/>
            <ac:spMk id="32" creationId="{9416E8D4-7A50-42A9-8374-7D35D07F8D6F}"/>
          </ac:spMkLst>
        </pc:spChg>
        <pc:spChg chg="mod">
          <ac:chgData name="Christopher Keane" userId="2677a39a-78fe-4da0-ac2a-39406820a4c7" providerId="ADAL" clId="{3AD3CA2A-2ADE-4AE5-A858-F8FC0BD47DC0}" dt="2021-02-25T00:00:23.151" v="5" actId="27803"/>
          <ac:spMkLst>
            <pc:docMk/>
            <pc:sldMk cId="0" sldId="256"/>
            <ac:spMk id="33" creationId="{79F2202F-6DC1-4591-BB23-E5E795296D28}"/>
          </ac:spMkLst>
        </pc:spChg>
        <pc:spChg chg="mod">
          <ac:chgData name="Christopher Keane" userId="2677a39a-78fe-4da0-ac2a-39406820a4c7" providerId="ADAL" clId="{3AD3CA2A-2ADE-4AE5-A858-F8FC0BD47DC0}" dt="2021-02-25T00:00:23.151" v="5" actId="27803"/>
          <ac:spMkLst>
            <pc:docMk/>
            <pc:sldMk cId="0" sldId="256"/>
            <ac:spMk id="35" creationId="{8AF68418-516B-4934-9647-03CE86120108}"/>
          </ac:spMkLst>
        </pc:spChg>
        <pc:spChg chg="mod">
          <ac:chgData name="Christopher Keane" userId="2677a39a-78fe-4da0-ac2a-39406820a4c7" providerId="ADAL" clId="{3AD3CA2A-2ADE-4AE5-A858-F8FC0BD47DC0}" dt="2021-02-25T00:00:23.151" v="5" actId="27803"/>
          <ac:spMkLst>
            <pc:docMk/>
            <pc:sldMk cId="0" sldId="256"/>
            <ac:spMk id="36" creationId="{6543F84C-58C7-44D0-85B4-E358C975F18A}"/>
          </ac:spMkLst>
        </pc:spChg>
        <pc:spChg chg="mod">
          <ac:chgData name="Christopher Keane" userId="2677a39a-78fe-4da0-ac2a-39406820a4c7" providerId="ADAL" clId="{3AD3CA2A-2ADE-4AE5-A858-F8FC0BD47DC0}" dt="2021-02-25T00:00:23.151" v="5" actId="27803"/>
          <ac:spMkLst>
            <pc:docMk/>
            <pc:sldMk cId="0" sldId="256"/>
            <ac:spMk id="37" creationId="{46010E44-A91A-4360-B357-610C49858C1D}"/>
          </ac:spMkLst>
        </pc:spChg>
        <pc:spChg chg="mod">
          <ac:chgData name="Christopher Keane" userId="2677a39a-78fe-4da0-ac2a-39406820a4c7" providerId="ADAL" clId="{3AD3CA2A-2ADE-4AE5-A858-F8FC0BD47DC0}" dt="2021-02-25T00:00:23.151" v="5" actId="27803"/>
          <ac:spMkLst>
            <pc:docMk/>
            <pc:sldMk cId="0" sldId="256"/>
            <ac:spMk id="39" creationId="{2DCE409E-7C6C-474B-951F-2225A98006DB}"/>
          </ac:spMkLst>
        </pc:spChg>
        <pc:spChg chg="mod">
          <ac:chgData name="Christopher Keane" userId="2677a39a-78fe-4da0-ac2a-39406820a4c7" providerId="ADAL" clId="{3AD3CA2A-2ADE-4AE5-A858-F8FC0BD47DC0}" dt="2021-02-25T00:00:23.151" v="5" actId="27803"/>
          <ac:spMkLst>
            <pc:docMk/>
            <pc:sldMk cId="0" sldId="256"/>
            <ac:spMk id="40" creationId="{5CFC1106-31D9-4F13-888C-93DAB797EB08}"/>
          </ac:spMkLst>
        </pc:spChg>
        <pc:spChg chg="mod">
          <ac:chgData name="Christopher Keane" userId="2677a39a-78fe-4da0-ac2a-39406820a4c7" providerId="ADAL" clId="{3AD3CA2A-2ADE-4AE5-A858-F8FC0BD47DC0}" dt="2021-02-25T00:00:23.151" v="5" actId="27803"/>
          <ac:spMkLst>
            <pc:docMk/>
            <pc:sldMk cId="0" sldId="256"/>
            <ac:spMk id="41" creationId="{A9067636-A3C9-46E4-8E56-881342A1FA92}"/>
          </ac:spMkLst>
        </pc:spChg>
        <pc:spChg chg="mod">
          <ac:chgData name="Christopher Keane" userId="2677a39a-78fe-4da0-ac2a-39406820a4c7" providerId="ADAL" clId="{3AD3CA2A-2ADE-4AE5-A858-F8FC0BD47DC0}" dt="2021-02-25T00:00:23.151" v="5" actId="27803"/>
          <ac:spMkLst>
            <pc:docMk/>
            <pc:sldMk cId="0" sldId="256"/>
            <ac:spMk id="42" creationId="{AC5927FC-F561-4ED7-B38D-9D42D9AA89EC}"/>
          </ac:spMkLst>
        </pc:spChg>
        <pc:spChg chg="mod">
          <ac:chgData name="Christopher Keane" userId="2677a39a-78fe-4da0-ac2a-39406820a4c7" providerId="ADAL" clId="{3AD3CA2A-2ADE-4AE5-A858-F8FC0BD47DC0}" dt="2021-02-25T00:00:23.151" v="5" actId="27803"/>
          <ac:spMkLst>
            <pc:docMk/>
            <pc:sldMk cId="0" sldId="256"/>
            <ac:spMk id="43" creationId="{310E7FB2-8057-48AC-BDF8-D3D0C68DBA4E}"/>
          </ac:spMkLst>
        </pc:spChg>
        <pc:spChg chg="mod">
          <ac:chgData name="Christopher Keane" userId="2677a39a-78fe-4da0-ac2a-39406820a4c7" providerId="ADAL" clId="{3AD3CA2A-2ADE-4AE5-A858-F8FC0BD47DC0}" dt="2021-02-25T00:00:23.151" v="5" actId="27803"/>
          <ac:spMkLst>
            <pc:docMk/>
            <pc:sldMk cId="0" sldId="256"/>
            <ac:spMk id="44" creationId="{7EA79F18-F8C7-460A-AA82-2042653AB1EC}"/>
          </ac:spMkLst>
        </pc:spChg>
        <pc:spChg chg="mod">
          <ac:chgData name="Christopher Keane" userId="2677a39a-78fe-4da0-ac2a-39406820a4c7" providerId="ADAL" clId="{3AD3CA2A-2ADE-4AE5-A858-F8FC0BD47DC0}" dt="2021-02-25T00:00:23.151" v="5" actId="27803"/>
          <ac:spMkLst>
            <pc:docMk/>
            <pc:sldMk cId="0" sldId="256"/>
            <ac:spMk id="45" creationId="{73A6E60B-AC29-4A3F-A72E-5A66B8E9D0BA}"/>
          </ac:spMkLst>
        </pc:spChg>
        <pc:spChg chg="mod">
          <ac:chgData name="Christopher Keane" userId="2677a39a-78fe-4da0-ac2a-39406820a4c7" providerId="ADAL" clId="{3AD3CA2A-2ADE-4AE5-A858-F8FC0BD47DC0}" dt="2021-02-25T00:00:23.151" v="5" actId="27803"/>
          <ac:spMkLst>
            <pc:docMk/>
            <pc:sldMk cId="0" sldId="256"/>
            <ac:spMk id="46" creationId="{00A2C866-62AB-4CCE-BEB3-1ADFC6E57E34}"/>
          </ac:spMkLst>
        </pc:spChg>
        <pc:spChg chg="mod">
          <ac:chgData name="Christopher Keane" userId="2677a39a-78fe-4da0-ac2a-39406820a4c7" providerId="ADAL" clId="{3AD3CA2A-2ADE-4AE5-A858-F8FC0BD47DC0}" dt="2021-02-25T00:00:23.151" v="5" actId="27803"/>
          <ac:spMkLst>
            <pc:docMk/>
            <pc:sldMk cId="0" sldId="256"/>
            <ac:spMk id="47" creationId="{D53C45A3-860B-462C-BA57-C44A7A0AE63D}"/>
          </ac:spMkLst>
        </pc:spChg>
        <pc:spChg chg="mod">
          <ac:chgData name="Christopher Keane" userId="2677a39a-78fe-4da0-ac2a-39406820a4c7" providerId="ADAL" clId="{3AD3CA2A-2ADE-4AE5-A858-F8FC0BD47DC0}" dt="2021-02-25T00:00:23.151" v="5" actId="27803"/>
          <ac:spMkLst>
            <pc:docMk/>
            <pc:sldMk cId="0" sldId="256"/>
            <ac:spMk id="48" creationId="{E9E1342F-B65D-4508-B31C-4B8DA885B944}"/>
          </ac:spMkLst>
        </pc:spChg>
        <pc:spChg chg="mod">
          <ac:chgData name="Christopher Keane" userId="2677a39a-78fe-4da0-ac2a-39406820a4c7" providerId="ADAL" clId="{3AD3CA2A-2ADE-4AE5-A858-F8FC0BD47DC0}" dt="2021-02-25T00:00:23.151" v="5" actId="27803"/>
          <ac:spMkLst>
            <pc:docMk/>
            <pc:sldMk cId="0" sldId="256"/>
            <ac:spMk id="49" creationId="{EDC1CB42-B5BB-4E7F-8F5E-8BA31E61B6C5}"/>
          </ac:spMkLst>
        </pc:spChg>
        <pc:spChg chg="mod">
          <ac:chgData name="Christopher Keane" userId="2677a39a-78fe-4da0-ac2a-39406820a4c7" providerId="ADAL" clId="{3AD3CA2A-2ADE-4AE5-A858-F8FC0BD47DC0}" dt="2021-02-25T00:00:23.151" v="5" actId="27803"/>
          <ac:spMkLst>
            <pc:docMk/>
            <pc:sldMk cId="0" sldId="256"/>
            <ac:spMk id="50" creationId="{3E1363A1-F0CD-44E0-8E3B-68F4DCC05507}"/>
          </ac:spMkLst>
        </pc:spChg>
        <pc:spChg chg="mod">
          <ac:chgData name="Christopher Keane" userId="2677a39a-78fe-4da0-ac2a-39406820a4c7" providerId="ADAL" clId="{3AD3CA2A-2ADE-4AE5-A858-F8FC0BD47DC0}" dt="2021-02-25T00:00:23.151" v="5" actId="27803"/>
          <ac:spMkLst>
            <pc:docMk/>
            <pc:sldMk cId="0" sldId="256"/>
            <ac:spMk id="51" creationId="{32BA5D4A-4D24-4119-82CB-2AC251345C7C}"/>
          </ac:spMkLst>
        </pc:spChg>
        <pc:spChg chg="mod">
          <ac:chgData name="Christopher Keane" userId="2677a39a-78fe-4da0-ac2a-39406820a4c7" providerId="ADAL" clId="{3AD3CA2A-2ADE-4AE5-A858-F8FC0BD47DC0}" dt="2021-02-25T00:00:23.151" v="5" actId="27803"/>
          <ac:spMkLst>
            <pc:docMk/>
            <pc:sldMk cId="0" sldId="256"/>
            <ac:spMk id="52" creationId="{7459FD23-7DDD-44F5-BF51-E5059EDA11FC}"/>
          </ac:spMkLst>
        </pc:spChg>
        <pc:grpChg chg="mod">
          <ac:chgData name="Christopher Keane" userId="2677a39a-78fe-4da0-ac2a-39406820a4c7" providerId="ADAL" clId="{3AD3CA2A-2ADE-4AE5-A858-F8FC0BD47DC0}" dt="2021-02-25T00:00:23.151" v="5" actId="27803"/>
          <ac:grpSpMkLst>
            <pc:docMk/>
            <pc:sldMk cId="0" sldId="256"/>
            <ac:grpSpMk id="5" creationId="{F3B116E6-FC87-448A-B88B-2041BD0D7603}"/>
          </ac:grpSpMkLst>
        </pc:grpChg>
        <pc:grpChg chg="mod">
          <ac:chgData name="Christopher Keane" userId="2677a39a-78fe-4da0-ac2a-39406820a4c7" providerId="ADAL" clId="{3AD3CA2A-2ADE-4AE5-A858-F8FC0BD47DC0}" dt="2021-02-25T00:00:23.151" v="5" actId="27803"/>
          <ac:grpSpMkLst>
            <pc:docMk/>
            <pc:sldMk cId="0" sldId="256"/>
            <ac:grpSpMk id="7" creationId="{F3B116E6-FC87-448A-B88B-2041BD0D7603}"/>
          </ac:grpSpMkLst>
        </pc:grpChg>
        <pc:grpChg chg="mod">
          <ac:chgData name="Christopher Keane" userId="2677a39a-78fe-4da0-ac2a-39406820a4c7" providerId="ADAL" clId="{3AD3CA2A-2ADE-4AE5-A858-F8FC0BD47DC0}" dt="2021-02-25T00:00:23.151" v="5" actId="27803"/>
          <ac:grpSpMkLst>
            <pc:docMk/>
            <pc:sldMk cId="0" sldId="256"/>
            <ac:grpSpMk id="9" creationId="{F3B116E6-FC87-448A-B88B-2041BD0D7603}"/>
          </ac:grpSpMkLst>
        </pc:grpChg>
        <pc:grpChg chg="mod">
          <ac:chgData name="Christopher Keane" userId="2677a39a-78fe-4da0-ac2a-39406820a4c7" providerId="ADAL" clId="{3AD3CA2A-2ADE-4AE5-A858-F8FC0BD47DC0}" dt="2021-02-25T00:00:23.151" v="5" actId="27803"/>
          <ac:grpSpMkLst>
            <pc:docMk/>
            <pc:sldMk cId="0" sldId="256"/>
            <ac:grpSpMk id="10" creationId="{F3B116E6-FC87-448A-B88B-2041BD0D7603}"/>
          </ac:grpSpMkLst>
        </pc:grpChg>
        <pc:grpChg chg="mod">
          <ac:chgData name="Christopher Keane" userId="2677a39a-78fe-4da0-ac2a-39406820a4c7" providerId="ADAL" clId="{3AD3CA2A-2ADE-4AE5-A858-F8FC0BD47DC0}" dt="2021-02-25T00:00:23.151" v="5" actId="27803"/>
          <ac:grpSpMkLst>
            <pc:docMk/>
            <pc:sldMk cId="0" sldId="256"/>
            <ac:grpSpMk id="14" creationId="{F3B116E6-FC87-448A-B88B-2041BD0D7603}"/>
          </ac:grpSpMkLst>
        </pc:grpChg>
        <pc:grpChg chg="mod">
          <ac:chgData name="Christopher Keane" userId="2677a39a-78fe-4da0-ac2a-39406820a4c7" providerId="ADAL" clId="{3AD3CA2A-2ADE-4AE5-A858-F8FC0BD47DC0}" dt="2021-02-25T00:00:23.151" v="5" actId="27803"/>
          <ac:grpSpMkLst>
            <pc:docMk/>
            <pc:sldMk cId="0" sldId="256"/>
            <ac:grpSpMk id="18" creationId="{F3B116E6-FC87-448A-B88B-2041BD0D7603}"/>
          </ac:grpSpMkLst>
        </pc:grpChg>
        <pc:grpChg chg="mod">
          <ac:chgData name="Christopher Keane" userId="2677a39a-78fe-4da0-ac2a-39406820a4c7" providerId="ADAL" clId="{3AD3CA2A-2ADE-4AE5-A858-F8FC0BD47DC0}" dt="2021-02-25T00:00:23.151" v="5" actId="27803"/>
          <ac:grpSpMkLst>
            <pc:docMk/>
            <pc:sldMk cId="0" sldId="256"/>
            <ac:grpSpMk id="22" creationId="{F3B116E6-FC87-448A-B88B-2041BD0D7603}"/>
          </ac:grpSpMkLst>
        </pc:grpChg>
        <pc:grpChg chg="mod">
          <ac:chgData name="Christopher Keane" userId="2677a39a-78fe-4da0-ac2a-39406820a4c7" providerId="ADAL" clId="{3AD3CA2A-2ADE-4AE5-A858-F8FC0BD47DC0}" dt="2021-02-25T00:00:23.151" v="5" actId="27803"/>
          <ac:grpSpMkLst>
            <pc:docMk/>
            <pc:sldMk cId="0" sldId="256"/>
            <ac:grpSpMk id="26" creationId="{F3B116E6-FC87-448A-B88B-2041BD0D7603}"/>
          </ac:grpSpMkLst>
        </pc:grpChg>
        <pc:grpChg chg="mod">
          <ac:chgData name="Christopher Keane" userId="2677a39a-78fe-4da0-ac2a-39406820a4c7" providerId="ADAL" clId="{3AD3CA2A-2ADE-4AE5-A858-F8FC0BD47DC0}" dt="2021-02-25T00:00:23.151" v="5" actId="27803"/>
          <ac:grpSpMkLst>
            <pc:docMk/>
            <pc:sldMk cId="0" sldId="256"/>
            <ac:grpSpMk id="30" creationId="{F3B116E6-FC87-448A-B88B-2041BD0D7603}"/>
          </ac:grpSpMkLst>
        </pc:grpChg>
        <pc:grpChg chg="mod">
          <ac:chgData name="Christopher Keane" userId="2677a39a-78fe-4da0-ac2a-39406820a4c7" providerId="ADAL" clId="{3AD3CA2A-2ADE-4AE5-A858-F8FC0BD47DC0}" dt="2021-02-25T00:00:23.151" v="5" actId="27803"/>
          <ac:grpSpMkLst>
            <pc:docMk/>
            <pc:sldMk cId="0" sldId="256"/>
            <ac:grpSpMk id="34" creationId="{F3B116E6-FC87-448A-B88B-2041BD0D7603}"/>
          </ac:grpSpMkLst>
        </pc:grpChg>
        <pc:grpChg chg="mod">
          <ac:chgData name="Christopher Keane" userId="2677a39a-78fe-4da0-ac2a-39406820a4c7" providerId="ADAL" clId="{3AD3CA2A-2ADE-4AE5-A858-F8FC0BD47DC0}" dt="2021-02-25T00:00:23.151" v="5" actId="27803"/>
          <ac:grpSpMkLst>
            <pc:docMk/>
            <pc:sldMk cId="0" sldId="256"/>
            <ac:grpSpMk id="38" creationId="{F3B116E6-FC87-448A-B88B-2041BD0D7603}"/>
          </ac:grpSpMkLst>
        </pc:grpChg>
        <pc:picChg chg="add del mod">
          <ac:chgData name="Christopher Keane" userId="2677a39a-78fe-4da0-ac2a-39406820a4c7" providerId="ADAL" clId="{3AD3CA2A-2ADE-4AE5-A858-F8FC0BD47DC0}" dt="2021-02-25T00:00:23.151" v="5" actId="27803"/>
          <ac:picMkLst>
            <pc:docMk/>
            <pc:sldMk cId="0" sldId="256"/>
            <ac:picMk id="4" creationId="{F3B116E6-FC87-448A-B88B-2041BD0D760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7788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A-51</a:t>
            </a:r>
          </a:p>
          <a:p>
            <a:r>
              <a:t>Survey Question: How likely is it that your department will make systematic efforts to encourage faculty to incorporate research-validated teaching strategies?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180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321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986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843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312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380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738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379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82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003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89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2783897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Likelihood of Using Research-Validated Teaching Strategies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Departments reporting</a:t>
            </a:r>
          </a:p>
        </p:txBody>
      </p:sp>
      <p:grpSp>
        <p:nvGrpSpPr>
          <p:cNvPr id="5" name="Graphic 3">
            <a:extLst>
              <a:ext uri="{FF2B5EF4-FFF2-40B4-BE49-F238E27FC236}">
                <a16:creationId xmlns:a16="http://schemas.microsoft.com/office/drawing/2014/main" id="{F3B116E6-FC87-448A-B88B-2041BD0D7603}"/>
              </a:ext>
            </a:extLst>
          </p:cNvPr>
          <p:cNvGrpSpPr/>
          <p:nvPr/>
        </p:nvGrpSpPr>
        <p:grpSpPr>
          <a:xfrm>
            <a:off x="497631" y="1757464"/>
            <a:ext cx="8229599" cy="3376246"/>
            <a:chOff x="497631" y="1757464"/>
            <a:chExt cx="8229599" cy="3376246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B1638D92-3E7C-424D-B534-F38C6DF8BF05}"/>
                </a:ext>
              </a:extLst>
            </p:cNvPr>
            <p:cNvSpPr/>
            <p:nvPr/>
          </p:nvSpPr>
          <p:spPr>
            <a:xfrm>
              <a:off x="497631" y="1757464"/>
              <a:ext cx="8229599" cy="3376246"/>
            </a:xfrm>
            <a:custGeom>
              <a:avLst/>
              <a:gdLst>
                <a:gd name="connsiteX0" fmla="*/ 0 w 8229599"/>
                <a:gd name="connsiteY0" fmla="*/ 3376246 h 3376246"/>
                <a:gd name="connsiteX1" fmla="*/ 8229600 w 8229599"/>
                <a:gd name="connsiteY1" fmla="*/ 3376246 h 3376246"/>
                <a:gd name="connsiteX2" fmla="*/ 8229600 w 8229599"/>
                <a:gd name="connsiteY2" fmla="*/ 0 h 3376246"/>
                <a:gd name="connsiteX3" fmla="*/ 0 w 8229599"/>
                <a:gd name="connsiteY3" fmla="*/ 0 h 3376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29599" h="3376246">
                  <a:moveTo>
                    <a:pt x="0" y="3376246"/>
                  </a:moveTo>
                  <a:lnTo>
                    <a:pt x="8229600" y="3376246"/>
                  </a:lnTo>
                  <a:lnTo>
                    <a:pt x="8229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758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7" name="Graphic 3">
              <a:extLst>
                <a:ext uri="{FF2B5EF4-FFF2-40B4-BE49-F238E27FC236}">
                  <a16:creationId xmlns:a16="http://schemas.microsoft.com/office/drawing/2014/main" id="{F3B116E6-FC87-448A-B88B-2041BD0D7603}"/>
                </a:ext>
              </a:extLst>
            </p:cNvPr>
            <p:cNvGrpSpPr/>
            <p:nvPr/>
          </p:nvGrpSpPr>
          <p:grpSpPr>
            <a:xfrm>
              <a:off x="497631" y="1757464"/>
              <a:ext cx="8051995" cy="3077659"/>
              <a:chOff x="497631" y="1757464"/>
              <a:chExt cx="8051995" cy="3077659"/>
            </a:xfrm>
          </p:grpSpPr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EEB54927-E3B9-4711-8EDF-723D74F67D69}"/>
                  </a:ext>
                </a:extLst>
              </p:cNvPr>
              <p:cNvSpPr/>
              <p:nvPr/>
            </p:nvSpPr>
            <p:spPr>
              <a:xfrm>
                <a:off x="1675448" y="2425438"/>
                <a:ext cx="6874177" cy="2084369"/>
              </a:xfrm>
              <a:custGeom>
                <a:avLst/>
                <a:gdLst>
                  <a:gd name="connsiteX0" fmla="*/ 0 w 6874177"/>
                  <a:gd name="connsiteY0" fmla="*/ 2084370 h 2084369"/>
                  <a:gd name="connsiteX1" fmla="*/ 6874178 w 6874177"/>
                  <a:gd name="connsiteY1" fmla="*/ 2084370 h 2084369"/>
                  <a:gd name="connsiteX2" fmla="*/ 6874178 w 6874177"/>
                  <a:gd name="connsiteY2" fmla="*/ 0 h 2084369"/>
                  <a:gd name="connsiteX3" fmla="*/ 0 w 6874177"/>
                  <a:gd name="connsiteY3" fmla="*/ 0 h 20843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74177" h="2084369">
                    <a:moveTo>
                      <a:pt x="0" y="2084370"/>
                    </a:moveTo>
                    <a:lnTo>
                      <a:pt x="6874178" y="2084370"/>
                    </a:lnTo>
                    <a:lnTo>
                      <a:pt x="687417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AEAF2"/>
              </a:solidFill>
              <a:ln w="17585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grpSp>
            <p:nvGrpSpPr>
              <p:cNvPr id="9" name="Graphic 3">
                <a:extLst>
                  <a:ext uri="{FF2B5EF4-FFF2-40B4-BE49-F238E27FC236}">
                    <a16:creationId xmlns:a16="http://schemas.microsoft.com/office/drawing/2014/main" id="{F3B116E6-FC87-448A-B88B-2041BD0D7603}"/>
                  </a:ext>
                </a:extLst>
              </p:cNvPr>
              <p:cNvGrpSpPr/>
              <p:nvPr/>
            </p:nvGrpSpPr>
            <p:grpSpPr>
              <a:xfrm>
                <a:off x="1631487" y="2425438"/>
                <a:ext cx="6410928" cy="2409684"/>
                <a:chOff x="1631487" y="2425438"/>
                <a:chExt cx="6410928" cy="2409684"/>
              </a:xfrm>
            </p:grpSpPr>
            <p:grpSp>
              <p:nvGrpSpPr>
                <p:cNvPr id="10" name="Graphic 3">
                  <a:extLst>
                    <a:ext uri="{FF2B5EF4-FFF2-40B4-BE49-F238E27FC236}">
                      <a16:creationId xmlns:a16="http://schemas.microsoft.com/office/drawing/2014/main" id="{F3B116E6-FC87-448A-B88B-2041BD0D7603}"/>
                    </a:ext>
                  </a:extLst>
                </p:cNvPr>
                <p:cNvGrpSpPr/>
                <p:nvPr/>
              </p:nvGrpSpPr>
              <p:grpSpPr>
                <a:xfrm>
                  <a:off x="1631487" y="2425438"/>
                  <a:ext cx="87923" cy="2409684"/>
                  <a:chOff x="1631487" y="2425438"/>
                  <a:chExt cx="87923" cy="2409684"/>
                </a:xfrm>
              </p:grpSpPr>
              <p:sp>
                <p:nvSpPr>
                  <p:cNvPr id="11" name="Freeform: Shape 10">
                    <a:extLst>
                      <a:ext uri="{FF2B5EF4-FFF2-40B4-BE49-F238E27FC236}">
                        <a16:creationId xmlns:a16="http://schemas.microsoft.com/office/drawing/2014/main" id="{2963A1A2-0160-4C15-9331-A6B9A3450E28}"/>
                      </a:ext>
                    </a:extLst>
                  </p:cNvPr>
                  <p:cNvSpPr/>
                  <p:nvPr/>
                </p:nvSpPr>
                <p:spPr>
                  <a:xfrm>
                    <a:off x="1675448" y="2425438"/>
                    <a:ext cx="17584" cy="2084369"/>
                  </a:xfrm>
                  <a:custGeom>
                    <a:avLst/>
                    <a:gdLst>
                      <a:gd name="connsiteX0" fmla="*/ 0 w 17584"/>
                      <a:gd name="connsiteY0" fmla="*/ 2084370 h 2084369"/>
                      <a:gd name="connsiteX1" fmla="*/ 0 w 17584"/>
                      <a:gd name="connsiteY1" fmla="*/ 0 h 20843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584" h="2084369">
                        <a:moveTo>
                          <a:pt x="0" y="2084370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4068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2" name="Freeform: Shape 11">
                    <a:extLst>
                      <a:ext uri="{FF2B5EF4-FFF2-40B4-BE49-F238E27FC236}">
                        <a16:creationId xmlns:a16="http://schemas.microsoft.com/office/drawing/2014/main" id="{A890CA1A-22D9-4E63-8742-6036FD5AC50E}"/>
                      </a:ext>
                    </a:extLst>
                  </p:cNvPr>
                  <p:cNvSpPr/>
                  <p:nvPr/>
                </p:nvSpPr>
                <p:spPr>
                  <a:xfrm>
                    <a:off x="1675448" y="4509807"/>
                    <a:ext cx="17584" cy="123092"/>
                  </a:xfrm>
                  <a:custGeom>
                    <a:avLst/>
                    <a:gdLst>
                      <a:gd name="connsiteX0" fmla="*/ 67 w 17584"/>
                      <a:gd name="connsiteY0" fmla="*/ 157 h 123092"/>
                      <a:gd name="connsiteX1" fmla="*/ 67 w 17584"/>
                      <a:gd name="connsiteY1" fmla="*/ 123249 h 1230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584" h="123092">
                        <a:moveTo>
                          <a:pt x="67" y="157"/>
                        </a:moveTo>
                        <a:lnTo>
                          <a:pt x="67" y="123249"/>
                        </a:lnTo>
                      </a:path>
                    </a:pathLst>
                  </a:custGeom>
                  <a:solidFill>
                    <a:srgbClr val="262626"/>
                  </a:solidFill>
                  <a:ln w="14068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3" name="TextBox 12">
                    <a:extLst>
                      <a:ext uri="{FF2B5EF4-FFF2-40B4-BE49-F238E27FC236}">
                        <a16:creationId xmlns:a16="http://schemas.microsoft.com/office/drawing/2014/main" id="{F0C5935D-3005-44C2-B04D-F963CD149CF1}"/>
                      </a:ext>
                    </a:extLst>
                  </p:cNvPr>
                  <p:cNvSpPr txBox="1"/>
                  <p:nvPr/>
                </p:nvSpPr>
                <p:spPr>
                  <a:xfrm>
                    <a:off x="1540047" y="4613557"/>
                    <a:ext cx="270803" cy="2672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08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0</a:t>
                    </a:r>
                  </a:p>
                </p:txBody>
              </p:sp>
            </p:grpSp>
            <p:grpSp>
              <p:nvGrpSpPr>
                <p:cNvPr id="14" name="Graphic 3">
                  <a:extLst>
                    <a:ext uri="{FF2B5EF4-FFF2-40B4-BE49-F238E27FC236}">
                      <a16:creationId xmlns:a16="http://schemas.microsoft.com/office/drawing/2014/main" id="{F3B116E6-FC87-448A-B88B-2041BD0D7603}"/>
                    </a:ext>
                  </a:extLst>
                </p:cNvPr>
                <p:cNvGrpSpPr/>
                <p:nvPr/>
              </p:nvGrpSpPr>
              <p:grpSpPr>
                <a:xfrm>
                  <a:off x="2626705" y="2425438"/>
                  <a:ext cx="175846" cy="2409684"/>
                  <a:chOff x="2626705" y="2425438"/>
                  <a:chExt cx="175846" cy="2409684"/>
                </a:xfrm>
              </p:grpSpPr>
              <p:sp>
                <p:nvSpPr>
                  <p:cNvPr id="15" name="Freeform: Shape 14">
                    <a:extLst>
                      <a:ext uri="{FF2B5EF4-FFF2-40B4-BE49-F238E27FC236}">
                        <a16:creationId xmlns:a16="http://schemas.microsoft.com/office/drawing/2014/main" id="{851E0797-97A4-4112-BFE8-FD170896C224}"/>
                      </a:ext>
                    </a:extLst>
                  </p:cNvPr>
                  <p:cNvSpPr/>
                  <p:nvPr/>
                </p:nvSpPr>
                <p:spPr>
                  <a:xfrm>
                    <a:off x="2714628" y="2425438"/>
                    <a:ext cx="17584" cy="2084369"/>
                  </a:xfrm>
                  <a:custGeom>
                    <a:avLst/>
                    <a:gdLst>
                      <a:gd name="connsiteX0" fmla="*/ 0 w 17584"/>
                      <a:gd name="connsiteY0" fmla="*/ 2084370 h 2084369"/>
                      <a:gd name="connsiteX1" fmla="*/ 0 w 17584"/>
                      <a:gd name="connsiteY1" fmla="*/ 0 h 20843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584" h="2084369">
                        <a:moveTo>
                          <a:pt x="0" y="2084370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4068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6" name="Freeform: Shape 15">
                    <a:extLst>
                      <a:ext uri="{FF2B5EF4-FFF2-40B4-BE49-F238E27FC236}">
                        <a16:creationId xmlns:a16="http://schemas.microsoft.com/office/drawing/2014/main" id="{9FEABBC6-B240-49F6-8F0F-72243C72735B}"/>
                      </a:ext>
                    </a:extLst>
                  </p:cNvPr>
                  <p:cNvSpPr/>
                  <p:nvPr/>
                </p:nvSpPr>
                <p:spPr>
                  <a:xfrm>
                    <a:off x="2714628" y="4509807"/>
                    <a:ext cx="17584" cy="123092"/>
                  </a:xfrm>
                  <a:custGeom>
                    <a:avLst/>
                    <a:gdLst>
                      <a:gd name="connsiteX0" fmla="*/ 126 w 17584"/>
                      <a:gd name="connsiteY0" fmla="*/ 157 h 123092"/>
                      <a:gd name="connsiteX1" fmla="*/ 126 w 17584"/>
                      <a:gd name="connsiteY1" fmla="*/ 123249 h 1230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584" h="123092">
                        <a:moveTo>
                          <a:pt x="126" y="157"/>
                        </a:moveTo>
                        <a:lnTo>
                          <a:pt x="126" y="123249"/>
                        </a:lnTo>
                      </a:path>
                    </a:pathLst>
                  </a:custGeom>
                  <a:solidFill>
                    <a:srgbClr val="262626"/>
                  </a:solidFill>
                  <a:ln w="14068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7" name="TextBox 16">
                    <a:extLst>
                      <a:ext uri="{FF2B5EF4-FFF2-40B4-BE49-F238E27FC236}">
                        <a16:creationId xmlns:a16="http://schemas.microsoft.com/office/drawing/2014/main" id="{125E043C-AC6E-46D8-A9A3-796145FE2884}"/>
                      </a:ext>
                    </a:extLst>
                  </p:cNvPr>
                  <p:cNvSpPr txBox="1"/>
                  <p:nvPr/>
                </p:nvSpPr>
                <p:spPr>
                  <a:xfrm>
                    <a:off x="2535265" y="4613557"/>
                    <a:ext cx="358726" cy="2672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08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20</a:t>
                    </a:r>
                  </a:p>
                </p:txBody>
              </p:sp>
            </p:grpSp>
            <p:grpSp>
              <p:nvGrpSpPr>
                <p:cNvPr id="18" name="Graphic 3">
                  <a:extLst>
                    <a:ext uri="{FF2B5EF4-FFF2-40B4-BE49-F238E27FC236}">
                      <a16:creationId xmlns:a16="http://schemas.microsoft.com/office/drawing/2014/main" id="{F3B116E6-FC87-448A-B88B-2041BD0D7603}"/>
                    </a:ext>
                  </a:extLst>
                </p:cNvPr>
                <p:cNvGrpSpPr/>
                <p:nvPr/>
              </p:nvGrpSpPr>
              <p:grpSpPr>
                <a:xfrm>
                  <a:off x="3665886" y="2425438"/>
                  <a:ext cx="175846" cy="2409684"/>
                  <a:chOff x="3665886" y="2425438"/>
                  <a:chExt cx="175846" cy="2409684"/>
                </a:xfrm>
              </p:grpSpPr>
              <p:sp>
                <p:nvSpPr>
                  <p:cNvPr id="19" name="Freeform: Shape 18">
                    <a:extLst>
                      <a:ext uri="{FF2B5EF4-FFF2-40B4-BE49-F238E27FC236}">
                        <a16:creationId xmlns:a16="http://schemas.microsoft.com/office/drawing/2014/main" id="{50250712-4DA4-4A30-B75C-79BA0AA3292B}"/>
                      </a:ext>
                    </a:extLst>
                  </p:cNvPr>
                  <p:cNvSpPr/>
                  <p:nvPr/>
                </p:nvSpPr>
                <p:spPr>
                  <a:xfrm>
                    <a:off x="3753809" y="2425438"/>
                    <a:ext cx="17584" cy="2084369"/>
                  </a:xfrm>
                  <a:custGeom>
                    <a:avLst/>
                    <a:gdLst>
                      <a:gd name="connsiteX0" fmla="*/ 0 w 17584"/>
                      <a:gd name="connsiteY0" fmla="*/ 2084370 h 2084369"/>
                      <a:gd name="connsiteX1" fmla="*/ 0 w 17584"/>
                      <a:gd name="connsiteY1" fmla="*/ 0 h 20843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584" h="2084369">
                        <a:moveTo>
                          <a:pt x="0" y="2084370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4068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0" name="Freeform: Shape 19">
                    <a:extLst>
                      <a:ext uri="{FF2B5EF4-FFF2-40B4-BE49-F238E27FC236}">
                        <a16:creationId xmlns:a16="http://schemas.microsoft.com/office/drawing/2014/main" id="{66239777-FA3F-4EC3-A89C-CF8FD5A533C5}"/>
                      </a:ext>
                    </a:extLst>
                  </p:cNvPr>
                  <p:cNvSpPr/>
                  <p:nvPr/>
                </p:nvSpPr>
                <p:spPr>
                  <a:xfrm>
                    <a:off x="3753809" y="4509807"/>
                    <a:ext cx="17584" cy="123092"/>
                  </a:xfrm>
                  <a:custGeom>
                    <a:avLst/>
                    <a:gdLst>
                      <a:gd name="connsiteX0" fmla="*/ 185 w 17584"/>
                      <a:gd name="connsiteY0" fmla="*/ 157 h 123092"/>
                      <a:gd name="connsiteX1" fmla="*/ 185 w 17584"/>
                      <a:gd name="connsiteY1" fmla="*/ 123249 h 1230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584" h="123092">
                        <a:moveTo>
                          <a:pt x="185" y="157"/>
                        </a:moveTo>
                        <a:lnTo>
                          <a:pt x="185" y="123249"/>
                        </a:lnTo>
                      </a:path>
                    </a:pathLst>
                  </a:custGeom>
                  <a:solidFill>
                    <a:srgbClr val="262626"/>
                  </a:solidFill>
                  <a:ln w="14068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1" name="TextBox 20">
                    <a:extLst>
                      <a:ext uri="{FF2B5EF4-FFF2-40B4-BE49-F238E27FC236}">
                        <a16:creationId xmlns:a16="http://schemas.microsoft.com/office/drawing/2014/main" id="{E8587495-E572-49BE-81FB-DAFD102A9D1D}"/>
                      </a:ext>
                    </a:extLst>
                  </p:cNvPr>
                  <p:cNvSpPr txBox="1"/>
                  <p:nvPr/>
                </p:nvSpPr>
                <p:spPr>
                  <a:xfrm>
                    <a:off x="3574446" y="4613557"/>
                    <a:ext cx="358726" cy="2672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08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40</a:t>
                    </a:r>
                  </a:p>
                </p:txBody>
              </p:sp>
            </p:grpSp>
            <p:grpSp>
              <p:nvGrpSpPr>
                <p:cNvPr id="22" name="Graphic 3">
                  <a:extLst>
                    <a:ext uri="{FF2B5EF4-FFF2-40B4-BE49-F238E27FC236}">
                      <a16:creationId xmlns:a16="http://schemas.microsoft.com/office/drawing/2014/main" id="{F3B116E6-FC87-448A-B88B-2041BD0D7603}"/>
                    </a:ext>
                  </a:extLst>
                </p:cNvPr>
                <p:cNvGrpSpPr/>
                <p:nvPr/>
              </p:nvGrpSpPr>
              <p:grpSpPr>
                <a:xfrm>
                  <a:off x="4705066" y="2425438"/>
                  <a:ext cx="175846" cy="2409684"/>
                  <a:chOff x="4705066" y="2425438"/>
                  <a:chExt cx="175846" cy="2409684"/>
                </a:xfrm>
              </p:grpSpPr>
              <p:sp>
                <p:nvSpPr>
                  <p:cNvPr id="23" name="Freeform: Shape 22">
                    <a:extLst>
                      <a:ext uri="{FF2B5EF4-FFF2-40B4-BE49-F238E27FC236}">
                        <a16:creationId xmlns:a16="http://schemas.microsoft.com/office/drawing/2014/main" id="{80A3CF9F-182D-4334-A371-1C990AD56A13}"/>
                      </a:ext>
                    </a:extLst>
                  </p:cNvPr>
                  <p:cNvSpPr/>
                  <p:nvPr/>
                </p:nvSpPr>
                <p:spPr>
                  <a:xfrm>
                    <a:off x="4792989" y="2425438"/>
                    <a:ext cx="17584" cy="2084369"/>
                  </a:xfrm>
                  <a:custGeom>
                    <a:avLst/>
                    <a:gdLst>
                      <a:gd name="connsiteX0" fmla="*/ 0 w 17584"/>
                      <a:gd name="connsiteY0" fmla="*/ 2084370 h 2084369"/>
                      <a:gd name="connsiteX1" fmla="*/ 0 w 17584"/>
                      <a:gd name="connsiteY1" fmla="*/ 0 h 20843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584" h="2084369">
                        <a:moveTo>
                          <a:pt x="0" y="2084370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4068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4" name="Freeform: Shape 23">
                    <a:extLst>
                      <a:ext uri="{FF2B5EF4-FFF2-40B4-BE49-F238E27FC236}">
                        <a16:creationId xmlns:a16="http://schemas.microsoft.com/office/drawing/2014/main" id="{ED881181-FA39-4F82-B45E-239EA563AE09}"/>
                      </a:ext>
                    </a:extLst>
                  </p:cNvPr>
                  <p:cNvSpPr/>
                  <p:nvPr/>
                </p:nvSpPr>
                <p:spPr>
                  <a:xfrm>
                    <a:off x="4792989" y="4509807"/>
                    <a:ext cx="17584" cy="123092"/>
                  </a:xfrm>
                  <a:custGeom>
                    <a:avLst/>
                    <a:gdLst>
                      <a:gd name="connsiteX0" fmla="*/ 244 w 17584"/>
                      <a:gd name="connsiteY0" fmla="*/ 157 h 123092"/>
                      <a:gd name="connsiteX1" fmla="*/ 244 w 17584"/>
                      <a:gd name="connsiteY1" fmla="*/ 123249 h 1230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584" h="123092">
                        <a:moveTo>
                          <a:pt x="244" y="157"/>
                        </a:moveTo>
                        <a:lnTo>
                          <a:pt x="244" y="123249"/>
                        </a:lnTo>
                      </a:path>
                    </a:pathLst>
                  </a:custGeom>
                  <a:solidFill>
                    <a:srgbClr val="262626"/>
                  </a:solidFill>
                  <a:ln w="14068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5" name="TextBox 24">
                    <a:extLst>
                      <a:ext uri="{FF2B5EF4-FFF2-40B4-BE49-F238E27FC236}">
                        <a16:creationId xmlns:a16="http://schemas.microsoft.com/office/drawing/2014/main" id="{A7669D54-0A3D-473A-8041-C625D3343DE3}"/>
                      </a:ext>
                    </a:extLst>
                  </p:cNvPr>
                  <p:cNvSpPr txBox="1"/>
                  <p:nvPr/>
                </p:nvSpPr>
                <p:spPr>
                  <a:xfrm>
                    <a:off x="4613626" y="4613557"/>
                    <a:ext cx="358726" cy="2672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08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60</a:t>
                    </a:r>
                  </a:p>
                </p:txBody>
              </p:sp>
            </p:grpSp>
            <p:grpSp>
              <p:nvGrpSpPr>
                <p:cNvPr id="26" name="Graphic 3">
                  <a:extLst>
                    <a:ext uri="{FF2B5EF4-FFF2-40B4-BE49-F238E27FC236}">
                      <a16:creationId xmlns:a16="http://schemas.microsoft.com/office/drawing/2014/main" id="{F3B116E6-FC87-448A-B88B-2041BD0D7603}"/>
                    </a:ext>
                  </a:extLst>
                </p:cNvPr>
                <p:cNvGrpSpPr/>
                <p:nvPr/>
              </p:nvGrpSpPr>
              <p:grpSpPr>
                <a:xfrm>
                  <a:off x="5744247" y="2425438"/>
                  <a:ext cx="175846" cy="2409684"/>
                  <a:chOff x="5744247" y="2425438"/>
                  <a:chExt cx="175846" cy="2409684"/>
                </a:xfrm>
              </p:grpSpPr>
              <p:sp>
                <p:nvSpPr>
                  <p:cNvPr id="27" name="Freeform: Shape 26">
                    <a:extLst>
                      <a:ext uri="{FF2B5EF4-FFF2-40B4-BE49-F238E27FC236}">
                        <a16:creationId xmlns:a16="http://schemas.microsoft.com/office/drawing/2014/main" id="{02B61150-5670-4BE7-BF66-23886A550425}"/>
                      </a:ext>
                    </a:extLst>
                  </p:cNvPr>
                  <p:cNvSpPr/>
                  <p:nvPr/>
                </p:nvSpPr>
                <p:spPr>
                  <a:xfrm>
                    <a:off x="5832170" y="2425438"/>
                    <a:ext cx="17584" cy="2084369"/>
                  </a:xfrm>
                  <a:custGeom>
                    <a:avLst/>
                    <a:gdLst>
                      <a:gd name="connsiteX0" fmla="*/ 0 w 17584"/>
                      <a:gd name="connsiteY0" fmla="*/ 2084370 h 2084369"/>
                      <a:gd name="connsiteX1" fmla="*/ 0 w 17584"/>
                      <a:gd name="connsiteY1" fmla="*/ 0 h 20843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584" h="2084369">
                        <a:moveTo>
                          <a:pt x="0" y="2084370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4068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8" name="Freeform: Shape 27">
                    <a:extLst>
                      <a:ext uri="{FF2B5EF4-FFF2-40B4-BE49-F238E27FC236}">
                        <a16:creationId xmlns:a16="http://schemas.microsoft.com/office/drawing/2014/main" id="{88EEA3FA-E390-40D6-A6CA-7446B99B071F}"/>
                      </a:ext>
                    </a:extLst>
                  </p:cNvPr>
                  <p:cNvSpPr/>
                  <p:nvPr/>
                </p:nvSpPr>
                <p:spPr>
                  <a:xfrm>
                    <a:off x="5832170" y="4509807"/>
                    <a:ext cx="17584" cy="123092"/>
                  </a:xfrm>
                  <a:custGeom>
                    <a:avLst/>
                    <a:gdLst>
                      <a:gd name="connsiteX0" fmla="*/ 303 w 17584"/>
                      <a:gd name="connsiteY0" fmla="*/ 157 h 123092"/>
                      <a:gd name="connsiteX1" fmla="*/ 303 w 17584"/>
                      <a:gd name="connsiteY1" fmla="*/ 123249 h 1230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584" h="123092">
                        <a:moveTo>
                          <a:pt x="303" y="157"/>
                        </a:moveTo>
                        <a:lnTo>
                          <a:pt x="303" y="123249"/>
                        </a:lnTo>
                      </a:path>
                    </a:pathLst>
                  </a:custGeom>
                  <a:solidFill>
                    <a:srgbClr val="262626"/>
                  </a:solidFill>
                  <a:ln w="14068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9" name="TextBox 28">
                    <a:extLst>
                      <a:ext uri="{FF2B5EF4-FFF2-40B4-BE49-F238E27FC236}">
                        <a16:creationId xmlns:a16="http://schemas.microsoft.com/office/drawing/2014/main" id="{567EF998-4A69-4025-A6C8-635DE94A5279}"/>
                      </a:ext>
                    </a:extLst>
                  </p:cNvPr>
                  <p:cNvSpPr txBox="1"/>
                  <p:nvPr/>
                </p:nvSpPr>
                <p:spPr>
                  <a:xfrm>
                    <a:off x="5652807" y="4613557"/>
                    <a:ext cx="358726" cy="2672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08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80</a:t>
                    </a:r>
                  </a:p>
                </p:txBody>
              </p:sp>
            </p:grpSp>
            <p:grpSp>
              <p:nvGrpSpPr>
                <p:cNvPr id="30" name="Graphic 3">
                  <a:extLst>
                    <a:ext uri="{FF2B5EF4-FFF2-40B4-BE49-F238E27FC236}">
                      <a16:creationId xmlns:a16="http://schemas.microsoft.com/office/drawing/2014/main" id="{F3B116E6-FC87-448A-B88B-2041BD0D7603}"/>
                    </a:ext>
                  </a:extLst>
                </p:cNvPr>
                <p:cNvGrpSpPr/>
                <p:nvPr/>
              </p:nvGrpSpPr>
              <p:grpSpPr>
                <a:xfrm>
                  <a:off x="6739465" y="2425438"/>
                  <a:ext cx="263769" cy="2409684"/>
                  <a:chOff x="6739465" y="2425438"/>
                  <a:chExt cx="263769" cy="2409684"/>
                </a:xfrm>
              </p:grpSpPr>
              <p:sp>
                <p:nvSpPr>
                  <p:cNvPr id="31" name="Freeform: Shape 30">
                    <a:extLst>
                      <a:ext uri="{FF2B5EF4-FFF2-40B4-BE49-F238E27FC236}">
                        <a16:creationId xmlns:a16="http://schemas.microsoft.com/office/drawing/2014/main" id="{C194CA81-8F04-4100-AB60-32461EFF8E1A}"/>
                      </a:ext>
                    </a:extLst>
                  </p:cNvPr>
                  <p:cNvSpPr/>
                  <p:nvPr/>
                </p:nvSpPr>
                <p:spPr>
                  <a:xfrm>
                    <a:off x="6871350" y="2425438"/>
                    <a:ext cx="17584" cy="2084369"/>
                  </a:xfrm>
                  <a:custGeom>
                    <a:avLst/>
                    <a:gdLst>
                      <a:gd name="connsiteX0" fmla="*/ 0 w 17584"/>
                      <a:gd name="connsiteY0" fmla="*/ 2084370 h 2084369"/>
                      <a:gd name="connsiteX1" fmla="*/ 0 w 17584"/>
                      <a:gd name="connsiteY1" fmla="*/ 0 h 20843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584" h="2084369">
                        <a:moveTo>
                          <a:pt x="0" y="2084370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4068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Freeform: Shape 31">
                    <a:extLst>
                      <a:ext uri="{FF2B5EF4-FFF2-40B4-BE49-F238E27FC236}">
                        <a16:creationId xmlns:a16="http://schemas.microsoft.com/office/drawing/2014/main" id="{9416E8D4-7A50-42A9-8374-7D35D07F8D6F}"/>
                      </a:ext>
                    </a:extLst>
                  </p:cNvPr>
                  <p:cNvSpPr/>
                  <p:nvPr/>
                </p:nvSpPr>
                <p:spPr>
                  <a:xfrm>
                    <a:off x="6871350" y="4509807"/>
                    <a:ext cx="17584" cy="123092"/>
                  </a:xfrm>
                  <a:custGeom>
                    <a:avLst/>
                    <a:gdLst>
                      <a:gd name="connsiteX0" fmla="*/ 362 w 17584"/>
                      <a:gd name="connsiteY0" fmla="*/ 157 h 123092"/>
                      <a:gd name="connsiteX1" fmla="*/ 362 w 17584"/>
                      <a:gd name="connsiteY1" fmla="*/ 123249 h 1230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584" h="123092">
                        <a:moveTo>
                          <a:pt x="362" y="157"/>
                        </a:moveTo>
                        <a:lnTo>
                          <a:pt x="362" y="123249"/>
                        </a:lnTo>
                      </a:path>
                    </a:pathLst>
                  </a:custGeom>
                  <a:solidFill>
                    <a:srgbClr val="262626"/>
                  </a:solidFill>
                  <a:ln w="14068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33" name="TextBox 32">
                    <a:extLst>
                      <a:ext uri="{FF2B5EF4-FFF2-40B4-BE49-F238E27FC236}">
                        <a16:creationId xmlns:a16="http://schemas.microsoft.com/office/drawing/2014/main" id="{79F2202F-6DC1-4591-BB23-E5E795296D28}"/>
                      </a:ext>
                    </a:extLst>
                  </p:cNvPr>
                  <p:cNvSpPr txBox="1"/>
                  <p:nvPr/>
                </p:nvSpPr>
                <p:spPr>
                  <a:xfrm>
                    <a:off x="6648025" y="4613557"/>
                    <a:ext cx="446649" cy="2672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08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100</a:t>
                    </a:r>
                  </a:p>
                </p:txBody>
              </p:sp>
            </p:grpSp>
            <p:grpSp>
              <p:nvGrpSpPr>
                <p:cNvPr id="34" name="Graphic 3">
                  <a:extLst>
                    <a:ext uri="{FF2B5EF4-FFF2-40B4-BE49-F238E27FC236}">
                      <a16:creationId xmlns:a16="http://schemas.microsoft.com/office/drawing/2014/main" id="{F3B116E6-FC87-448A-B88B-2041BD0D7603}"/>
                    </a:ext>
                  </a:extLst>
                </p:cNvPr>
                <p:cNvGrpSpPr/>
                <p:nvPr/>
              </p:nvGrpSpPr>
              <p:grpSpPr>
                <a:xfrm>
                  <a:off x="7778646" y="2425438"/>
                  <a:ext cx="263769" cy="2409684"/>
                  <a:chOff x="7778646" y="2425438"/>
                  <a:chExt cx="263769" cy="2409684"/>
                </a:xfrm>
              </p:grpSpPr>
              <p:sp>
                <p:nvSpPr>
                  <p:cNvPr id="35" name="Freeform: Shape 34">
                    <a:extLst>
                      <a:ext uri="{FF2B5EF4-FFF2-40B4-BE49-F238E27FC236}">
                        <a16:creationId xmlns:a16="http://schemas.microsoft.com/office/drawing/2014/main" id="{8AF68418-516B-4934-9647-03CE86120108}"/>
                      </a:ext>
                    </a:extLst>
                  </p:cNvPr>
                  <p:cNvSpPr/>
                  <p:nvPr/>
                </p:nvSpPr>
                <p:spPr>
                  <a:xfrm>
                    <a:off x="7910531" y="2425438"/>
                    <a:ext cx="17584" cy="2084369"/>
                  </a:xfrm>
                  <a:custGeom>
                    <a:avLst/>
                    <a:gdLst>
                      <a:gd name="connsiteX0" fmla="*/ 0 w 17584"/>
                      <a:gd name="connsiteY0" fmla="*/ 2084370 h 2084369"/>
                      <a:gd name="connsiteX1" fmla="*/ 0 w 17584"/>
                      <a:gd name="connsiteY1" fmla="*/ 0 h 20843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584" h="2084369">
                        <a:moveTo>
                          <a:pt x="0" y="2084370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4068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36" name="Freeform: Shape 35">
                    <a:extLst>
                      <a:ext uri="{FF2B5EF4-FFF2-40B4-BE49-F238E27FC236}">
                        <a16:creationId xmlns:a16="http://schemas.microsoft.com/office/drawing/2014/main" id="{6543F84C-58C7-44D0-85B4-E358C975F18A}"/>
                      </a:ext>
                    </a:extLst>
                  </p:cNvPr>
                  <p:cNvSpPr/>
                  <p:nvPr/>
                </p:nvSpPr>
                <p:spPr>
                  <a:xfrm>
                    <a:off x="7910531" y="4509807"/>
                    <a:ext cx="17584" cy="123092"/>
                  </a:xfrm>
                  <a:custGeom>
                    <a:avLst/>
                    <a:gdLst>
                      <a:gd name="connsiteX0" fmla="*/ 422 w 17584"/>
                      <a:gd name="connsiteY0" fmla="*/ 157 h 123092"/>
                      <a:gd name="connsiteX1" fmla="*/ 422 w 17584"/>
                      <a:gd name="connsiteY1" fmla="*/ 123249 h 1230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584" h="123092">
                        <a:moveTo>
                          <a:pt x="422" y="157"/>
                        </a:moveTo>
                        <a:lnTo>
                          <a:pt x="422" y="123249"/>
                        </a:lnTo>
                      </a:path>
                    </a:pathLst>
                  </a:custGeom>
                  <a:solidFill>
                    <a:srgbClr val="262626"/>
                  </a:solidFill>
                  <a:ln w="14068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37" name="TextBox 36">
                    <a:extLst>
                      <a:ext uri="{FF2B5EF4-FFF2-40B4-BE49-F238E27FC236}">
                        <a16:creationId xmlns:a16="http://schemas.microsoft.com/office/drawing/2014/main" id="{46010E44-A91A-4360-B357-610C49858C1D}"/>
                      </a:ext>
                    </a:extLst>
                  </p:cNvPr>
                  <p:cNvSpPr txBox="1"/>
                  <p:nvPr/>
                </p:nvSpPr>
                <p:spPr>
                  <a:xfrm>
                    <a:off x="7687206" y="4613557"/>
                    <a:ext cx="446649" cy="2672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08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120</a:t>
                    </a:r>
                  </a:p>
                </p:txBody>
              </p:sp>
            </p:grpSp>
          </p:grpSp>
          <p:grpSp>
            <p:nvGrpSpPr>
              <p:cNvPr id="38" name="Graphic 3">
                <a:extLst>
                  <a:ext uri="{FF2B5EF4-FFF2-40B4-BE49-F238E27FC236}">
                    <a16:creationId xmlns:a16="http://schemas.microsoft.com/office/drawing/2014/main" id="{F3B116E6-FC87-448A-B88B-2041BD0D7603}"/>
                  </a:ext>
                </a:extLst>
              </p:cNvPr>
              <p:cNvGrpSpPr/>
              <p:nvPr/>
            </p:nvGrpSpPr>
            <p:grpSpPr>
              <a:xfrm>
                <a:off x="664333" y="2590165"/>
                <a:ext cx="826476" cy="1754909"/>
                <a:chOff x="664333" y="2590165"/>
                <a:chExt cx="826476" cy="1754909"/>
              </a:xfrm>
              <a:solidFill>
                <a:srgbClr val="262626"/>
              </a:solidFill>
            </p:grpSpPr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2DCE409E-7C6C-474B-951F-2225A98006DB}"/>
                    </a:ext>
                  </a:extLst>
                </p:cNvPr>
                <p:cNvSpPr txBox="1"/>
                <p:nvPr/>
              </p:nvSpPr>
              <p:spPr>
                <a:xfrm>
                  <a:off x="924585" y="4123508"/>
                  <a:ext cx="657664" cy="2672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08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Unlikely</a:t>
                  </a:r>
                </a:p>
              </p:txBody>
            </p:sp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5CFC1106-31D9-4F13-888C-93DAB797EB08}"/>
                    </a:ext>
                  </a:extLst>
                </p:cNvPr>
                <p:cNvSpPr txBox="1"/>
                <p:nvPr/>
              </p:nvSpPr>
              <p:spPr>
                <a:xfrm>
                  <a:off x="871831" y="3728752"/>
                  <a:ext cx="710418" cy="2672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08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Possibly</a:t>
                  </a:r>
                </a:p>
              </p:txBody>
            </p:sp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A9067636-A3C9-46E4-8E56-881342A1FA92}"/>
                    </a:ext>
                  </a:extLst>
                </p:cNvPr>
                <p:cNvSpPr txBox="1"/>
                <p:nvPr/>
              </p:nvSpPr>
              <p:spPr>
                <a:xfrm>
                  <a:off x="1047677" y="3333977"/>
                  <a:ext cx="534572" cy="2672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08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Likely</a:t>
                  </a:r>
                </a:p>
              </p:txBody>
            </p:sp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AC5927FC-F561-4ED7-B38D-9D42D9AA89EC}"/>
                    </a:ext>
                  </a:extLst>
                </p:cNvPr>
                <p:cNvSpPr txBox="1"/>
                <p:nvPr/>
              </p:nvSpPr>
              <p:spPr>
                <a:xfrm>
                  <a:off x="713570" y="2938872"/>
                  <a:ext cx="868679" cy="2672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08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In progress</a:t>
                  </a:r>
                </a:p>
              </p:txBody>
            </p:sp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310E7FB2-8057-48AC-BDF8-D3D0C68DBA4E}"/>
                    </a:ext>
                  </a:extLst>
                </p:cNvPr>
                <p:cNvSpPr txBox="1"/>
                <p:nvPr/>
              </p:nvSpPr>
              <p:spPr>
                <a:xfrm>
                  <a:off x="572893" y="2544445"/>
                  <a:ext cx="1009356" cy="2672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08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Already done</a:t>
                  </a:r>
                </a:p>
              </p:txBody>
            </p:sp>
          </p:grp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7EA79F18-F8C7-460A-AA82-2042653AB1EC}"/>
                  </a:ext>
                </a:extLst>
              </p:cNvPr>
              <p:cNvSpPr/>
              <p:nvPr/>
            </p:nvSpPr>
            <p:spPr>
              <a:xfrm>
                <a:off x="1675448" y="2425438"/>
                <a:ext cx="17584" cy="2084369"/>
              </a:xfrm>
              <a:custGeom>
                <a:avLst/>
                <a:gdLst>
                  <a:gd name="connsiteX0" fmla="*/ 0 w 17584"/>
                  <a:gd name="connsiteY0" fmla="*/ 2084370 h 2084369"/>
                  <a:gd name="connsiteX1" fmla="*/ 0 w 17584"/>
                  <a:gd name="connsiteY1" fmla="*/ 0 h 20843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584" h="2084369">
                    <a:moveTo>
                      <a:pt x="0" y="2084370"/>
                    </a:moveTo>
                    <a:lnTo>
                      <a:pt x="0" y="0"/>
                    </a:lnTo>
                  </a:path>
                </a:pathLst>
              </a:custGeom>
              <a:noFill/>
              <a:ln w="17585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73A6E60B-AC29-4A3F-A72E-5A66B8E9D0BA}"/>
                  </a:ext>
                </a:extLst>
              </p:cNvPr>
              <p:cNvSpPr/>
              <p:nvPr/>
            </p:nvSpPr>
            <p:spPr>
              <a:xfrm>
                <a:off x="8549626" y="2425438"/>
                <a:ext cx="17584" cy="2084369"/>
              </a:xfrm>
              <a:custGeom>
                <a:avLst/>
                <a:gdLst>
                  <a:gd name="connsiteX0" fmla="*/ 0 w 17584"/>
                  <a:gd name="connsiteY0" fmla="*/ 2084370 h 2084369"/>
                  <a:gd name="connsiteX1" fmla="*/ 0 w 17584"/>
                  <a:gd name="connsiteY1" fmla="*/ 0 h 20843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584" h="2084369">
                    <a:moveTo>
                      <a:pt x="0" y="2084370"/>
                    </a:moveTo>
                    <a:lnTo>
                      <a:pt x="0" y="0"/>
                    </a:lnTo>
                  </a:path>
                </a:pathLst>
              </a:custGeom>
              <a:noFill/>
              <a:ln w="17585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00A2C866-62AB-4CCE-BEB3-1ADFC6E57E34}"/>
                  </a:ext>
                </a:extLst>
              </p:cNvPr>
              <p:cNvSpPr/>
              <p:nvPr/>
            </p:nvSpPr>
            <p:spPr>
              <a:xfrm>
                <a:off x="1675448" y="4509807"/>
                <a:ext cx="6874177" cy="17584"/>
              </a:xfrm>
              <a:custGeom>
                <a:avLst/>
                <a:gdLst>
                  <a:gd name="connsiteX0" fmla="*/ 0 w 6874177"/>
                  <a:gd name="connsiteY0" fmla="*/ 0 h 17584"/>
                  <a:gd name="connsiteX1" fmla="*/ 6874178 w 6874177"/>
                  <a:gd name="connsiteY1" fmla="*/ 0 h 175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874177" h="17584">
                    <a:moveTo>
                      <a:pt x="0" y="0"/>
                    </a:moveTo>
                    <a:lnTo>
                      <a:pt x="6874178" y="0"/>
                    </a:lnTo>
                  </a:path>
                </a:pathLst>
              </a:custGeom>
              <a:noFill/>
              <a:ln w="17585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D53C45A3-860B-462C-BA57-C44A7A0AE63D}"/>
                  </a:ext>
                </a:extLst>
              </p:cNvPr>
              <p:cNvSpPr/>
              <p:nvPr/>
            </p:nvSpPr>
            <p:spPr>
              <a:xfrm>
                <a:off x="1675448" y="2425438"/>
                <a:ext cx="6874177" cy="17584"/>
              </a:xfrm>
              <a:custGeom>
                <a:avLst/>
                <a:gdLst>
                  <a:gd name="connsiteX0" fmla="*/ 0 w 6874177"/>
                  <a:gd name="connsiteY0" fmla="*/ 0 h 17584"/>
                  <a:gd name="connsiteX1" fmla="*/ 6874178 w 6874177"/>
                  <a:gd name="connsiteY1" fmla="*/ 0 h 175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874177" h="17584">
                    <a:moveTo>
                      <a:pt x="0" y="0"/>
                    </a:moveTo>
                    <a:lnTo>
                      <a:pt x="6874178" y="0"/>
                    </a:lnTo>
                  </a:path>
                </a:pathLst>
              </a:custGeom>
              <a:noFill/>
              <a:ln w="17585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E9E1342F-B65D-4508-B31C-4B8DA885B944}"/>
                  </a:ext>
                </a:extLst>
              </p:cNvPr>
              <p:cNvSpPr/>
              <p:nvPr/>
            </p:nvSpPr>
            <p:spPr>
              <a:xfrm>
                <a:off x="1675448" y="4099242"/>
                <a:ext cx="2130323" cy="315819"/>
              </a:xfrm>
              <a:custGeom>
                <a:avLst/>
                <a:gdLst>
                  <a:gd name="connsiteX0" fmla="*/ 0 w 2130323"/>
                  <a:gd name="connsiteY0" fmla="*/ 315820 h 315819"/>
                  <a:gd name="connsiteX1" fmla="*/ 2130323 w 2130323"/>
                  <a:gd name="connsiteY1" fmla="*/ 315820 h 315819"/>
                  <a:gd name="connsiteX2" fmla="*/ 2130323 w 2130323"/>
                  <a:gd name="connsiteY2" fmla="*/ 0 h 315819"/>
                  <a:gd name="connsiteX3" fmla="*/ 0 w 2130323"/>
                  <a:gd name="connsiteY3" fmla="*/ 0 h 3158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30323" h="315819">
                    <a:moveTo>
                      <a:pt x="0" y="315820"/>
                    </a:moveTo>
                    <a:lnTo>
                      <a:pt x="2130323" y="315820"/>
                    </a:lnTo>
                    <a:lnTo>
                      <a:pt x="213032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7585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EDC1CB42-B5BB-4E7F-8F5E-8BA31E61B6C5}"/>
                  </a:ext>
                </a:extLst>
              </p:cNvPr>
              <p:cNvSpPr/>
              <p:nvPr/>
            </p:nvSpPr>
            <p:spPr>
              <a:xfrm>
                <a:off x="1675448" y="3704485"/>
                <a:ext cx="6546840" cy="315819"/>
              </a:xfrm>
              <a:custGeom>
                <a:avLst/>
                <a:gdLst>
                  <a:gd name="connsiteX0" fmla="*/ 0 w 6546840"/>
                  <a:gd name="connsiteY0" fmla="*/ 315820 h 315819"/>
                  <a:gd name="connsiteX1" fmla="*/ 6546840 w 6546840"/>
                  <a:gd name="connsiteY1" fmla="*/ 315820 h 315819"/>
                  <a:gd name="connsiteX2" fmla="*/ 6546840 w 6546840"/>
                  <a:gd name="connsiteY2" fmla="*/ 0 h 315819"/>
                  <a:gd name="connsiteX3" fmla="*/ 0 w 6546840"/>
                  <a:gd name="connsiteY3" fmla="*/ 0 h 3158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546840" h="315819">
                    <a:moveTo>
                      <a:pt x="0" y="315820"/>
                    </a:moveTo>
                    <a:lnTo>
                      <a:pt x="6546840" y="315820"/>
                    </a:lnTo>
                    <a:lnTo>
                      <a:pt x="654684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7585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3E1363A1-F0CD-44E0-8E3B-68F4DCC05507}"/>
                  </a:ext>
                </a:extLst>
              </p:cNvPr>
              <p:cNvSpPr/>
              <p:nvPr/>
            </p:nvSpPr>
            <p:spPr>
              <a:xfrm>
                <a:off x="1675448" y="3309715"/>
                <a:ext cx="2909708" cy="315814"/>
              </a:xfrm>
              <a:custGeom>
                <a:avLst/>
                <a:gdLst>
                  <a:gd name="connsiteX0" fmla="*/ 0 w 2909708"/>
                  <a:gd name="connsiteY0" fmla="*/ 315814 h 315814"/>
                  <a:gd name="connsiteX1" fmla="*/ 2909709 w 2909708"/>
                  <a:gd name="connsiteY1" fmla="*/ 315814 h 315814"/>
                  <a:gd name="connsiteX2" fmla="*/ 2909709 w 2909708"/>
                  <a:gd name="connsiteY2" fmla="*/ 0 h 315814"/>
                  <a:gd name="connsiteX3" fmla="*/ 0 w 2909708"/>
                  <a:gd name="connsiteY3" fmla="*/ 0 h 3158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09708" h="315814">
                    <a:moveTo>
                      <a:pt x="0" y="315814"/>
                    </a:moveTo>
                    <a:lnTo>
                      <a:pt x="2909709" y="315814"/>
                    </a:lnTo>
                    <a:lnTo>
                      <a:pt x="290970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7585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32BA5D4A-4D24-4119-82CB-2AC251345C7C}"/>
                  </a:ext>
                </a:extLst>
              </p:cNvPr>
              <p:cNvSpPr/>
              <p:nvPr/>
            </p:nvSpPr>
            <p:spPr>
              <a:xfrm>
                <a:off x="1675448" y="2914948"/>
                <a:ext cx="3221466" cy="315814"/>
              </a:xfrm>
              <a:custGeom>
                <a:avLst/>
                <a:gdLst>
                  <a:gd name="connsiteX0" fmla="*/ 0 w 3221466"/>
                  <a:gd name="connsiteY0" fmla="*/ 315814 h 315814"/>
                  <a:gd name="connsiteX1" fmla="*/ 3221466 w 3221466"/>
                  <a:gd name="connsiteY1" fmla="*/ 315814 h 315814"/>
                  <a:gd name="connsiteX2" fmla="*/ 3221466 w 3221466"/>
                  <a:gd name="connsiteY2" fmla="*/ 0 h 315814"/>
                  <a:gd name="connsiteX3" fmla="*/ 0 w 3221466"/>
                  <a:gd name="connsiteY3" fmla="*/ 0 h 3158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221466" h="315814">
                    <a:moveTo>
                      <a:pt x="0" y="315814"/>
                    </a:moveTo>
                    <a:lnTo>
                      <a:pt x="3221466" y="315814"/>
                    </a:lnTo>
                    <a:lnTo>
                      <a:pt x="322146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7585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7459FD23-7DDD-44F5-BF51-E5059EDA11FC}"/>
                  </a:ext>
                </a:extLst>
              </p:cNvPr>
              <p:cNvSpPr/>
              <p:nvPr/>
            </p:nvSpPr>
            <p:spPr>
              <a:xfrm>
                <a:off x="1675448" y="2520180"/>
                <a:ext cx="1350937" cy="315814"/>
              </a:xfrm>
              <a:custGeom>
                <a:avLst/>
                <a:gdLst>
                  <a:gd name="connsiteX0" fmla="*/ 0 w 1350937"/>
                  <a:gd name="connsiteY0" fmla="*/ 315814 h 315814"/>
                  <a:gd name="connsiteX1" fmla="*/ 1350938 w 1350937"/>
                  <a:gd name="connsiteY1" fmla="*/ 315814 h 315814"/>
                  <a:gd name="connsiteX2" fmla="*/ 1350938 w 1350937"/>
                  <a:gd name="connsiteY2" fmla="*/ 0 h 315814"/>
                  <a:gd name="connsiteX3" fmla="*/ 0 w 1350937"/>
                  <a:gd name="connsiteY3" fmla="*/ 0 h 3158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50937" h="315814">
                    <a:moveTo>
                      <a:pt x="0" y="315814"/>
                    </a:moveTo>
                    <a:lnTo>
                      <a:pt x="1350938" y="315814"/>
                    </a:lnTo>
                    <a:lnTo>
                      <a:pt x="135093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7585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627083F-4382-44BD-A484-15929ADFB4E6}">
  <ds:schemaRefs>
    <ds:schemaRef ds:uri="6f9e58f7-d1e4-4b3c-85fb-268101084292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elements/1.1/"/>
    <ds:schemaRef ds:uri="3ff2fa63-d22b-4bb2-9a0e-763a487e02e4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0C4F42B-64AE-4076-BAAB-87F49E7067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BF5C6A-7983-4BF5-8206-564B67C3F5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fig-A-57</Template>
  <TotalTime>39</TotalTime>
  <Words>47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Likelihood of Using Research-Validated Teaching Strategies Departments reporting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Likelihood of Using Research-Validated Teaching Strategies Departments reporting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2021-02-25T00:00:48Z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