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6BC57A-C127-4DCB-9C13-D83724646828}" v="6" dt="2021-02-24T23:59:06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846BC57A-C127-4DCB-9C13-D83724646828}"/>
    <pc:docChg chg="modSld">
      <pc:chgData name="Christopher Keane" userId="2677a39a-78fe-4da0-ac2a-39406820a4c7" providerId="ADAL" clId="{846BC57A-C127-4DCB-9C13-D83724646828}" dt="2021-02-24T23:58:53.727" v="5" actId="27803"/>
      <pc:docMkLst>
        <pc:docMk/>
      </pc:docMkLst>
      <pc:sldChg chg="addSp delSp modSp mod">
        <pc:chgData name="Christopher Keane" userId="2677a39a-78fe-4da0-ac2a-39406820a4c7" providerId="ADAL" clId="{846BC57A-C127-4DCB-9C13-D83724646828}" dt="2021-02-24T23:58:53.727" v="5" actId="27803"/>
        <pc:sldMkLst>
          <pc:docMk/>
          <pc:sldMk cId="0" sldId="256"/>
        </pc:sldMkLst>
        <pc:spChg chg="mod">
          <ac:chgData name="Christopher Keane" userId="2677a39a-78fe-4da0-ac2a-39406820a4c7" providerId="ADAL" clId="{846BC57A-C127-4DCB-9C13-D83724646828}" dt="2021-02-24T23:57:52.603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6" creationId="{26E289CE-6F8B-455A-9B49-A8F133AB6AF7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9" creationId="{BF2C9079-31BA-4E8B-B8C6-17AECE22530F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10" creationId="{F431AB0C-6947-4740-B962-C5F666E382D9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11" creationId="{E1D704AD-C7FA-4D86-B158-E38690802CED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13" creationId="{6C7ED13B-3283-4914-93E7-A362439D125D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14" creationId="{91063898-B276-44F9-95CA-FD72A6D420D0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15" creationId="{5DE147C4-3ABA-4FF6-A1D2-0C1E49D789D2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17" creationId="{9D8AD764-6811-4F10-BFA0-60283B61655D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18" creationId="{FFB22B8C-E4D9-4C0E-8168-31075D70287C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19" creationId="{E240D0CC-6AFC-4B41-B047-A9F976E76A8B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21" creationId="{FF65F0D8-1DE7-4B00-BE68-DCE340FB3A16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22" creationId="{7A0A7ACF-A4A9-403E-9173-D13846673EF7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23" creationId="{E4C67053-1BC0-4C44-B16E-08C40B844014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25" creationId="{8612AD19-732B-41F4-B97F-860B850238A8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26" creationId="{9068E966-F8A4-4F4A-92CD-9062177D8FE7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27" creationId="{095CB9C0-AD49-4357-91AF-E4E82D00AF6A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29" creationId="{C0B8F19D-E5BA-4A4B-8890-50DC3DE45F3B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30" creationId="{2A10ADA7-E25C-4398-B6ED-CBA3F1DBD7A9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31" creationId="{F742A154-006C-4E56-A85D-F31754E50890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33" creationId="{A8EA48AC-487D-4131-B098-3B281DC3C31A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34" creationId="{AFBBAA67-2FB6-4C51-94ED-9CB89DCFC5D2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35" creationId="{147242EA-A3BF-49B9-81E8-571F1B52B769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36" creationId="{E06C7B23-4CFA-419D-99A7-5526EDBC75D3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37" creationId="{708F9563-B78B-496C-A897-DD503B1559C8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38" creationId="{C26DD6FA-5981-4FF3-94E8-0C490C0AC7F9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39" creationId="{7DB03583-ABF8-4481-8A39-826F688B240E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40" creationId="{A9F5BE7C-F09C-402F-A9F8-4B6330C7DCF0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41" creationId="{F7CBAD71-FE5A-4DF4-A6BB-6B1A6736E22E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42" creationId="{29362059-30B1-4FD8-AAD3-85013C892E70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43" creationId="{C343A4A6-3FAE-4787-A57A-A21ED681D3EA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44" creationId="{891951FB-B2CE-465E-9203-1D9F1C418809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45" creationId="{DC565998-9E36-4C60-821A-1E656BC80F10}"/>
          </ac:spMkLst>
        </pc:spChg>
        <pc:spChg chg="mod">
          <ac:chgData name="Christopher Keane" userId="2677a39a-78fe-4da0-ac2a-39406820a4c7" providerId="ADAL" clId="{846BC57A-C127-4DCB-9C13-D83724646828}" dt="2021-02-24T23:58:53.727" v="5" actId="27803"/>
          <ac:spMkLst>
            <pc:docMk/>
            <pc:sldMk cId="0" sldId="256"/>
            <ac:spMk id="46" creationId="{71D01A9D-2F5F-400C-A307-80A8991F6C0F}"/>
          </ac:spMkLst>
        </pc:spChg>
        <pc:grpChg chg="mod">
          <ac:chgData name="Christopher Keane" userId="2677a39a-78fe-4da0-ac2a-39406820a4c7" providerId="ADAL" clId="{846BC57A-C127-4DCB-9C13-D83724646828}" dt="2021-02-24T23:58:53.727" v="5" actId="27803"/>
          <ac:grpSpMkLst>
            <pc:docMk/>
            <pc:sldMk cId="0" sldId="256"/>
            <ac:grpSpMk id="5" creationId="{C2FEBE12-D14E-4DB3-BF37-458FDB3FCDBF}"/>
          </ac:grpSpMkLst>
        </pc:grpChg>
        <pc:grpChg chg="mod">
          <ac:chgData name="Christopher Keane" userId="2677a39a-78fe-4da0-ac2a-39406820a4c7" providerId="ADAL" clId="{846BC57A-C127-4DCB-9C13-D83724646828}" dt="2021-02-24T23:58:53.727" v="5" actId="27803"/>
          <ac:grpSpMkLst>
            <pc:docMk/>
            <pc:sldMk cId="0" sldId="256"/>
            <ac:grpSpMk id="7" creationId="{C2FEBE12-D14E-4DB3-BF37-458FDB3FCDBF}"/>
          </ac:grpSpMkLst>
        </pc:grpChg>
        <pc:grpChg chg="mod">
          <ac:chgData name="Christopher Keane" userId="2677a39a-78fe-4da0-ac2a-39406820a4c7" providerId="ADAL" clId="{846BC57A-C127-4DCB-9C13-D83724646828}" dt="2021-02-24T23:58:53.727" v="5" actId="27803"/>
          <ac:grpSpMkLst>
            <pc:docMk/>
            <pc:sldMk cId="0" sldId="256"/>
            <ac:grpSpMk id="8" creationId="{C2FEBE12-D14E-4DB3-BF37-458FDB3FCDBF}"/>
          </ac:grpSpMkLst>
        </pc:grpChg>
        <pc:grpChg chg="mod">
          <ac:chgData name="Christopher Keane" userId="2677a39a-78fe-4da0-ac2a-39406820a4c7" providerId="ADAL" clId="{846BC57A-C127-4DCB-9C13-D83724646828}" dt="2021-02-24T23:58:53.727" v="5" actId="27803"/>
          <ac:grpSpMkLst>
            <pc:docMk/>
            <pc:sldMk cId="0" sldId="256"/>
            <ac:grpSpMk id="12" creationId="{C2FEBE12-D14E-4DB3-BF37-458FDB3FCDBF}"/>
          </ac:grpSpMkLst>
        </pc:grpChg>
        <pc:grpChg chg="mod">
          <ac:chgData name="Christopher Keane" userId="2677a39a-78fe-4da0-ac2a-39406820a4c7" providerId="ADAL" clId="{846BC57A-C127-4DCB-9C13-D83724646828}" dt="2021-02-24T23:58:53.727" v="5" actId="27803"/>
          <ac:grpSpMkLst>
            <pc:docMk/>
            <pc:sldMk cId="0" sldId="256"/>
            <ac:grpSpMk id="16" creationId="{C2FEBE12-D14E-4DB3-BF37-458FDB3FCDBF}"/>
          </ac:grpSpMkLst>
        </pc:grpChg>
        <pc:grpChg chg="mod">
          <ac:chgData name="Christopher Keane" userId="2677a39a-78fe-4da0-ac2a-39406820a4c7" providerId="ADAL" clId="{846BC57A-C127-4DCB-9C13-D83724646828}" dt="2021-02-24T23:58:53.727" v="5" actId="27803"/>
          <ac:grpSpMkLst>
            <pc:docMk/>
            <pc:sldMk cId="0" sldId="256"/>
            <ac:grpSpMk id="20" creationId="{C2FEBE12-D14E-4DB3-BF37-458FDB3FCDBF}"/>
          </ac:grpSpMkLst>
        </pc:grpChg>
        <pc:grpChg chg="mod">
          <ac:chgData name="Christopher Keane" userId="2677a39a-78fe-4da0-ac2a-39406820a4c7" providerId="ADAL" clId="{846BC57A-C127-4DCB-9C13-D83724646828}" dt="2021-02-24T23:58:53.727" v="5" actId="27803"/>
          <ac:grpSpMkLst>
            <pc:docMk/>
            <pc:sldMk cId="0" sldId="256"/>
            <ac:grpSpMk id="24" creationId="{C2FEBE12-D14E-4DB3-BF37-458FDB3FCDBF}"/>
          </ac:grpSpMkLst>
        </pc:grpChg>
        <pc:grpChg chg="mod">
          <ac:chgData name="Christopher Keane" userId="2677a39a-78fe-4da0-ac2a-39406820a4c7" providerId="ADAL" clId="{846BC57A-C127-4DCB-9C13-D83724646828}" dt="2021-02-24T23:58:53.727" v="5" actId="27803"/>
          <ac:grpSpMkLst>
            <pc:docMk/>
            <pc:sldMk cId="0" sldId="256"/>
            <ac:grpSpMk id="28" creationId="{C2FEBE12-D14E-4DB3-BF37-458FDB3FCDBF}"/>
          </ac:grpSpMkLst>
        </pc:grpChg>
        <pc:grpChg chg="mod">
          <ac:chgData name="Christopher Keane" userId="2677a39a-78fe-4da0-ac2a-39406820a4c7" providerId="ADAL" clId="{846BC57A-C127-4DCB-9C13-D83724646828}" dt="2021-02-24T23:58:53.727" v="5" actId="27803"/>
          <ac:grpSpMkLst>
            <pc:docMk/>
            <pc:sldMk cId="0" sldId="256"/>
            <ac:grpSpMk id="32" creationId="{C2FEBE12-D14E-4DB3-BF37-458FDB3FCDBF}"/>
          </ac:grpSpMkLst>
        </pc:grpChg>
        <pc:picChg chg="add del mod">
          <ac:chgData name="Christopher Keane" userId="2677a39a-78fe-4da0-ac2a-39406820a4c7" providerId="ADAL" clId="{846BC57A-C127-4DCB-9C13-D83724646828}" dt="2021-02-24T23:58:53.727" v="5" actId="27803"/>
          <ac:picMkLst>
            <pc:docMk/>
            <pc:sldMk cId="0" sldId="256"/>
            <ac:picMk id="4" creationId="{C2FEBE12-D14E-4DB3-BF37-458FDB3FCDB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40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A-52</a:t>
            </a:r>
          </a:p>
          <a:p>
            <a:r>
              <a:t>How extensive are efforts to introduce pedagogical reforms in your department?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6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5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4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1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6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7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2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5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3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70550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Faculty Using Reformed Pedagogy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C2FEBE12-D14E-4DB3-BF37-458FDB3FCDBF}"/>
              </a:ext>
            </a:extLst>
          </p:cNvPr>
          <p:cNvGrpSpPr/>
          <p:nvPr/>
        </p:nvGrpSpPr>
        <p:grpSpPr>
          <a:xfrm>
            <a:off x="418594" y="1725038"/>
            <a:ext cx="8351804" cy="3192253"/>
            <a:chOff x="418594" y="1725038"/>
            <a:chExt cx="8351804" cy="3192253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6E289CE-6F8B-455A-9B49-A8F133AB6AF7}"/>
                </a:ext>
              </a:extLst>
            </p:cNvPr>
            <p:cNvSpPr/>
            <p:nvPr/>
          </p:nvSpPr>
          <p:spPr>
            <a:xfrm>
              <a:off x="2258033" y="2417884"/>
              <a:ext cx="6512364" cy="2161979"/>
            </a:xfrm>
            <a:custGeom>
              <a:avLst/>
              <a:gdLst>
                <a:gd name="connsiteX0" fmla="*/ 0 w 6512364"/>
                <a:gd name="connsiteY0" fmla="*/ 2161980 h 2161979"/>
                <a:gd name="connsiteX1" fmla="*/ 6512365 w 6512364"/>
                <a:gd name="connsiteY1" fmla="*/ 2161980 h 2161979"/>
                <a:gd name="connsiteX2" fmla="*/ 6512365 w 6512364"/>
                <a:gd name="connsiteY2" fmla="*/ 0 h 2161979"/>
                <a:gd name="connsiteX3" fmla="*/ 0 w 6512364"/>
                <a:gd name="connsiteY3" fmla="*/ 0 h 2161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12364" h="2161979">
                  <a:moveTo>
                    <a:pt x="0" y="2161980"/>
                  </a:moveTo>
                  <a:lnTo>
                    <a:pt x="6512365" y="2161980"/>
                  </a:lnTo>
                  <a:lnTo>
                    <a:pt x="65123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F2"/>
            </a:solidFill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C2FEBE12-D14E-4DB3-BF37-458FDB3FCDBF}"/>
                </a:ext>
              </a:extLst>
            </p:cNvPr>
            <p:cNvGrpSpPr/>
            <p:nvPr/>
          </p:nvGrpSpPr>
          <p:grpSpPr>
            <a:xfrm>
              <a:off x="2212435" y="2417884"/>
              <a:ext cx="6384652" cy="2499407"/>
              <a:chOff x="2212435" y="2417884"/>
              <a:chExt cx="6384652" cy="2499407"/>
            </a:xfrm>
          </p:grpSpPr>
          <p:grpSp>
            <p:nvGrpSpPr>
              <p:cNvPr id="8" name="Graphic 3">
                <a:extLst>
                  <a:ext uri="{FF2B5EF4-FFF2-40B4-BE49-F238E27FC236}">
                    <a16:creationId xmlns:a16="http://schemas.microsoft.com/office/drawing/2014/main" id="{C2FEBE12-D14E-4DB3-BF37-458FDB3FCDBF}"/>
                  </a:ext>
                </a:extLst>
              </p:cNvPr>
              <p:cNvGrpSpPr/>
              <p:nvPr/>
            </p:nvGrpSpPr>
            <p:grpSpPr>
              <a:xfrm>
                <a:off x="2212435" y="2417884"/>
                <a:ext cx="91196" cy="2499407"/>
                <a:chOff x="2212435" y="2417884"/>
                <a:chExt cx="91196" cy="2499407"/>
              </a:xfrm>
            </p:grpSpPr>
            <p:sp>
              <p:nvSpPr>
                <p:cNvPr id="9" name="Freeform: Shape 8">
                  <a:extLst>
                    <a:ext uri="{FF2B5EF4-FFF2-40B4-BE49-F238E27FC236}">
                      <a16:creationId xmlns:a16="http://schemas.microsoft.com/office/drawing/2014/main" id="{BF2C9079-31BA-4E8B-B8C6-17AECE22530F}"/>
                    </a:ext>
                  </a:extLst>
                </p:cNvPr>
                <p:cNvSpPr/>
                <p:nvPr/>
              </p:nvSpPr>
              <p:spPr>
                <a:xfrm>
                  <a:off x="2258033" y="2417884"/>
                  <a:ext cx="18239" cy="2161979"/>
                </a:xfrm>
                <a:custGeom>
                  <a:avLst/>
                  <a:gdLst>
                    <a:gd name="connsiteX0" fmla="*/ 0 w 18239"/>
                    <a:gd name="connsiteY0" fmla="*/ 2161980 h 2161979"/>
                    <a:gd name="connsiteX1" fmla="*/ 0 w 18239"/>
                    <a:gd name="connsiteY1" fmla="*/ 0 h 216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2161979">
                      <a:moveTo>
                        <a:pt x="0" y="216198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58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" name="Freeform: Shape 9">
                  <a:extLst>
                    <a:ext uri="{FF2B5EF4-FFF2-40B4-BE49-F238E27FC236}">
                      <a16:creationId xmlns:a16="http://schemas.microsoft.com/office/drawing/2014/main" id="{F431AB0C-6947-4740-B962-C5F666E382D9}"/>
                    </a:ext>
                  </a:extLst>
                </p:cNvPr>
                <p:cNvSpPr/>
                <p:nvPr/>
              </p:nvSpPr>
              <p:spPr>
                <a:xfrm>
                  <a:off x="2258033" y="4579863"/>
                  <a:ext cx="18239" cy="127675"/>
                </a:xfrm>
                <a:custGeom>
                  <a:avLst/>
                  <a:gdLst>
                    <a:gd name="connsiteX0" fmla="*/ 101 w 18239"/>
                    <a:gd name="connsiteY0" fmla="*/ 157 h 127675"/>
                    <a:gd name="connsiteX1" fmla="*/ 101 w 18239"/>
                    <a:gd name="connsiteY1" fmla="*/ 127832 h 127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127675">
                      <a:moveTo>
                        <a:pt x="101" y="157"/>
                      </a:moveTo>
                      <a:lnTo>
                        <a:pt x="101" y="127832"/>
                      </a:lnTo>
                    </a:path>
                  </a:pathLst>
                </a:custGeom>
                <a:solidFill>
                  <a:srgbClr val="262626"/>
                </a:solidFill>
                <a:ln w="1458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1D704AD-C7FA-4D86-B158-E38690802CED}"/>
                    </a:ext>
                  </a:extLst>
                </p:cNvPr>
                <p:cNvSpPr txBox="1"/>
                <p:nvPr/>
              </p:nvSpPr>
              <p:spPr>
                <a:xfrm>
                  <a:off x="2120995" y="4689178"/>
                  <a:ext cx="274076" cy="2738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4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</a:t>
                  </a:r>
                </a:p>
              </p:txBody>
            </p:sp>
          </p:grpSp>
          <p:grpSp>
            <p:nvGrpSpPr>
              <p:cNvPr id="12" name="Graphic 3">
                <a:extLst>
                  <a:ext uri="{FF2B5EF4-FFF2-40B4-BE49-F238E27FC236}">
                    <a16:creationId xmlns:a16="http://schemas.microsoft.com/office/drawing/2014/main" id="{C2FEBE12-D14E-4DB3-BF37-458FDB3FCDBF}"/>
                  </a:ext>
                </a:extLst>
              </p:cNvPr>
              <p:cNvGrpSpPr/>
              <p:nvPr/>
            </p:nvGrpSpPr>
            <p:grpSpPr>
              <a:xfrm>
                <a:off x="3407296" y="2417884"/>
                <a:ext cx="182393" cy="2499407"/>
                <a:chOff x="3407296" y="2417884"/>
                <a:chExt cx="182393" cy="2499407"/>
              </a:xfrm>
            </p:grpSpPr>
            <p:sp>
              <p:nvSpPr>
                <p:cNvPr id="13" name="Freeform: Shape 12">
                  <a:extLst>
                    <a:ext uri="{FF2B5EF4-FFF2-40B4-BE49-F238E27FC236}">
                      <a16:creationId xmlns:a16="http://schemas.microsoft.com/office/drawing/2014/main" id="{6C7ED13B-3283-4914-93E7-A362439D125D}"/>
                    </a:ext>
                  </a:extLst>
                </p:cNvPr>
                <p:cNvSpPr/>
                <p:nvPr/>
              </p:nvSpPr>
              <p:spPr>
                <a:xfrm>
                  <a:off x="3498492" y="2417884"/>
                  <a:ext cx="18239" cy="2161979"/>
                </a:xfrm>
                <a:custGeom>
                  <a:avLst/>
                  <a:gdLst>
                    <a:gd name="connsiteX0" fmla="*/ 0 w 18239"/>
                    <a:gd name="connsiteY0" fmla="*/ 2161980 h 2161979"/>
                    <a:gd name="connsiteX1" fmla="*/ 0 w 18239"/>
                    <a:gd name="connsiteY1" fmla="*/ 0 h 216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2161979">
                      <a:moveTo>
                        <a:pt x="0" y="216198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58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: Shape 13">
                  <a:extLst>
                    <a:ext uri="{FF2B5EF4-FFF2-40B4-BE49-F238E27FC236}">
                      <a16:creationId xmlns:a16="http://schemas.microsoft.com/office/drawing/2014/main" id="{91063898-B276-44F9-95CA-FD72A6D420D0}"/>
                    </a:ext>
                  </a:extLst>
                </p:cNvPr>
                <p:cNvSpPr/>
                <p:nvPr/>
              </p:nvSpPr>
              <p:spPr>
                <a:xfrm>
                  <a:off x="3498492" y="4579863"/>
                  <a:ext cx="18239" cy="127675"/>
                </a:xfrm>
                <a:custGeom>
                  <a:avLst/>
                  <a:gdLst>
                    <a:gd name="connsiteX0" fmla="*/ 169 w 18239"/>
                    <a:gd name="connsiteY0" fmla="*/ 157 h 127675"/>
                    <a:gd name="connsiteX1" fmla="*/ 169 w 18239"/>
                    <a:gd name="connsiteY1" fmla="*/ 127832 h 127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127675">
                      <a:moveTo>
                        <a:pt x="169" y="157"/>
                      </a:moveTo>
                      <a:lnTo>
                        <a:pt x="169" y="127832"/>
                      </a:lnTo>
                    </a:path>
                  </a:pathLst>
                </a:custGeom>
                <a:solidFill>
                  <a:srgbClr val="262626"/>
                </a:solidFill>
                <a:ln w="1458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5DE147C4-3ABA-4FF6-A1D2-0C1E49D789D2}"/>
                    </a:ext>
                  </a:extLst>
                </p:cNvPr>
                <p:cNvSpPr txBox="1"/>
                <p:nvPr/>
              </p:nvSpPr>
              <p:spPr>
                <a:xfrm>
                  <a:off x="3315856" y="4689178"/>
                  <a:ext cx="365273" cy="2738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4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</a:t>
                  </a:r>
                </a:p>
              </p:txBody>
            </p:sp>
          </p:grpSp>
          <p:grpSp>
            <p:nvGrpSpPr>
              <p:cNvPr id="16" name="Graphic 3">
                <a:extLst>
                  <a:ext uri="{FF2B5EF4-FFF2-40B4-BE49-F238E27FC236}">
                    <a16:creationId xmlns:a16="http://schemas.microsoft.com/office/drawing/2014/main" id="{C2FEBE12-D14E-4DB3-BF37-458FDB3FCDBF}"/>
                  </a:ext>
                </a:extLst>
              </p:cNvPr>
              <p:cNvGrpSpPr/>
              <p:nvPr/>
            </p:nvGrpSpPr>
            <p:grpSpPr>
              <a:xfrm>
                <a:off x="4647736" y="2417884"/>
                <a:ext cx="182393" cy="2499407"/>
                <a:chOff x="4647736" y="2417884"/>
                <a:chExt cx="182393" cy="2499407"/>
              </a:xfrm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9D8AD764-6811-4F10-BFA0-60283B61655D}"/>
                    </a:ext>
                  </a:extLst>
                </p:cNvPr>
                <p:cNvSpPr/>
                <p:nvPr/>
              </p:nvSpPr>
              <p:spPr>
                <a:xfrm>
                  <a:off x="4738933" y="2417884"/>
                  <a:ext cx="18239" cy="2161979"/>
                </a:xfrm>
                <a:custGeom>
                  <a:avLst/>
                  <a:gdLst>
                    <a:gd name="connsiteX0" fmla="*/ 0 w 18239"/>
                    <a:gd name="connsiteY0" fmla="*/ 2161980 h 2161979"/>
                    <a:gd name="connsiteX1" fmla="*/ 0 w 18239"/>
                    <a:gd name="connsiteY1" fmla="*/ 0 h 216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2161979">
                      <a:moveTo>
                        <a:pt x="0" y="216198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58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FFB22B8C-E4D9-4C0E-8168-31075D70287C}"/>
                    </a:ext>
                  </a:extLst>
                </p:cNvPr>
                <p:cNvSpPr/>
                <p:nvPr/>
              </p:nvSpPr>
              <p:spPr>
                <a:xfrm>
                  <a:off x="4738933" y="4579863"/>
                  <a:ext cx="18239" cy="127675"/>
                </a:xfrm>
                <a:custGeom>
                  <a:avLst/>
                  <a:gdLst>
                    <a:gd name="connsiteX0" fmla="*/ 237 w 18239"/>
                    <a:gd name="connsiteY0" fmla="*/ 157 h 127675"/>
                    <a:gd name="connsiteX1" fmla="*/ 237 w 18239"/>
                    <a:gd name="connsiteY1" fmla="*/ 127832 h 127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127675">
                      <a:moveTo>
                        <a:pt x="237" y="157"/>
                      </a:moveTo>
                      <a:lnTo>
                        <a:pt x="237" y="127832"/>
                      </a:lnTo>
                    </a:path>
                  </a:pathLst>
                </a:custGeom>
                <a:solidFill>
                  <a:srgbClr val="262626"/>
                </a:solidFill>
                <a:ln w="1458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E240D0CC-6AFC-4B41-B047-A9F976E76A8B}"/>
                    </a:ext>
                  </a:extLst>
                </p:cNvPr>
                <p:cNvSpPr txBox="1"/>
                <p:nvPr/>
              </p:nvSpPr>
              <p:spPr>
                <a:xfrm>
                  <a:off x="4556296" y="4689178"/>
                  <a:ext cx="365273" cy="2738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4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40</a:t>
                  </a:r>
                </a:p>
              </p:txBody>
            </p:sp>
          </p:grpSp>
          <p:grpSp>
            <p:nvGrpSpPr>
              <p:cNvPr id="20" name="Graphic 3">
                <a:extLst>
                  <a:ext uri="{FF2B5EF4-FFF2-40B4-BE49-F238E27FC236}">
                    <a16:creationId xmlns:a16="http://schemas.microsoft.com/office/drawing/2014/main" id="{C2FEBE12-D14E-4DB3-BF37-458FDB3FCDBF}"/>
                  </a:ext>
                </a:extLst>
              </p:cNvPr>
              <p:cNvGrpSpPr/>
              <p:nvPr/>
            </p:nvGrpSpPr>
            <p:grpSpPr>
              <a:xfrm>
                <a:off x="5888195" y="2417884"/>
                <a:ext cx="182393" cy="2499407"/>
                <a:chOff x="5888195" y="2417884"/>
                <a:chExt cx="182393" cy="2499407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FF65F0D8-1DE7-4B00-BE68-DCE340FB3A16}"/>
                    </a:ext>
                  </a:extLst>
                </p:cNvPr>
                <p:cNvSpPr/>
                <p:nvPr/>
              </p:nvSpPr>
              <p:spPr>
                <a:xfrm>
                  <a:off x="5979392" y="2417884"/>
                  <a:ext cx="18239" cy="2161979"/>
                </a:xfrm>
                <a:custGeom>
                  <a:avLst/>
                  <a:gdLst>
                    <a:gd name="connsiteX0" fmla="*/ 0 w 18239"/>
                    <a:gd name="connsiteY0" fmla="*/ 2161980 h 2161979"/>
                    <a:gd name="connsiteX1" fmla="*/ 0 w 18239"/>
                    <a:gd name="connsiteY1" fmla="*/ 0 h 216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2161979">
                      <a:moveTo>
                        <a:pt x="0" y="216198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58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7A0A7ACF-A4A9-403E-9173-D13846673EF7}"/>
                    </a:ext>
                  </a:extLst>
                </p:cNvPr>
                <p:cNvSpPr/>
                <p:nvPr/>
              </p:nvSpPr>
              <p:spPr>
                <a:xfrm>
                  <a:off x="5979392" y="4579863"/>
                  <a:ext cx="18239" cy="127675"/>
                </a:xfrm>
                <a:custGeom>
                  <a:avLst/>
                  <a:gdLst>
                    <a:gd name="connsiteX0" fmla="*/ 305 w 18239"/>
                    <a:gd name="connsiteY0" fmla="*/ 157 h 127675"/>
                    <a:gd name="connsiteX1" fmla="*/ 305 w 18239"/>
                    <a:gd name="connsiteY1" fmla="*/ 127832 h 127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127675">
                      <a:moveTo>
                        <a:pt x="305" y="157"/>
                      </a:moveTo>
                      <a:lnTo>
                        <a:pt x="305" y="127832"/>
                      </a:lnTo>
                    </a:path>
                  </a:pathLst>
                </a:custGeom>
                <a:solidFill>
                  <a:srgbClr val="262626"/>
                </a:solidFill>
                <a:ln w="1458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E4C67053-1BC0-4C44-B16E-08C40B844014}"/>
                    </a:ext>
                  </a:extLst>
                </p:cNvPr>
                <p:cNvSpPr txBox="1"/>
                <p:nvPr/>
              </p:nvSpPr>
              <p:spPr>
                <a:xfrm>
                  <a:off x="5796755" y="4689178"/>
                  <a:ext cx="365273" cy="2738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4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60</a:t>
                  </a:r>
                </a:p>
              </p:txBody>
            </p:sp>
          </p:grpSp>
          <p:grpSp>
            <p:nvGrpSpPr>
              <p:cNvPr id="24" name="Graphic 3">
                <a:extLst>
                  <a:ext uri="{FF2B5EF4-FFF2-40B4-BE49-F238E27FC236}">
                    <a16:creationId xmlns:a16="http://schemas.microsoft.com/office/drawing/2014/main" id="{C2FEBE12-D14E-4DB3-BF37-458FDB3FCDBF}"/>
                  </a:ext>
                </a:extLst>
              </p:cNvPr>
              <p:cNvGrpSpPr/>
              <p:nvPr/>
            </p:nvGrpSpPr>
            <p:grpSpPr>
              <a:xfrm>
                <a:off x="7128636" y="2417884"/>
                <a:ext cx="182393" cy="2499407"/>
                <a:chOff x="7128636" y="2417884"/>
                <a:chExt cx="182393" cy="2499407"/>
              </a:xfrm>
            </p:grpSpPr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8612AD19-732B-41F4-B97F-860B850238A8}"/>
                    </a:ext>
                  </a:extLst>
                </p:cNvPr>
                <p:cNvSpPr/>
                <p:nvPr/>
              </p:nvSpPr>
              <p:spPr>
                <a:xfrm>
                  <a:off x="7219833" y="2417884"/>
                  <a:ext cx="18239" cy="2161979"/>
                </a:xfrm>
                <a:custGeom>
                  <a:avLst/>
                  <a:gdLst>
                    <a:gd name="connsiteX0" fmla="*/ 0 w 18239"/>
                    <a:gd name="connsiteY0" fmla="*/ 2161980 h 2161979"/>
                    <a:gd name="connsiteX1" fmla="*/ 0 w 18239"/>
                    <a:gd name="connsiteY1" fmla="*/ 0 h 216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2161979">
                      <a:moveTo>
                        <a:pt x="0" y="216198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58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9068E966-F8A4-4F4A-92CD-9062177D8FE7}"/>
                    </a:ext>
                  </a:extLst>
                </p:cNvPr>
                <p:cNvSpPr/>
                <p:nvPr/>
              </p:nvSpPr>
              <p:spPr>
                <a:xfrm>
                  <a:off x="7219833" y="4579863"/>
                  <a:ext cx="18239" cy="127675"/>
                </a:xfrm>
                <a:custGeom>
                  <a:avLst/>
                  <a:gdLst>
                    <a:gd name="connsiteX0" fmla="*/ 373 w 18239"/>
                    <a:gd name="connsiteY0" fmla="*/ 157 h 127675"/>
                    <a:gd name="connsiteX1" fmla="*/ 373 w 18239"/>
                    <a:gd name="connsiteY1" fmla="*/ 127832 h 127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127675">
                      <a:moveTo>
                        <a:pt x="373" y="157"/>
                      </a:moveTo>
                      <a:lnTo>
                        <a:pt x="373" y="127832"/>
                      </a:lnTo>
                    </a:path>
                  </a:pathLst>
                </a:custGeom>
                <a:solidFill>
                  <a:srgbClr val="262626"/>
                </a:solidFill>
                <a:ln w="1458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095CB9C0-AD49-4357-91AF-E4E82D00AF6A}"/>
                    </a:ext>
                  </a:extLst>
                </p:cNvPr>
                <p:cNvSpPr txBox="1"/>
                <p:nvPr/>
              </p:nvSpPr>
              <p:spPr>
                <a:xfrm>
                  <a:off x="7037196" y="4689178"/>
                  <a:ext cx="365273" cy="2738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4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80</a:t>
                  </a:r>
                </a:p>
              </p:txBody>
            </p:sp>
          </p:grpSp>
          <p:grpSp>
            <p:nvGrpSpPr>
              <p:cNvPr id="28" name="Graphic 3">
                <a:extLst>
                  <a:ext uri="{FF2B5EF4-FFF2-40B4-BE49-F238E27FC236}">
                    <a16:creationId xmlns:a16="http://schemas.microsoft.com/office/drawing/2014/main" id="{C2FEBE12-D14E-4DB3-BF37-458FDB3FCDBF}"/>
                  </a:ext>
                </a:extLst>
              </p:cNvPr>
              <p:cNvGrpSpPr/>
              <p:nvPr/>
            </p:nvGrpSpPr>
            <p:grpSpPr>
              <a:xfrm>
                <a:off x="8323497" y="2417884"/>
                <a:ext cx="273590" cy="2499407"/>
                <a:chOff x="8323497" y="2417884"/>
                <a:chExt cx="273590" cy="2499407"/>
              </a:xfrm>
            </p:grpSpPr>
            <p:sp>
              <p:nvSpPr>
                <p:cNvPr id="29" name="Freeform: Shape 28">
                  <a:extLst>
                    <a:ext uri="{FF2B5EF4-FFF2-40B4-BE49-F238E27FC236}">
                      <a16:creationId xmlns:a16="http://schemas.microsoft.com/office/drawing/2014/main" id="{C0B8F19D-E5BA-4A4B-8890-50DC3DE45F3B}"/>
                    </a:ext>
                  </a:extLst>
                </p:cNvPr>
                <p:cNvSpPr/>
                <p:nvPr/>
              </p:nvSpPr>
              <p:spPr>
                <a:xfrm>
                  <a:off x="8460292" y="2417884"/>
                  <a:ext cx="18239" cy="2161979"/>
                </a:xfrm>
                <a:custGeom>
                  <a:avLst/>
                  <a:gdLst>
                    <a:gd name="connsiteX0" fmla="*/ 0 w 18239"/>
                    <a:gd name="connsiteY0" fmla="*/ 2161980 h 2161979"/>
                    <a:gd name="connsiteX1" fmla="*/ 0 w 18239"/>
                    <a:gd name="connsiteY1" fmla="*/ 0 h 216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2161979">
                      <a:moveTo>
                        <a:pt x="0" y="216198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58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2A10ADA7-E25C-4398-B6ED-CBA3F1DBD7A9}"/>
                    </a:ext>
                  </a:extLst>
                </p:cNvPr>
                <p:cNvSpPr/>
                <p:nvPr/>
              </p:nvSpPr>
              <p:spPr>
                <a:xfrm>
                  <a:off x="8460292" y="4579863"/>
                  <a:ext cx="18239" cy="127675"/>
                </a:xfrm>
                <a:custGeom>
                  <a:avLst/>
                  <a:gdLst>
                    <a:gd name="connsiteX0" fmla="*/ 441 w 18239"/>
                    <a:gd name="connsiteY0" fmla="*/ 157 h 127675"/>
                    <a:gd name="connsiteX1" fmla="*/ 441 w 18239"/>
                    <a:gd name="connsiteY1" fmla="*/ 127832 h 127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8239" h="127675">
                      <a:moveTo>
                        <a:pt x="441" y="157"/>
                      </a:moveTo>
                      <a:lnTo>
                        <a:pt x="441" y="127832"/>
                      </a:lnTo>
                    </a:path>
                  </a:pathLst>
                </a:custGeom>
                <a:solidFill>
                  <a:srgbClr val="262626"/>
                </a:solidFill>
                <a:ln w="1458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F742A154-006C-4E56-A85D-F31754E50890}"/>
                    </a:ext>
                  </a:extLst>
                </p:cNvPr>
                <p:cNvSpPr txBox="1"/>
                <p:nvPr/>
              </p:nvSpPr>
              <p:spPr>
                <a:xfrm>
                  <a:off x="8232057" y="4689178"/>
                  <a:ext cx="456470" cy="2738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4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100</a:t>
                  </a:r>
                </a:p>
              </p:txBody>
            </p:sp>
          </p:grpSp>
        </p:grpSp>
        <p:grpSp>
          <p:nvGrpSpPr>
            <p:cNvPr id="32" name="Graphic 3">
              <a:extLst>
                <a:ext uri="{FF2B5EF4-FFF2-40B4-BE49-F238E27FC236}">
                  <a16:creationId xmlns:a16="http://schemas.microsoft.com/office/drawing/2014/main" id="{C2FEBE12-D14E-4DB3-BF37-458FDB3FCDBF}"/>
                </a:ext>
              </a:extLst>
            </p:cNvPr>
            <p:cNvGrpSpPr/>
            <p:nvPr/>
          </p:nvGrpSpPr>
          <p:grpSpPr>
            <a:xfrm>
              <a:off x="552653" y="2592551"/>
              <a:ext cx="1513867" cy="1816445"/>
              <a:chOff x="552653" y="2592551"/>
              <a:chExt cx="1513867" cy="1816445"/>
            </a:xfrm>
            <a:solidFill>
              <a:srgbClr val="262626"/>
            </a:solidFill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8EA48AC-487D-4131-B098-3B281DC3C31A}"/>
                  </a:ext>
                </a:extLst>
              </p:cNvPr>
              <p:cNvSpPr txBox="1"/>
              <p:nvPr/>
            </p:nvSpPr>
            <p:spPr>
              <a:xfrm>
                <a:off x="1628532" y="4180883"/>
                <a:ext cx="529427" cy="273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4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None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FBBAA67-2FB6-4C51-94ED-9CB89DCFC5D2}"/>
                  </a:ext>
                </a:extLst>
              </p:cNvPr>
              <p:cNvSpPr txBox="1"/>
              <p:nvPr/>
            </p:nvSpPr>
            <p:spPr>
              <a:xfrm>
                <a:off x="625367" y="3775221"/>
                <a:ext cx="1532592" cy="273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4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A few faculty (&lt;20%)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47242EA-A3BF-49B9-81E8-571F1B52B769}"/>
                  </a:ext>
                </a:extLst>
              </p:cNvPr>
              <p:cNvSpPr txBox="1"/>
              <p:nvPr/>
            </p:nvSpPr>
            <p:spPr>
              <a:xfrm>
                <a:off x="461213" y="3365766"/>
                <a:ext cx="1696747" cy="273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4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Some faculty (20-50%)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06C7B23-4CFA-419D-99A7-5526EDBC75D3}"/>
                  </a:ext>
                </a:extLst>
              </p:cNvPr>
              <p:cNvSpPr txBox="1"/>
              <p:nvPr/>
            </p:nvSpPr>
            <p:spPr>
              <a:xfrm>
                <a:off x="497692" y="2956297"/>
                <a:ext cx="1660268" cy="273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4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Most faculty (50-85%)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08F9563-B78B-496C-A897-DD503B1559C8}"/>
                  </a:ext>
                </a:extLst>
              </p:cNvPr>
              <p:cNvSpPr txBox="1"/>
              <p:nvPr/>
            </p:nvSpPr>
            <p:spPr>
              <a:xfrm>
                <a:off x="515931" y="2546831"/>
                <a:ext cx="1642029" cy="273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4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All or nearly all (&gt;85%)</a:t>
                </a:r>
              </a:p>
            </p:txBody>
          </p:sp>
        </p:grp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26DD6FA-5981-4FF3-94E8-0C490C0AC7F9}"/>
                </a:ext>
              </a:extLst>
            </p:cNvPr>
            <p:cNvSpPr/>
            <p:nvPr/>
          </p:nvSpPr>
          <p:spPr>
            <a:xfrm>
              <a:off x="2258033" y="2417884"/>
              <a:ext cx="18239" cy="2161979"/>
            </a:xfrm>
            <a:custGeom>
              <a:avLst/>
              <a:gdLst>
                <a:gd name="connsiteX0" fmla="*/ 0 w 18239"/>
                <a:gd name="connsiteY0" fmla="*/ 2161980 h 2161979"/>
                <a:gd name="connsiteX1" fmla="*/ 0 w 18239"/>
                <a:gd name="connsiteY1" fmla="*/ 0 h 2161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239" h="2161979">
                  <a:moveTo>
                    <a:pt x="0" y="2161980"/>
                  </a:moveTo>
                  <a:lnTo>
                    <a:pt x="0" y="0"/>
                  </a:lnTo>
                </a:path>
              </a:pathLst>
            </a:custGeom>
            <a:noFill/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DB03583-ABF8-4481-8A39-826F688B240E}"/>
                </a:ext>
              </a:extLst>
            </p:cNvPr>
            <p:cNvSpPr/>
            <p:nvPr/>
          </p:nvSpPr>
          <p:spPr>
            <a:xfrm>
              <a:off x="8770398" y="2417884"/>
              <a:ext cx="18239" cy="2161979"/>
            </a:xfrm>
            <a:custGeom>
              <a:avLst/>
              <a:gdLst>
                <a:gd name="connsiteX0" fmla="*/ 0 w 18239"/>
                <a:gd name="connsiteY0" fmla="*/ 2161980 h 2161979"/>
                <a:gd name="connsiteX1" fmla="*/ 0 w 18239"/>
                <a:gd name="connsiteY1" fmla="*/ 0 h 2161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239" h="2161979">
                  <a:moveTo>
                    <a:pt x="0" y="2161980"/>
                  </a:moveTo>
                  <a:lnTo>
                    <a:pt x="0" y="0"/>
                  </a:lnTo>
                </a:path>
              </a:pathLst>
            </a:custGeom>
            <a:noFill/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9F5BE7C-F09C-402F-A9F8-4B6330C7DCF0}"/>
                </a:ext>
              </a:extLst>
            </p:cNvPr>
            <p:cNvSpPr/>
            <p:nvPr/>
          </p:nvSpPr>
          <p:spPr>
            <a:xfrm>
              <a:off x="2258033" y="4579863"/>
              <a:ext cx="6512364" cy="18239"/>
            </a:xfrm>
            <a:custGeom>
              <a:avLst/>
              <a:gdLst>
                <a:gd name="connsiteX0" fmla="*/ 0 w 6512364"/>
                <a:gd name="connsiteY0" fmla="*/ 0 h 18239"/>
                <a:gd name="connsiteX1" fmla="*/ 6512365 w 6512364"/>
                <a:gd name="connsiteY1" fmla="*/ 0 h 18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12364" h="18239">
                  <a:moveTo>
                    <a:pt x="0" y="0"/>
                  </a:moveTo>
                  <a:lnTo>
                    <a:pt x="6512365" y="0"/>
                  </a:lnTo>
                </a:path>
              </a:pathLst>
            </a:custGeom>
            <a:noFill/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7CBAD71-FE5A-4DF4-A6BB-6B1A6736E22E}"/>
                </a:ext>
              </a:extLst>
            </p:cNvPr>
            <p:cNvSpPr/>
            <p:nvPr/>
          </p:nvSpPr>
          <p:spPr>
            <a:xfrm>
              <a:off x="2258033" y="2417884"/>
              <a:ext cx="6512364" cy="18239"/>
            </a:xfrm>
            <a:custGeom>
              <a:avLst/>
              <a:gdLst>
                <a:gd name="connsiteX0" fmla="*/ 0 w 6512364"/>
                <a:gd name="connsiteY0" fmla="*/ 0 h 18239"/>
                <a:gd name="connsiteX1" fmla="*/ 6512365 w 6512364"/>
                <a:gd name="connsiteY1" fmla="*/ 0 h 18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12364" h="18239">
                  <a:moveTo>
                    <a:pt x="0" y="0"/>
                  </a:moveTo>
                  <a:lnTo>
                    <a:pt x="6512365" y="0"/>
                  </a:lnTo>
                </a:path>
              </a:pathLst>
            </a:custGeom>
            <a:noFill/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9362059-30B1-4FD8-AAD3-85013C892E70}"/>
                </a:ext>
              </a:extLst>
            </p:cNvPr>
            <p:cNvSpPr/>
            <p:nvPr/>
          </p:nvSpPr>
          <p:spPr>
            <a:xfrm>
              <a:off x="2258033" y="4154010"/>
              <a:ext cx="558197" cy="327579"/>
            </a:xfrm>
            <a:custGeom>
              <a:avLst/>
              <a:gdLst>
                <a:gd name="connsiteX0" fmla="*/ 0 w 558197"/>
                <a:gd name="connsiteY0" fmla="*/ 327579 h 327579"/>
                <a:gd name="connsiteX1" fmla="*/ 558197 w 558197"/>
                <a:gd name="connsiteY1" fmla="*/ 327579 h 327579"/>
                <a:gd name="connsiteX2" fmla="*/ 558197 w 558197"/>
                <a:gd name="connsiteY2" fmla="*/ 0 h 327579"/>
                <a:gd name="connsiteX3" fmla="*/ 0 w 558197"/>
                <a:gd name="connsiteY3" fmla="*/ 0 h 32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8197" h="327579">
                  <a:moveTo>
                    <a:pt x="0" y="327579"/>
                  </a:moveTo>
                  <a:lnTo>
                    <a:pt x="558197" y="327579"/>
                  </a:lnTo>
                  <a:lnTo>
                    <a:pt x="5581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343A4A6-3FAE-4787-A57A-A21ED681D3EA}"/>
                </a:ext>
              </a:extLst>
            </p:cNvPr>
            <p:cNvSpPr/>
            <p:nvPr/>
          </p:nvSpPr>
          <p:spPr>
            <a:xfrm>
              <a:off x="2258033" y="3744555"/>
              <a:ext cx="5768089" cy="327578"/>
            </a:xfrm>
            <a:custGeom>
              <a:avLst/>
              <a:gdLst>
                <a:gd name="connsiteX0" fmla="*/ 0 w 5768089"/>
                <a:gd name="connsiteY0" fmla="*/ 327579 h 327578"/>
                <a:gd name="connsiteX1" fmla="*/ 5768089 w 5768089"/>
                <a:gd name="connsiteY1" fmla="*/ 327579 h 327578"/>
                <a:gd name="connsiteX2" fmla="*/ 5768089 w 5768089"/>
                <a:gd name="connsiteY2" fmla="*/ 0 h 327578"/>
                <a:gd name="connsiteX3" fmla="*/ 0 w 5768089"/>
                <a:gd name="connsiteY3" fmla="*/ 0 h 327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68089" h="327578">
                  <a:moveTo>
                    <a:pt x="0" y="327579"/>
                  </a:moveTo>
                  <a:lnTo>
                    <a:pt x="5768089" y="327579"/>
                  </a:lnTo>
                  <a:lnTo>
                    <a:pt x="5768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91951FB-B2CE-465E-9203-1D9F1C418809}"/>
                </a:ext>
              </a:extLst>
            </p:cNvPr>
            <p:cNvSpPr/>
            <p:nvPr/>
          </p:nvSpPr>
          <p:spPr>
            <a:xfrm>
              <a:off x="2258033" y="3335086"/>
              <a:ext cx="6202259" cy="327573"/>
            </a:xfrm>
            <a:custGeom>
              <a:avLst/>
              <a:gdLst>
                <a:gd name="connsiteX0" fmla="*/ 0 w 6202259"/>
                <a:gd name="connsiteY0" fmla="*/ 327574 h 327573"/>
                <a:gd name="connsiteX1" fmla="*/ 6202259 w 6202259"/>
                <a:gd name="connsiteY1" fmla="*/ 327574 h 327573"/>
                <a:gd name="connsiteX2" fmla="*/ 6202259 w 6202259"/>
                <a:gd name="connsiteY2" fmla="*/ 0 h 327573"/>
                <a:gd name="connsiteX3" fmla="*/ 0 w 6202259"/>
                <a:gd name="connsiteY3" fmla="*/ 0 h 327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02259" h="327573">
                  <a:moveTo>
                    <a:pt x="0" y="327574"/>
                  </a:moveTo>
                  <a:lnTo>
                    <a:pt x="6202259" y="327574"/>
                  </a:lnTo>
                  <a:lnTo>
                    <a:pt x="62022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DC565998-9E36-4C60-821A-1E656BC80F10}"/>
                </a:ext>
              </a:extLst>
            </p:cNvPr>
            <p:cNvSpPr/>
            <p:nvPr/>
          </p:nvSpPr>
          <p:spPr>
            <a:xfrm>
              <a:off x="2258033" y="2925620"/>
              <a:ext cx="4465616" cy="327573"/>
            </a:xfrm>
            <a:custGeom>
              <a:avLst/>
              <a:gdLst>
                <a:gd name="connsiteX0" fmla="*/ 0 w 4465616"/>
                <a:gd name="connsiteY0" fmla="*/ 327574 h 327573"/>
                <a:gd name="connsiteX1" fmla="*/ 4465616 w 4465616"/>
                <a:gd name="connsiteY1" fmla="*/ 327574 h 327573"/>
                <a:gd name="connsiteX2" fmla="*/ 4465616 w 4465616"/>
                <a:gd name="connsiteY2" fmla="*/ 0 h 327573"/>
                <a:gd name="connsiteX3" fmla="*/ 0 w 4465616"/>
                <a:gd name="connsiteY3" fmla="*/ 0 h 327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65616" h="327573">
                  <a:moveTo>
                    <a:pt x="0" y="327574"/>
                  </a:moveTo>
                  <a:lnTo>
                    <a:pt x="4465616" y="327574"/>
                  </a:lnTo>
                  <a:lnTo>
                    <a:pt x="44656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1D01A9D-2F5F-400C-A307-80A8991F6C0F}"/>
                </a:ext>
              </a:extLst>
            </p:cNvPr>
            <p:cNvSpPr/>
            <p:nvPr/>
          </p:nvSpPr>
          <p:spPr>
            <a:xfrm>
              <a:off x="2258033" y="2516154"/>
              <a:ext cx="2915051" cy="327573"/>
            </a:xfrm>
            <a:custGeom>
              <a:avLst/>
              <a:gdLst>
                <a:gd name="connsiteX0" fmla="*/ 0 w 2915051"/>
                <a:gd name="connsiteY0" fmla="*/ 327574 h 327573"/>
                <a:gd name="connsiteX1" fmla="*/ 2915052 w 2915051"/>
                <a:gd name="connsiteY1" fmla="*/ 327574 h 327573"/>
                <a:gd name="connsiteX2" fmla="*/ 2915052 w 2915051"/>
                <a:gd name="connsiteY2" fmla="*/ 0 h 327573"/>
                <a:gd name="connsiteX3" fmla="*/ 0 w 2915051"/>
                <a:gd name="connsiteY3" fmla="*/ 0 h 327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15051" h="327573">
                  <a:moveTo>
                    <a:pt x="0" y="327574"/>
                  </a:moveTo>
                  <a:lnTo>
                    <a:pt x="2915052" y="327574"/>
                  </a:lnTo>
                  <a:lnTo>
                    <a:pt x="29150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823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4F8F3B-BE02-4077-BA06-E531D9EAE1B6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6f9e58f7-d1e4-4b3c-85fb-268101084292"/>
    <ds:schemaRef ds:uri="3ff2fa63-d22b-4bb2-9a0e-763a487e02e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6D3D152-3CA6-48AA-A3D8-6CBEFE2CAF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DC2894-14B1-4A68-8167-1E1FE0C28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fig-A-58</Template>
  <TotalTime>38</TotalTime>
  <Words>50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Faculty Using Reformed Pedagogy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Using Reformed Pedagogy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2021-02-24T23:59:13Z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