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4F9D9E-D821-4492-925B-3646C1099B1B}" v="7" dt="2021-02-24T23:57:31.8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774F9D9E-D821-4492-925B-3646C1099B1B}"/>
    <pc:docChg chg="custSel modSld">
      <pc:chgData name="Christopher Keane" userId="2677a39a-78fe-4da0-ac2a-39406820a4c7" providerId="ADAL" clId="{774F9D9E-D821-4492-925B-3646C1099B1B}" dt="2021-02-24T23:57:11.633" v="7" actId="1076"/>
      <pc:docMkLst>
        <pc:docMk/>
      </pc:docMkLst>
      <pc:sldChg chg="addSp delSp modSp mod">
        <pc:chgData name="Christopher Keane" userId="2677a39a-78fe-4da0-ac2a-39406820a4c7" providerId="ADAL" clId="{774F9D9E-D821-4492-925B-3646C1099B1B}" dt="2021-02-24T23:57:11.633" v="7" actId="1076"/>
        <pc:sldMkLst>
          <pc:docMk/>
          <pc:sldMk cId="0" sldId="256"/>
        </pc:sldMkLst>
        <pc:spChg chg="mod">
          <ac:chgData name="Christopher Keane" userId="2677a39a-78fe-4da0-ac2a-39406820a4c7" providerId="ADAL" clId="{774F9D9E-D821-4492-925B-3646C1099B1B}" dt="2021-02-24T23:55:53.338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6" creationId="{0E61DF5D-3746-4469-97DF-ACDB601CEE70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9" creationId="{2D85A0B9-9891-4686-8C8D-2B42C219847F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10" creationId="{2D11570E-51C8-420E-ACAB-CB194413D8EF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12" creationId="{BE92D0EB-DFC1-4F38-BE25-9810401F2A53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13" creationId="{10FA9F42-A367-49D2-BB2B-65067DEE2CB6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15" creationId="{ED26DF11-9D73-4613-B980-A225D33856C5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16" creationId="{E0EF75B3-A8FF-41A2-9A59-6FC5998FECC6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18" creationId="{3EF1E078-EC3D-4E3A-9AEB-CF835DED63F6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19" creationId="{2A3C1CC5-4A0B-418C-A82D-066264709C34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21" creationId="{D0CD7008-D717-49BF-BBF4-3F2167E89CB1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22" creationId="{053A0097-7D41-484B-944D-B27EFCB7F7DA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24" creationId="{18E449F6-4BE6-4B9C-8FDC-B3B85E154311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25" creationId="{20256872-BF84-4428-8ACA-25A4FEA0C3E8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27" creationId="{7716E7FA-46A2-462E-9508-DC4086245AEA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28" creationId="{4C0B5175-4ECC-453F-9AD2-53B8800C7A16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29" creationId="{0959DD34-958D-4616-903E-CBA7207D60FD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30" creationId="{1697657F-09DB-4C6D-8020-399A36C7B244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31" creationId="{F99B69EB-A203-49C4-A7B2-E24080140A4A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32" creationId="{23D7D607-EBE6-489C-9331-3BADA54C13D4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33" creationId="{ECD4B676-1A28-48A6-9C83-614C5C2EB2BA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34" creationId="{A6E837C1-A925-4352-B9AC-E2003085C9F4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35" creationId="{6472EC13-439E-47BC-94D6-D6401E2BDB66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36" creationId="{69C69537-8547-43FD-8F39-63453334D44F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37" creationId="{7489891C-A2F4-4118-BC26-1E5F475596C6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38" creationId="{3C807AAF-ECC7-4177-B809-E81F3BD0CC23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39" creationId="{3A7D343D-1683-422D-84D6-529C6FDFF6EA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0" creationId="{A3E8E2E3-7DE8-4A7E-9159-81CFD5027BE0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1" creationId="{FE17D7A7-13C6-416F-B00F-EB49A5419BC4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2" creationId="{82E0B68C-CDF7-42A4-A47C-BD2532D5320B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3" creationId="{14DA8C2A-1D01-47C8-AD70-954E1BF07011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4" creationId="{E1E633D2-EF2B-4C1F-81E7-FC192B20BE04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5" creationId="{05CFB466-01B0-4F6B-8913-47480F7D1178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6" creationId="{257EB5E7-FF93-446C-A65C-1805F751BBEF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7" creationId="{179E78D4-BCCA-4CC1-A229-9ED682B09A32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8" creationId="{2061DBFE-0BF6-4515-B0E2-F61631688965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49" creationId="{FFB84A57-3498-4742-8226-85E4C0187DEF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0" creationId="{FAE1447F-7F20-4BFA-B2EC-7670552EF890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1" creationId="{422FC94E-AFA6-4945-9244-CB2F5E5A0A92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2" creationId="{3788087B-E2D1-4471-B9DC-3535EEC94DB4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3" creationId="{ADE6D141-B3F6-4A51-A888-4B81A76478B3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4" creationId="{CA2075F7-4FA4-4A61-9EB5-14A673A6C148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5" creationId="{6CE42CB6-52AB-4EAE-84EC-F7167138BF51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6" creationId="{B25FFC60-25E1-4274-BF67-77CA170300E9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7" creationId="{C83BF721-09CD-4E7A-B437-E8B290BE8E01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8" creationId="{2707D2A6-6206-47D6-8750-FB827C8136C9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59" creationId="{14CE1277-6D70-48BA-BA2E-1F6714D48D0F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60" creationId="{2821FDE8-CDE5-4B2B-B4CC-CBF7B6A74978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61" creationId="{85C35495-9416-478B-AA50-E09AC9D8921F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62" creationId="{BC0930A7-069F-4D51-9E4C-2701CFA488BA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63" creationId="{91466F71-9C44-4016-8F19-671976A5D721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64" creationId="{21E9963E-1A12-43C4-AD15-00C3DF94C68B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65" creationId="{7B597EB1-B00B-4F24-A910-A7A80CC525D2}"/>
          </ac:spMkLst>
        </pc:spChg>
        <pc:spChg chg="mod topLvl">
          <ac:chgData name="Christopher Keane" userId="2677a39a-78fe-4da0-ac2a-39406820a4c7" providerId="ADAL" clId="{774F9D9E-D821-4492-925B-3646C1099B1B}" dt="2021-02-24T23:57:11.633" v="7" actId="1076"/>
          <ac:spMkLst>
            <pc:docMk/>
            <pc:sldMk cId="0" sldId="256"/>
            <ac:spMk id="66" creationId="{B3BC4556-4602-4622-9C73-DF9D84727B84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68" creationId="{C7A1A2D5-9AA3-424A-A48B-3A7B4BC9C8BA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69" creationId="{8BC087D7-B5C1-499F-999C-539C92C1227C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70" creationId="{22F9ED6E-1721-4748-A686-30FA6DBA152F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71" creationId="{B915349A-7C3B-44EE-9528-EEED3503F28D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72" creationId="{AC64B1F2-7DE6-4518-AFDB-06B7A61A5F0A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73" creationId="{E4C009AD-5818-40E7-B029-4176120D4F93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74" creationId="{5E6CA8E5-52FB-4A6B-821A-65625105462B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75" creationId="{693829CC-9636-4D1C-9C74-C854471465B3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76" creationId="{72D590B3-4E8B-4381-A81F-65922E080762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77" creationId="{0F3DD6AD-8C17-410D-8FB6-531A9CAEF479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79" creationId="{C4FB866C-6B42-4C4E-A571-9F15E793821C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80" creationId="{8BF7E7B8-35D2-4109-A328-88EC0A9239B1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81" creationId="{03AF4FD7-19D3-4A9D-9FEB-12E90A826431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82" creationId="{F66E0CE6-63E8-45C8-A4B7-C3EAEB4EC689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83" creationId="{2ADE5CF3-FE52-450C-B426-64BEFF258D91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84" creationId="{A5268150-970A-49BA-B501-66C9D50126EC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85" creationId="{66F3BD50-EC9C-4DFB-92A2-01B1407B381A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86" creationId="{0A676129-4332-4908-8550-853CA7ADD043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87" creationId="{CDFC00E7-0BE2-46C6-8AAE-94F6277636AC}"/>
          </ac:spMkLst>
        </pc:spChg>
        <pc:spChg chg="mod">
          <ac:chgData name="Christopher Keane" userId="2677a39a-78fe-4da0-ac2a-39406820a4c7" providerId="ADAL" clId="{774F9D9E-D821-4492-925B-3646C1099B1B}" dt="2021-02-24T23:57:00.150" v="5" actId="165"/>
          <ac:spMkLst>
            <pc:docMk/>
            <pc:sldMk cId="0" sldId="256"/>
            <ac:spMk id="88" creationId="{216B567E-79BB-4CAC-95C6-4173E60AB733}"/>
          </ac:spMkLst>
        </pc:spChg>
        <pc:grpChg chg="del mod">
          <ac:chgData name="Christopher Keane" userId="2677a39a-78fe-4da0-ac2a-39406820a4c7" providerId="ADAL" clId="{774F9D9E-D821-4492-925B-3646C1099B1B}" dt="2021-02-24T23:57:00.150" v="5" actId="165"/>
          <ac:grpSpMkLst>
            <pc:docMk/>
            <pc:sldMk cId="0" sldId="256"/>
            <ac:grpSpMk id="5" creationId="{F03DCEB5-5EFC-47DC-9E86-E5924C56FC05}"/>
          </ac:grpSpMkLst>
        </pc:grpChg>
        <pc:grpChg chg="mod topLvl">
          <ac:chgData name="Christopher Keane" userId="2677a39a-78fe-4da0-ac2a-39406820a4c7" providerId="ADAL" clId="{774F9D9E-D821-4492-925B-3646C1099B1B}" dt="2021-02-24T23:57:11.633" v="7" actId="1076"/>
          <ac:grpSpMkLst>
            <pc:docMk/>
            <pc:sldMk cId="0" sldId="256"/>
            <ac:grpSpMk id="7" creationId="{F03DCEB5-5EFC-47DC-9E86-E5924C56FC05}"/>
          </ac:grpSpMkLst>
        </pc:grpChg>
        <pc:grpChg chg="mod">
          <ac:chgData name="Christopher Keane" userId="2677a39a-78fe-4da0-ac2a-39406820a4c7" providerId="ADAL" clId="{774F9D9E-D821-4492-925B-3646C1099B1B}" dt="2021-02-24T23:57:00.150" v="5" actId="165"/>
          <ac:grpSpMkLst>
            <pc:docMk/>
            <pc:sldMk cId="0" sldId="256"/>
            <ac:grpSpMk id="8" creationId="{F03DCEB5-5EFC-47DC-9E86-E5924C56FC05}"/>
          </ac:grpSpMkLst>
        </pc:grpChg>
        <pc:grpChg chg="mod">
          <ac:chgData name="Christopher Keane" userId="2677a39a-78fe-4da0-ac2a-39406820a4c7" providerId="ADAL" clId="{774F9D9E-D821-4492-925B-3646C1099B1B}" dt="2021-02-24T23:57:00.150" v="5" actId="165"/>
          <ac:grpSpMkLst>
            <pc:docMk/>
            <pc:sldMk cId="0" sldId="256"/>
            <ac:grpSpMk id="11" creationId="{F03DCEB5-5EFC-47DC-9E86-E5924C56FC05}"/>
          </ac:grpSpMkLst>
        </pc:grpChg>
        <pc:grpChg chg="mod">
          <ac:chgData name="Christopher Keane" userId="2677a39a-78fe-4da0-ac2a-39406820a4c7" providerId="ADAL" clId="{774F9D9E-D821-4492-925B-3646C1099B1B}" dt="2021-02-24T23:57:00.150" v="5" actId="165"/>
          <ac:grpSpMkLst>
            <pc:docMk/>
            <pc:sldMk cId="0" sldId="256"/>
            <ac:grpSpMk id="14" creationId="{F03DCEB5-5EFC-47DC-9E86-E5924C56FC05}"/>
          </ac:grpSpMkLst>
        </pc:grpChg>
        <pc:grpChg chg="mod">
          <ac:chgData name="Christopher Keane" userId="2677a39a-78fe-4da0-ac2a-39406820a4c7" providerId="ADAL" clId="{774F9D9E-D821-4492-925B-3646C1099B1B}" dt="2021-02-24T23:57:00.150" v="5" actId="165"/>
          <ac:grpSpMkLst>
            <pc:docMk/>
            <pc:sldMk cId="0" sldId="256"/>
            <ac:grpSpMk id="17" creationId="{F03DCEB5-5EFC-47DC-9E86-E5924C56FC05}"/>
          </ac:grpSpMkLst>
        </pc:grpChg>
        <pc:grpChg chg="mod">
          <ac:chgData name="Christopher Keane" userId="2677a39a-78fe-4da0-ac2a-39406820a4c7" providerId="ADAL" clId="{774F9D9E-D821-4492-925B-3646C1099B1B}" dt="2021-02-24T23:57:00.150" v="5" actId="165"/>
          <ac:grpSpMkLst>
            <pc:docMk/>
            <pc:sldMk cId="0" sldId="256"/>
            <ac:grpSpMk id="20" creationId="{F03DCEB5-5EFC-47DC-9E86-E5924C56FC05}"/>
          </ac:grpSpMkLst>
        </pc:grpChg>
        <pc:grpChg chg="mod">
          <ac:chgData name="Christopher Keane" userId="2677a39a-78fe-4da0-ac2a-39406820a4c7" providerId="ADAL" clId="{774F9D9E-D821-4492-925B-3646C1099B1B}" dt="2021-02-24T23:57:00.150" v="5" actId="165"/>
          <ac:grpSpMkLst>
            <pc:docMk/>
            <pc:sldMk cId="0" sldId="256"/>
            <ac:grpSpMk id="23" creationId="{F03DCEB5-5EFC-47DC-9E86-E5924C56FC05}"/>
          </ac:grpSpMkLst>
        </pc:grpChg>
        <pc:grpChg chg="mod topLvl">
          <ac:chgData name="Christopher Keane" userId="2677a39a-78fe-4da0-ac2a-39406820a4c7" providerId="ADAL" clId="{774F9D9E-D821-4492-925B-3646C1099B1B}" dt="2021-02-24T23:57:11.633" v="7" actId="1076"/>
          <ac:grpSpMkLst>
            <pc:docMk/>
            <pc:sldMk cId="0" sldId="256"/>
            <ac:grpSpMk id="26" creationId="{F03DCEB5-5EFC-47DC-9E86-E5924C56FC05}"/>
          </ac:grpSpMkLst>
        </pc:grpChg>
        <pc:grpChg chg="mod topLvl">
          <ac:chgData name="Christopher Keane" userId="2677a39a-78fe-4da0-ac2a-39406820a4c7" providerId="ADAL" clId="{774F9D9E-D821-4492-925B-3646C1099B1B}" dt="2021-02-24T23:57:11.633" v="7" actId="1076"/>
          <ac:grpSpMkLst>
            <pc:docMk/>
            <pc:sldMk cId="0" sldId="256"/>
            <ac:grpSpMk id="67" creationId="{F03DCEB5-5EFC-47DC-9E86-E5924C56FC05}"/>
          </ac:grpSpMkLst>
        </pc:grpChg>
        <pc:grpChg chg="del mod topLvl">
          <ac:chgData name="Christopher Keane" userId="2677a39a-78fe-4da0-ac2a-39406820a4c7" providerId="ADAL" clId="{774F9D9E-D821-4492-925B-3646C1099B1B}" dt="2021-02-24T23:57:03.010" v="6" actId="478"/>
          <ac:grpSpMkLst>
            <pc:docMk/>
            <pc:sldMk cId="0" sldId="256"/>
            <ac:grpSpMk id="78" creationId="{F03DCEB5-5EFC-47DC-9E86-E5924C56FC05}"/>
          </ac:grpSpMkLst>
        </pc:grpChg>
        <pc:picChg chg="add del mod">
          <ac:chgData name="Christopher Keane" userId="2677a39a-78fe-4da0-ac2a-39406820a4c7" providerId="ADAL" clId="{774F9D9E-D821-4492-925B-3646C1099B1B}" dt="2021-02-24T23:56:47.508" v="4" actId="27803"/>
          <ac:picMkLst>
            <pc:docMk/>
            <pc:sldMk cId="0" sldId="256"/>
            <ac:picMk id="4" creationId="{F03DCEB5-5EFC-47DC-9E86-E5924C56FC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98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A-53</a:t>
            </a:r>
          </a:p>
          <a:p>
            <a:r>
              <a:t>Survey Category: Lack of time and support necessary for developing and piloting new instructional approaches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8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8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7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9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4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2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6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3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0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8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93995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Lack of Time and Support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Impact by academic rank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E61DF5D-3746-4469-97DF-ACDB601CEE70}"/>
              </a:ext>
            </a:extLst>
          </p:cNvPr>
          <p:cNvSpPr/>
          <p:nvPr/>
        </p:nvSpPr>
        <p:spPr>
          <a:xfrm>
            <a:off x="2767636" y="2195905"/>
            <a:ext cx="5275367" cy="2276438"/>
          </a:xfrm>
          <a:custGeom>
            <a:avLst/>
            <a:gdLst>
              <a:gd name="connsiteX0" fmla="*/ 0 w 5275367"/>
              <a:gd name="connsiteY0" fmla="*/ 2276439 h 2276438"/>
              <a:gd name="connsiteX1" fmla="*/ 5275368 w 5275367"/>
              <a:gd name="connsiteY1" fmla="*/ 2276439 h 2276438"/>
              <a:gd name="connsiteX2" fmla="*/ 5275368 w 5275367"/>
              <a:gd name="connsiteY2" fmla="*/ 0 h 2276438"/>
              <a:gd name="connsiteX3" fmla="*/ 0 w 5275367"/>
              <a:gd name="connsiteY3" fmla="*/ 0 h 227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5367" h="2276438">
                <a:moveTo>
                  <a:pt x="0" y="2276439"/>
                </a:moveTo>
                <a:lnTo>
                  <a:pt x="5275368" y="2276439"/>
                </a:lnTo>
                <a:lnTo>
                  <a:pt x="5275368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F03DCEB5-5EFC-47DC-9E86-E5924C56FC05}"/>
              </a:ext>
            </a:extLst>
          </p:cNvPr>
          <p:cNvGrpSpPr/>
          <p:nvPr/>
        </p:nvGrpSpPr>
        <p:grpSpPr>
          <a:xfrm>
            <a:off x="2594281" y="2195905"/>
            <a:ext cx="5779674" cy="2637560"/>
            <a:chOff x="2778223" y="2541358"/>
            <a:chExt cx="5779674" cy="2637560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F03DCEB5-5EFC-47DC-9E86-E5924C56FC05}"/>
                </a:ext>
              </a:extLst>
            </p:cNvPr>
            <p:cNvGrpSpPr/>
            <p:nvPr/>
          </p:nvGrpSpPr>
          <p:grpSpPr>
            <a:xfrm>
              <a:off x="2778223" y="2541358"/>
              <a:ext cx="346711" cy="2637560"/>
              <a:chOff x="2778223" y="2541358"/>
              <a:chExt cx="346711" cy="2637560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2D85A0B9-9891-4686-8C8D-2B42C219847F}"/>
                  </a:ext>
                </a:extLst>
              </p:cNvPr>
              <p:cNvSpPr/>
              <p:nvPr/>
            </p:nvSpPr>
            <p:spPr>
              <a:xfrm>
                <a:off x="2951578" y="2541358"/>
                <a:ext cx="31519" cy="2276438"/>
              </a:xfrm>
              <a:custGeom>
                <a:avLst/>
                <a:gdLst>
                  <a:gd name="connsiteX0" fmla="*/ 0 w 31519"/>
                  <a:gd name="connsiteY0" fmla="*/ 2276439 h 2276438"/>
                  <a:gd name="connsiteX1" fmla="*/ 0 w 31519"/>
                  <a:gd name="connsiteY1" fmla="*/ 0 h 2276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19" h="2276438">
                    <a:moveTo>
                      <a:pt x="0" y="2276439"/>
                    </a:moveTo>
                    <a:lnTo>
                      <a:pt x="0" y="0"/>
                    </a:lnTo>
                  </a:path>
                </a:pathLst>
              </a:custGeom>
              <a:noFill/>
              <a:ln w="252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D11570E-51C8-420E-ACAB-CB194413D8EF}"/>
                  </a:ext>
                </a:extLst>
              </p:cNvPr>
              <p:cNvSpPr txBox="1"/>
              <p:nvPr/>
            </p:nvSpPr>
            <p:spPr>
              <a:xfrm>
                <a:off x="2686783" y="4819180"/>
                <a:ext cx="529591" cy="405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F03DCEB5-5EFC-47DC-9E86-E5924C56FC05}"/>
                </a:ext>
              </a:extLst>
            </p:cNvPr>
            <p:cNvGrpSpPr/>
            <p:nvPr/>
          </p:nvGrpSpPr>
          <p:grpSpPr>
            <a:xfrm>
              <a:off x="3754498" y="2541358"/>
              <a:ext cx="504307" cy="2637560"/>
              <a:chOff x="3754498" y="2541358"/>
              <a:chExt cx="504307" cy="2637560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BE92D0EB-DFC1-4F38-BE25-9810401F2A53}"/>
                  </a:ext>
                </a:extLst>
              </p:cNvPr>
              <p:cNvSpPr/>
              <p:nvPr/>
            </p:nvSpPr>
            <p:spPr>
              <a:xfrm>
                <a:off x="4006652" y="2541358"/>
                <a:ext cx="31519" cy="2276438"/>
              </a:xfrm>
              <a:custGeom>
                <a:avLst/>
                <a:gdLst>
                  <a:gd name="connsiteX0" fmla="*/ 0 w 31519"/>
                  <a:gd name="connsiteY0" fmla="*/ 2276439 h 2276438"/>
                  <a:gd name="connsiteX1" fmla="*/ 0 w 31519"/>
                  <a:gd name="connsiteY1" fmla="*/ 0 h 2276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19" h="2276438">
                    <a:moveTo>
                      <a:pt x="0" y="2276439"/>
                    </a:moveTo>
                    <a:lnTo>
                      <a:pt x="0" y="0"/>
                    </a:lnTo>
                  </a:path>
                </a:pathLst>
              </a:custGeom>
              <a:noFill/>
              <a:ln w="252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FA9F42-A367-49D2-BB2B-65067DEE2CB6}"/>
                  </a:ext>
                </a:extLst>
              </p:cNvPr>
              <p:cNvSpPr txBox="1"/>
              <p:nvPr/>
            </p:nvSpPr>
            <p:spPr>
              <a:xfrm>
                <a:off x="3663058" y="4819180"/>
                <a:ext cx="687187" cy="405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F03DCEB5-5EFC-47DC-9E86-E5924C56FC05}"/>
                </a:ext>
              </a:extLst>
            </p:cNvPr>
            <p:cNvGrpSpPr/>
            <p:nvPr/>
          </p:nvGrpSpPr>
          <p:grpSpPr>
            <a:xfrm>
              <a:off x="4809572" y="2541358"/>
              <a:ext cx="504307" cy="2637560"/>
              <a:chOff x="4809572" y="2541358"/>
              <a:chExt cx="504307" cy="263756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ED26DF11-9D73-4613-B980-A225D33856C5}"/>
                  </a:ext>
                </a:extLst>
              </p:cNvPr>
              <p:cNvSpPr/>
              <p:nvPr/>
            </p:nvSpPr>
            <p:spPr>
              <a:xfrm>
                <a:off x="5061725" y="2541358"/>
                <a:ext cx="31519" cy="2276438"/>
              </a:xfrm>
              <a:custGeom>
                <a:avLst/>
                <a:gdLst>
                  <a:gd name="connsiteX0" fmla="*/ 0 w 31519"/>
                  <a:gd name="connsiteY0" fmla="*/ 2276439 h 2276438"/>
                  <a:gd name="connsiteX1" fmla="*/ 0 w 31519"/>
                  <a:gd name="connsiteY1" fmla="*/ 0 h 2276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19" h="2276438">
                    <a:moveTo>
                      <a:pt x="0" y="2276439"/>
                    </a:moveTo>
                    <a:lnTo>
                      <a:pt x="0" y="0"/>
                    </a:lnTo>
                  </a:path>
                </a:pathLst>
              </a:custGeom>
              <a:noFill/>
              <a:ln w="252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0EF75B3-A8FF-41A2-9A59-6FC5998FECC6}"/>
                  </a:ext>
                </a:extLst>
              </p:cNvPr>
              <p:cNvSpPr txBox="1"/>
              <p:nvPr/>
            </p:nvSpPr>
            <p:spPr>
              <a:xfrm>
                <a:off x="4718132" y="4819180"/>
                <a:ext cx="687187" cy="405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F03DCEB5-5EFC-47DC-9E86-E5924C56FC05}"/>
                </a:ext>
              </a:extLst>
            </p:cNvPr>
            <p:cNvGrpSpPr/>
            <p:nvPr/>
          </p:nvGrpSpPr>
          <p:grpSpPr>
            <a:xfrm>
              <a:off x="5864645" y="2541358"/>
              <a:ext cx="504307" cy="2637560"/>
              <a:chOff x="5864645" y="2541358"/>
              <a:chExt cx="504307" cy="263756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3EF1E078-EC3D-4E3A-9AEB-CF835DED63F6}"/>
                  </a:ext>
                </a:extLst>
              </p:cNvPr>
              <p:cNvSpPr/>
              <p:nvPr/>
            </p:nvSpPr>
            <p:spPr>
              <a:xfrm>
                <a:off x="6116799" y="2541358"/>
                <a:ext cx="31519" cy="2276438"/>
              </a:xfrm>
              <a:custGeom>
                <a:avLst/>
                <a:gdLst>
                  <a:gd name="connsiteX0" fmla="*/ 0 w 31519"/>
                  <a:gd name="connsiteY0" fmla="*/ 2276439 h 2276438"/>
                  <a:gd name="connsiteX1" fmla="*/ 0 w 31519"/>
                  <a:gd name="connsiteY1" fmla="*/ 0 h 2276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19" h="2276438">
                    <a:moveTo>
                      <a:pt x="0" y="2276439"/>
                    </a:moveTo>
                    <a:lnTo>
                      <a:pt x="0" y="0"/>
                    </a:lnTo>
                  </a:path>
                </a:pathLst>
              </a:custGeom>
              <a:noFill/>
              <a:ln w="252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A3C1CC5-4A0B-418C-A82D-066264709C34}"/>
                  </a:ext>
                </a:extLst>
              </p:cNvPr>
              <p:cNvSpPr txBox="1"/>
              <p:nvPr/>
            </p:nvSpPr>
            <p:spPr>
              <a:xfrm>
                <a:off x="5773205" y="4819180"/>
                <a:ext cx="687187" cy="405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F03DCEB5-5EFC-47DC-9E86-E5924C56FC05}"/>
                </a:ext>
              </a:extLst>
            </p:cNvPr>
            <p:cNvGrpSpPr/>
            <p:nvPr/>
          </p:nvGrpSpPr>
          <p:grpSpPr>
            <a:xfrm>
              <a:off x="6919719" y="2541358"/>
              <a:ext cx="504307" cy="2637560"/>
              <a:chOff x="6919719" y="2541358"/>
              <a:chExt cx="504307" cy="2637560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0CD7008-D717-49BF-BBF4-3F2167E89CB1}"/>
                  </a:ext>
                </a:extLst>
              </p:cNvPr>
              <p:cNvSpPr/>
              <p:nvPr/>
            </p:nvSpPr>
            <p:spPr>
              <a:xfrm>
                <a:off x="7171872" y="2541358"/>
                <a:ext cx="31519" cy="2276438"/>
              </a:xfrm>
              <a:custGeom>
                <a:avLst/>
                <a:gdLst>
                  <a:gd name="connsiteX0" fmla="*/ 0 w 31519"/>
                  <a:gd name="connsiteY0" fmla="*/ 2276439 h 2276438"/>
                  <a:gd name="connsiteX1" fmla="*/ 0 w 31519"/>
                  <a:gd name="connsiteY1" fmla="*/ 0 h 2276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19" h="2276438">
                    <a:moveTo>
                      <a:pt x="0" y="2276439"/>
                    </a:moveTo>
                    <a:lnTo>
                      <a:pt x="0" y="0"/>
                    </a:lnTo>
                  </a:path>
                </a:pathLst>
              </a:custGeom>
              <a:noFill/>
              <a:ln w="252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53A0097-7D41-484B-944D-B27EFCB7F7DA}"/>
                  </a:ext>
                </a:extLst>
              </p:cNvPr>
              <p:cNvSpPr txBox="1"/>
              <p:nvPr/>
            </p:nvSpPr>
            <p:spPr>
              <a:xfrm>
                <a:off x="6828279" y="4819180"/>
                <a:ext cx="687187" cy="405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F03DCEB5-5EFC-47DC-9E86-E5924C56FC05}"/>
                </a:ext>
              </a:extLst>
            </p:cNvPr>
            <p:cNvGrpSpPr/>
            <p:nvPr/>
          </p:nvGrpSpPr>
          <p:grpSpPr>
            <a:xfrm>
              <a:off x="7895994" y="2541358"/>
              <a:ext cx="661903" cy="2637560"/>
              <a:chOff x="7895994" y="2541358"/>
              <a:chExt cx="661903" cy="2637560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8E449F6-4BE6-4B9C-8FDC-B3B85E154311}"/>
                  </a:ext>
                </a:extLst>
              </p:cNvPr>
              <p:cNvSpPr/>
              <p:nvPr/>
            </p:nvSpPr>
            <p:spPr>
              <a:xfrm>
                <a:off x="8226946" y="2541358"/>
                <a:ext cx="31519" cy="2276438"/>
              </a:xfrm>
              <a:custGeom>
                <a:avLst/>
                <a:gdLst>
                  <a:gd name="connsiteX0" fmla="*/ 0 w 31519"/>
                  <a:gd name="connsiteY0" fmla="*/ 2276439 h 2276438"/>
                  <a:gd name="connsiteX1" fmla="*/ 0 w 31519"/>
                  <a:gd name="connsiteY1" fmla="*/ 0 h 2276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19" h="2276438">
                    <a:moveTo>
                      <a:pt x="0" y="2276439"/>
                    </a:moveTo>
                    <a:lnTo>
                      <a:pt x="0" y="0"/>
                    </a:lnTo>
                  </a:path>
                </a:pathLst>
              </a:custGeom>
              <a:noFill/>
              <a:ln w="252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0256872-BF84-4428-8ACA-25A4FEA0C3E8}"/>
                  </a:ext>
                </a:extLst>
              </p:cNvPr>
              <p:cNvSpPr txBox="1"/>
              <p:nvPr/>
            </p:nvSpPr>
            <p:spPr>
              <a:xfrm>
                <a:off x="7804554" y="4819180"/>
                <a:ext cx="844783" cy="405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F03DCEB5-5EFC-47DC-9E86-E5924C56FC05}"/>
              </a:ext>
            </a:extLst>
          </p:cNvPr>
          <p:cNvGrpSpPr/>
          <p:nvPr/>
        </p:nvGrpSpPr>
        <p:grpSpPr>
          <a:xfrm>
            <a:off x="797687" y="2285093"/>
            <a:ext cx="1859632" cy="2098069"/>
            <a:chOff x="981629" y="2630546"/>
            <a:chExt cx="1859632" cy="2098069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716E7FA-46A2-462E-9508-DC4086245AEA}"/>
                </a:ext>
              </a:extLst>
            </p:cNvPr>
            <p:cNvSpPr txBox="1"/>
            <p:nvPr/>
          </p:nvSpPr>
          <p:spPr>
            <a:xfrm>
              <a:off x="1520572" y="4368877"/>
              <a:ext cx="1412128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Non-tenure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C0B5175-4ECC-453F-9AD2-53B8800C7A16}"/>
                </a:ext>
              </a:extLst>
            </p:cNvPr>
            <p:cNvSpPr txBox="1"/>
            <p:nvPr/>
          </p:nvSpPr>
          <p:spPr>
            <a:xfrm>
              <a:off x="1079304" y="4013357"/>
              <a:ext cx="1853397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Asst professor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59DD34-958D-4616-903E-CBA7207D60FD}"/>
                </a:ext>
              </a:extLst>
            </p:cNvPr>
            <p:cNvSpPr txBox="1"/>
            <p:nvPr/>
          </p:nvSpPr>
          <p:spPr>
            <a:xfrm>
              <a:off x="890189" y="3656547"/>
              <a:ext cx="2042512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Assoc professor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97657F-09DB-4C6D-8020-399A36C7B244}"/>
                </a:ext>
              </a:extLst>
            </p:cNvPr>
            <p:cNvSpPr txBox="1"/>
            <p:nvPr/>
          </p:nvSpPr>
          <p:spPr>
            <a:xfrm>
              <a:off x="1615130" y="3298443"/>
              <a:ext cx="1317570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Professor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99B69EB-A203-49C4-A7B2-E24080140A4A}"/>
                </a:ext>
              </a:extLst>
            </p:cNvPr>
            <p:cNvSpPr txBox="1"/>
            <p:nvPr/>
          </p:nvSpPr>
          <p:spPr>
            <a:xfrm>
              <a:off x="2182476" y="2941633"/>
              <a:ext cx="750225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Chair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3D7D607-EBE6-489C-9331-3BADA54C13D4}"/>
                </a:ext>
              </a:extLst>
            </p:cNvPr>
            <p:cNvSpPr txBox="1"/>
            <p:nvPr/>
          </p:nvSpPr>
          <p:spPr>
            <a:xfrm>
              <a:off x="2213995" y="2584826"/>
              <a:ext cx="718706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Dean</a:t>
              </a:r>
            </a:p>
          </p:txBody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CD4B676-1A28-48A6-9C83-614C5C2EB2BA}"/>
              </a:ext>
            </a:extLst>
          </p:cNvPr>
          <p:cNvSpPr/>
          <p:nvPr/>
        </p:nvSpPr>
        <p:spPr>
          <a:xfrm>
            <a:off x="2767636" y="4083422"/>
            <a:ext cx="2981715" cy="285452"/>
          </a:xfrm>
          <a:custGeom>
            <a:avLst/>
            <a:gdLst>
              <a:gd name="connsiteX0" fmla="*/ 0 w 2981715"/>
              <a:gd name="connsiteY0" fmla="*/ 285452 h 285452"/>
              <a:gd name="connsiteX1" fmla="*/ 2981716 w 2981715"/>
              <a:gd name="connsiteY1" fmla="*/ 285452 h 285452"/>
              <a:gd name="connsiteX2" fmla="*/ 2981716 w 2981715"/>
              <a:gd name="connsiteY2" fmla="*/ 0 h 285452"/>
              <a:gd name="connsiteX3" fmla="*/ 0 w 2981715"/>
              <a:gd name="connsiteY3" fmla="*/ 0 h 2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1715" h="285452">
                <a:moveTo>
                  <a:pt x="0" y="285452"/>
                </a:moveTo>
                <a:lnTo>
                  <a:pt x="2981716" y="285452"/>
                </a:lnTo>
                <a:lnTo>
                  <a:pt x="298171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6E837C1-A925-4352-B9AC-E2003085C9F4}"/>
              </a:ext>
            </a:extLst>
          </p:cNvPr>
          <p:cNvSpPr/>
          <p:nvPr/>
        </p:nvSpPr>
        <p:spPr>
          <a:xfrm>
            <a:off x="5749352" y="4083422"/>
            <a:ext cx="917460" cy="285452"/>
          </a:xfrm>
          <a:custGeom>
            <a:avLst/>
            <a:gdLst>
              <a:gd name="connsiteX0" fmla="*/ 0 w 917460"/>
              <a:gd name="connsiteY0" fmla="*/ 285452 h 285452"/>
              <a:gd name="connsiteX1" fmla="*/ 917461 w 917460"/>
              <a:gd name="connsiteY1" fmla="*/ 285452 h 285452"/>
              <a:gd name="connsiteX2" fmla="*/ 917461 w 917460"/>
              <a:gd name="connsiteY2" fmla="*/ 0 h 285452"/>
              <a:gd name="connsiteX3" fmla="*/ 0 w 917460"/>
              <a:gd name="connsiteY3" fmla="*/ 0 h 2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460" h="285452">
                <a:moveTo>
                  <a:pt x="0" y="285452"/>
                </a:moveTo>
                <a:lnTo>
                  <a:pt x="917461" y="285452"/>
                </a:lnTo>
                <a:lnTo>
                  <a:pt x="91746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472EC13-439E-47BC-94D6-D6401E2BDB66}"/>
              </a:ext>
            </a:extLst>
          </p:cNvPr>
          <p:cNvSpPr/>
          <p:nvPr/>
        </p:nvSpPr>
        <p:spPr>
          <a:xfrm>
            <a:off x="6666813" y="4083422"/>
            <a:ext cx="688095" cy="285452"/>
          </a:xfrm>
          <a:custGeom>
            <a:avLst/>
            <a:gdLst>
              <a:gd name="connsiteX0" fmla="*/ 0 w 688095"/>
              <a:gd name="connsiteY0" fmla="*/ 285452 h 285452"/>
              <a:gd name="connsiteX1" fmla="*/ 688095 w 688095"/>
              <a:gd name="connsiteY1" fmla="*/ 285452 h 285452"/>
              <a:gd name="connsiteX2" fmla="*/ 688095 w 688095"/>
              <a:gd name="connsiteY2" fmla="*/ 0 h 285452"/>
              <a:gd name="connsiteX3" fmla="*/ 0 w 688095"/>
              <a:gd name="connsiteY3" fmla="*/ 0 h 2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8095" h="285452">
                <a:moveTo>
                  <a:pt x="0" y="285452"/>
                </a:moveTo>
                <a:lnTo>
                  <a:pt x="688095" y="285452"/>
                </a:lnTo>
                <a:lnTo>
                  <a:pt x="68809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69C69537-8547-43FD-8F39-63453334D44F}"/>
              </a:ext>
            </a:extLst>
          </p:cNvPr>
          <p:cNvSpPr/>
          <p:nvPr/>
        </p:nvSpPr>
        <p:spPr>
          <a:xfrm>
            <a:off x="7354908" y="4083422"/>
            <a:ext cx="688095" cy="285452"/>
          </a:xfrm>
          <a:custGeom>
            <a:avLst/>
            <a:gdLst>
              <a:gd name="connsiteX0" fmla="*/ 0 w 688095"/>
              <a:gd name="connsiteY0" fmla="*/ 285452 h 285452"/>
              <a:gd name="connsiteX1" fmla="*/ 688096 w 688095"/>
              <a:gd name="connsiteY1" fmla="*/ 285452 h 285452"/>
              <a:gd name="connsiteX2" fmla="*/ 688096 w 688095"/>
              <a:gd name="connsiteY2" fmla="*/ 0 h 285452"/>
              <a:gd name="connsiteX3" fmla="*/ 0 w 688095"/>
              <a:gd name="connsiteY3" fmla="*/ 0 h 2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8095" h="285452">
                <a:moveTo>
                  <a:pt x="0" y="285452"/>
                </a:moveTo>
                <a:lnTo>
                  <a:pt x="688096" y="285452"/>
                </a:lnTo>
                <a:lnTo>
                  <a:pt x="6880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489891C-A2F4-4118-BC26-1E5F475596C6}"/>
              </a:ext>
            </a:extLst>
          </p:cNvPr>
          <p:cNvSpPr/>
          <p:nvPr/>
        </p:nvSpPr>
        <p:spPr>
          <a:xfrm>
            <a:off x="8043004" y="4083422"/>
            <a:ext cx="31519" cy="285452"/>
          </a:xfrm>
          <a:custGeom>
            <a:avLst/>
            <a:gdLst>
              <a:gd name="connsiteX0" fmla="*/ 0 w 31519"/>
              <a:gd name="connsiteY0" fmla="*/ 285452 h 285452"/>
              <a:gd name="connsiteX1" fmla="*/ 0 w 31519"/>
              <a:gd name="connsiteY1" fmla="*/ 285452 h 285452"/>
              <a:gd name="connsiteX2" fmla="*/ 0 w 31519"/>
              <a:gd name="connsiteY2" fmla="*/ 0 h 285452"/>
              <a:gd name="connsiteX3" fmla="*/ 0 w 31519"/>
              <a:gd name="connsiteY3" fmla="*/ 0 h 2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19" h="285452">
                <a:moveTo>
                  <a:pt x="0" y="285452"/>
                </a:moveTo>
                <a:lnTo>
                  <a:pt x="0" y="28545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C807AAF-ECC7-4177-B809-E81F3BD0CC23}"/>
              </a:ext>
            </a:extLst>
          </p:cNvPr>
          <p:cNvSpPr/>
          <p:nvPr/>
        </p:nvSpPr>
        <p:spPr>
          <a:xfrm>
            <a:off x="2767636" y="3726612"/>
            <a:ext cx="4134750" cy="285449"/>
          </a:xfrm>
          <a:custGeom>
            <a:avLst/>
            <a:gdLst>
              <a:gd name="connsiteX0" fmla="*/ 0 w 4134750"/>
              <a:gd name="connsiteY0" fmla="*/ 285449 h 285449"/>
              <a:gd name="connsiteX1" fmla="*/ 4134751 w 4134750"/>
              <a:gd name="connsiteY1" fmla="*/ 285449 h 285449"/>
              <a:gd name="connsiteX2" fmla="*/ 4134751 w 4134750"/>
              <a:gd name="connsiteY2" fmla="*/ 0 h 285449"/>
              <a:gd name="connsiteX3" fmla="*/ 0 w 4134750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4750" h="285449">
                <a:moveTo>
                  <a:pt x="0" y="285449"/>
                </a:moveTo>
                <a:lnTo>
                  <a:pt x="4134751" y="285449"/>
                </a:lnTo>
                <a:lnTo>
                  <a:pt x="413475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A7D343D-1683-422D-84D6-529C6FDFF6EA}"/>
              </a:ext>
            </a:extLst>
          </p:cNvPr>
          <p:cNvSpPr/>
          <p:nvPr/>
        </p:nvSpPr>
        <p:spPr>
          <a:xfrm>
            <a:off x="6902387" y="3726612"/>
            <a:ext cx="712869" cy="285449"/>
          </a:xfrm>
          <a:custGeom>
            <a:avLst/>
            <a:gdLst>
              <a:gd name="connsiteX0" fmla="*/ 0 w 712869"/>
              <a:gd name="connsiteY0" fmla="*/ 285449 h 285449"/>
              <a:gd name="connsiteX1" fmla="*/ 712870 w 712869"/>
              <a:gd name="connsiteY1" fmla="*/ 285449 h 285449"/>
              <a:gd name="connsiteX2" fmla="*/ 712870 w 712869"/>
              <a:gd name="connsiteY2" fmla="*/ 0 h 285449"/>
              <a:gd name="connsiteX3" fmla="*/ 0 w 712869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2869" h="285449">
                <a:moveTo>
                  <a:pt x="0" y="285449"/>
                </a:moveTo>
                <a:lnTo>
                  <a:pt x="712870" y="285449"/>
                </a:lnTo>
                <a:lnTo>
                  <a:pt x="71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A3E8E2E3-7DE8-4A7E-9159-81CFD5027BE0}"/>
              </a:ext>
            </a:extLst>
          </p:cNvPr>
          <p:cNvSpPr/>
          <p:nvPr/>
        </p:nvSpPr>
        <p:spPr>
          <a:xfrm>
            <a:off x="7615257" y="3726612"/>
            <a:ext cx="142592" cy="285449"/>
          </a:xfrm>
          <a:custGeom>
            <a:avLst/>
            <a:gdLst>
              <a:gd name="connsiteX0" fmla="*/ 0 w 142592"/>
              <a:gd name="connsiteY0" fmla="*/ 285449 h 285449"/>
              <a:gd name="connsiteX1" fmla="*/ 142593 w 142592"/>
              <a:gd name="connsiteY1" fmla="*/ 285449 h 285449"/>
              <a:gd name="connsiteX2" fmla="*/ 142593 w 142592"/>
              <a:gd name="connsiteY2" fmla="*/ 0 h 285449"/>
              <a:gd name="connsiteX3" fmla="*/ 0 w 142592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592" h="285449">
                <a:moveTo>
                  <a:pt x="0" y="285449"/>
                </a:moveTo>
                <a:lnTo>
                  <a:pt x="142593" y="285449"/>
                </a:lnTo>
                <a:lnTo>
                  <a:pt x="1425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FE17D7A7-13C6-416F-B00F-EB49A5419BC4}"/>
              </a:ext>
            </a:extLst>
          </p:cNvPr>
          <p:cNvSpPr/>
          <p:nvPr/>
        </p:nvSpPr>
        <p:spPr>
          <a:xfrm>
            <a:off x="7757850" y="3726612"/>
            <a:ext cx="142561" cy="285449"/>
          </a:xfrm>
          <a:custGeom>
            <a:avLst/>
            <a:gdLst>
              <a:gd name="connsiteX0" fmla="*/ 0 w 142561"/>
              <a:gd name="connsiteY0" fmla="*/ 285449 h 285449"/>
              <a:gd name="connsiteX1" fmla="*/ 142561 w 142561"/>
              <a:gd name="connsiteY1" fmla="*/ 285449 h 285449"/>
              <a:gd name="connsiteX2" fmla="*/ 142561 w 142561"/>
              <a:gd name="connsiteY2" fmla="*/ 0 h 285449"/>
              <a:gd name="connsiteX3" fmla="*/ 0 w 142561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561" h="285449">
                <a:moveTo>
                  <a:pt x="0" y="285449"/>
                </a:moveTo>
                <a:lnTo>
                  <a:pt x="142561" y="285449"/>
                </a:lnTo>
                <a:lnTo>
                  <a:pt x="14256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82E0B68C-CDF7-42A4-A47C-BD2532D5320B}"/>
              </a:ext>
            </a:extLst>
          </p:cNvPr>
          <p:cNvSpPr/>
          <p:nvPr/>
        </p:nvSpPr>
        <p:spPr>
          <a:xfrm>
            <a:off x="7900411" y="3726612"/>
            <a:ext cx="142592" cy="285449"/>
          </a:xfrm>
          <a:custGeom>
            <a:avLst/>
            <a:gdLst>
              <a:gd name="connsiteX0" fmla="*/ 0 w 142592"/>
              <a:gd name="connsiteY0" fmla="*/ 285449 h 285449"/>
              <a:gd name="connsiteX1" fmla="*/ 142593 w 142592"/>
              <a:gd name="connsiteY1" fmla="*/ 285449 h 285449"/>
              <a:gd name="connsiteX2" fmla="*/ 142593 w 142592"/>
              <a:gd name="connsiteY2" fmla="*/ 0 h 285449"/>
              <a:gd name="connsiteX3" fmla="*/ 0 w 142592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592" h="285449">
                <a:moveTo>
                  <a:pt x="0" y="285449"/>
                </a:moveTo>
                <a:lnTo>
                  <a:pt x="142593" y="285449"/>
                </a:lnTo>
                <a:lnTo>
                  <a:pt x="14259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4DA8C2A-1D01-47C8-AD70-954E1BF07011}"/>
              </a:ext>
            </a:extLst>
          </p:cNvPr>
          <p:cNvSpPr/>
          <p:nvPr/>
        </p:nvSpPr>
        <p:spPr>
          <a:xfrm>
            <a:off x="2767636" y="3369805"/>
            <a:ext cx="3443629" cy="285446"/>
          </a:xfrm>
          <a:custGeom>
            <a:avLst/>
            <a:gdLst>
              <a:gd name="connsiteX0" fmla="*/ 0 w 3443629"/>
              <a:gd name="connsiteY0" fmla="*/ 285446 h 285446"/>
              <a:gd name="connsiteX1" fmla="*/ 3443629 w 3443629"/>
              <a:gd name="connsiteY1" fmla="*/ 285446 h 285446"/>
              <a:gd name="connsiteX2" fmla="*/ 3443629 w 3443629"/>
              <a:gd name="connsiteY2" fmla="*/ 0 h 285446"/>
              <a:gd name="connsiteX3" fmla="*/ 0 w 3443629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3629" h="285446">
                <a:moveTo>
                  <a:pt x="0" y="285446"/>
                </a:moveTo>
                <a:lnTo>
                  <a:pt x="3443629" y="285446"/>
                </a:lnTo>
                <a:lnTo>
                  <a:pt x="344362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E1E633D2-EF2B-4C1F-81E7-FC192B20BE04}"/>
              </a:ext>
            </a:extLst>
          </p:cNvPr>
          <p:cNvSpPr/>
          <p:nvPr/>
        </p:nvSpPr>
        <p:spPr>
          <a:xfrm>
            <a:off x="6211266" y="3369805"/>
            <a:ext cx="1392108" cy="285446"/>
          </a:xfrm>
          <a:custGeom>
            <a:avLst/>
            <a:gdLst>
              <a:gd name="connsiteX0" fmla="*/ 0 w 1392108"/>
              <a:gd name="connsiteY0" fmla="*/ 285446 h 285446"/>
              <a:gd name="connsiteX1" fmla="*/ 1392108 w 1392108"/>
              <a:gd name="connsiteY1" fmla="*/ 285446 h 285446"/>
              <a:gd name="connsiteX2" fmla="*/ 1392108 w 1392108"/>
              <a:gd name="connsiteY2" fmla="*/ 0 h 285446"/>
              <a:gd name="connsiteX3" fmla="*/ 0 w 1392108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108" h="285446">
                <a:moveTo>
                  <a:pt x="0" y="285446"/>
                </a:moveTo>
                <a:lnTo>
                  <a:pt x="1392108" y="285446"/>
                </a:lnTo>
                <a:lnTo>
                  <a:pt x="139210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05CFB466-01B0-4F6B-8913-47480F7D1178}"/>
              </a:ext>
            </a:extLst>
          </p:cNvPr>
          <p:cNvSpPr/>
          <p:nvPr/>
        </p:nvSpPr>
        <p:spPr>
          <a:xfrm>
            <a:off x="7603374" y="3369805"/>
            <a:ext cx="219814" cy="285446"/>
          </a:xfrm>
          <a:custGeom>
            <a:avLst/>
            <a:gdLst>
              <a:gd name="connsiteX0" fmla="*/ 0 w 219814"/>
              <a:gd name="connsiteY0" fmla="*/ 285446 h 285446"/>
              <a:gd name="connsiteX1" fmla="*/ 219815 w 219814"/>
              <a:gd name="connsiteY1" fmla="*/ 285446 h 285446"/>
              <a:gd name="connsiteX2" fmla="*/ 219815 w 219814"/>
              <a:gd name="connsiteY2" fmla="*/ 0 h 285446"/>
              <a:gd name="connsiteX3" fmla="*/ 0 w 219814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814" h="285446">
                <a:moveTo>
                  <a:pt x="0" y="285446"/>
                </a:moveTo>
                <a:lnTo>
                  <a:pt x="219815" y="285446"/>
                </a:lnTo>
                <a:lnTo>
                  <a:pt x="21981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257EB5E7-FF93-446C-A65C-1805F751BBEF}"/>
              </a:ext>
            </a:extLst>
          </p:cNvPr>
          <p:cNvSpPr/>
          <p:nvPr/>
        </p:nvSpPr>
        <p:spPr>
          <a:xfrm>
            <a:off x="7823189" y="3369805"/>
            <a:ext cx="219814" cy="285446"/>
          </a:xfrm>
          <a:custGeom>
            <a:avLst/>
            <a:gdLst>
              <a:gd name="connsiteX0" fmla="*/ 0 w 219814"/>
              <a:gd name="connsiteY0" fmla="*/ 285446 h 285446"/>
              <a:gd name="connsiteX1" fmla="*/ 219815 w 219814"/>
              <a:gd name="connsiteY1" fmla="*/ 285446 h 285446"/>
              <a:gd name="connsiteX2" fmla="*/ 219815 w 219814"/>
              <a:gd name="connsiteY2" fmla="*/ 0 h 285446"/>
              <a:gd name="connsiteX3" fmla="*/ 0 w 219814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814" h="285446">
                <a:moveTo>
                  <a:pt x="0" y="285446"/>
                </a:moveTo>
                <a:lnTo>
                  <a:pt x="219815" y="285446"/>
                </a:lnTo>
                <a:lnTo>
                  <a:pt x="21981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179E78D4-BCCA-4CC1-A229-9ED682B09A32}"/>
              </a:ext>
            </a:extLst>
          </p:cNvPr>
          <p:cNvSpPr/>
          <p:nvPr/>
        </p:nvSpPr>
        <p:spPr>
          <a:xfrm>
            <a:off x="8043004" y="3369805"/>
            <a:ext cx="31519" cy="285446"/>
          </a:xfrm>
          <a:custGeom>
            <a:avLst/>
            <a:gdLst>
              <a:gd name="connsiteX0" fmla="*/ 0 w 31519"/>
              <a:gd name="connsiteY0" fmla="*/ 285446 h 285446"/>
              <a:gd name="connsiteX1" fmla="*/ 0 w 31519"/>
              <a:gd name="connsiteY1" fmla="*/ 285446 h 285446"/>
              <a:gd name="connsiteX2" fmla="*/ 0 w 31519"/>
              <a:gd name="connsiteY2" fmla="*/ 0 h 285446"/>
              <a:gd name="connsiteX3" fmla="*/ 0 w 31519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19" h="285446">
                <a:moveTo>
                  <a:pt x="0" y="285446"/>
                </a:moveTo>
                <a:lnTo>
                  <a:pt x="0" y="28544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2061DBFE-0BF6-4515-B0E2-F61631688965}"/>
              </a:ext>
            </a:extLst>
          </p:cNvPr>
          <p:cNvSpPr/>
          <p:nvPr/>
        </p:nvSpPr>
        <p:spPr>
          <a:xfrm>
            <a:off x="2767636" y="3012994"/>
            <a:ext cx="3056352" cy="285449"/>
          </a:xfrm>
          <a:custGeom>
            <a:avLst/>
            <a:gdLst>
              <a:gd name="connsiteX0" fmla="*/ 0 w 3056352"/>
              <a:gd name="connsiteY0" fmla="*/ 285450 h 285449"/>
              <a:gd name="connsiteX1" fmla="*/ 3056353 w 3056352"/>
              <a:gd name="connsiteY1" fmla="*/ 285450 h 285449"/>
              <a:gd name="connsiteX2" fmla="*/ 3056353 w 3056352"/>
              <a:gd name="connsiteY2" fmla="*/ 0 h 285449"/>
              <a:gd name="connsiteX3" fmla="*/ 0 w 3056352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6352" h="285449">
                <a:moveTo>
                  <a:pt x="0" y="285450"/>
                </a:moveTo>
                <a:lnTo>
                  <a:pt x="3056353" y="285450"/>
                </a:lnTo>
                <a:lnTo>
                  <a:pt x="305635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FFB84A57-3498-4742-8226-85E4C0187DEF}"/>
              </a:ext>
            </a:extLst>
          </p:cNvPr>
          <p:cNvSpPr/>
          <p:nvPr/>
        </p:nvSpPr>
        <p:spPr>
          <a:xfrm>
            <a:off x="5823989" y="3012994"/>
            <a:ext cx="1214182" cy="285449"/>
          </a:xfrm>
          <a:custGeom>
            <a:avLst/>
            <a:gdLst>
              <a:gd name="connsiteX0" fmla="*/ 0 w 1214182"/>
              <a:gd name="connsiteY0" fmla="*/ 285450 h 285449"/>
              <a:gd name="connsiteX1" fmla="*/ 1214183 w 1214182"/>
              <a:gd name="connsiteY1" fmla="*/ 285450 h 285449"/>
              <a:gd name="connsiteX2" fmla="*/ 1214183 w 1214182"/>
              <a:gd name="connsiteY2" fmla="*/ 0 h 285449"/>
              <a:gd name="connsiteX3" fmla="*/ 0 w 1214182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4182" h="285449">
                <a:moveTo>
                  <a:pt x="0" y="285450"/>
                </a:moveTo>
                <a:lnTo>
                  <a:pt x="1214183" y="285450"/>
                </a:lnTo>
                <a:lnTo>
                  <a:pt x="121418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FAE1447F-7F20-4BFA-B2EC-7670552EF890}"/>
              </a:ext>
            </a:extLst>
          </p:cNvPr>
          <p:cNvSpPr/>
          <p:nvPr/>
        </p:nvSpPr>
        <p:spPr>
          <a:xfrm>
            <a:off x="7038172" y="3012994"/>
            <a:ext cx="711766" cy="285449"/>
          </a:xfrm>
          <a:custGeom>
            <a:avLst/>
            <a:gdLst>
              <a:gd name="connsiteX0" fmla="*/ 0 w 711766"/>
              <a:gd name="connsiteY0" fmla="*/ 285450 h 285449"/>
              <a:gd name="connsiteX1" fmla="*/ 711766 w 711766"/>
              <a:gd name="connsiteY1" fmla="*/ 285450 h 285449"/>
              <a:gd name="connsiteX2" fmla="*/ 711766 w 711766"/>
              <a:gd name="connsiteY2" fmla="*/ 0 h 285449"/>
              <a:gd name="connsiteX3" fmla="*/ 0 w 711766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766" h="285449">
                <a:moveTo>
                  <a:pt x="0" y="285450"/>
                </a:moveTo>
                <a:lnTo>
                  <a:pt x="711766" y="285450"/>
                </a:lnTo>
                <a:lnTo>
                  <a:pt x="71176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22FC94E-AFA6-4945-9244-CB2F5E5A0A92}"/>
              </a:ext>
            </a:extLst>
          </p:cNvPr>
          <p:cNvSpPr/>
          <p:nvPr/>
        </p:nvSpPr>
        <p:spPr>
          <a:xfrm>
            <a:off x="7749938" y="3012994"/>
            <a:ext cx="167461" cy="285449"/>
          </a:xfrm>
          <a:custGeom>
            <a:avLst/>
            <a:gdLst>
              <a:gd name="connsiteX0" fmla="*/ 0 w 167461"/>
              <a:gd name="connsiteY0" fmla="*/ 285450 h 285449"/>
              <a:gd name="connsiteX1" fmla="*/ 167462 w 167461"/>
              <a:gd name="connsiteY1" fmla="*/ 285450 h 285449"/>
              <a:gd name="connsiteX2" fmla="*/ 167462 w 167461"/>
              <a:gd name="connsiteY2" fmla="*/ 0 h 285449"/>
              <a:gd name="connsiteX3" fmla="*/ 0 w 167461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461" h="285449">
                <a:moveTo>
                  <a:pt x="0" y="285450"/>
                </a:moveTo>
                <a:lnTo>
                  <a:pt x="167462" y="285450"/>
                </a:lnTo>
                <a:lnTo>
                  <a:pt x="16746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3788087B-E2D1-4471-B9DC-3535EEC94DB4}"/>
              </a:ext>
            </a:extLst>
          </p:cNvPr>
          <p:cNvSpPr/>
          <p:nvPr/>
        </p:nvSpPr>
        <p:spPr>
          <a:xfrm>
            <a:off x="7917400" y="3012994"/>
            <a:ext cx="125604" cy="285449"/>
          </a:xfrm>
          <a:custGeom>
            <a:avLst/>
            <a:gdLst>
              <a:gd name="connsiteX0" fmla="*/ 0 w 125604"/>
              <a:gd name="connsiteY0" fmla="*/ 285450 h 285449"/>
              <a:gd name="connsiteX1" fmla="*/ 125604 w 125604"/>
              <a:gd name="connsiteY1" fmla="*/ 285450 h 285449"/>
              <a:gd name="connsiteX2" fmla="*/ 125604 w 125604"/>
              <a:gd name="connsiteY2" fmla="*/ 0 h 285449"/>
              <a:gd name="connsiteX3" fmla="*/ 0 w 125604"/>
              <a:gd name="connsiteY3" fmla="*/ 0 h 2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604" h="285449">
                <a:moveTo>
                  <a:pt x="0" y="285450"/>
                </a:moveTo>
                <a:lnTo>
                  <a:pt x="125604" y="285450"/>
                </a:lnTo>
                <a:lnTo>
                  <a:pt x="12560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ADE6D141-B3F6-4A51-A888-4B81A76478B3}"/>
              </a:ext>
            </a:extLst>
          </p:cNvPr>
          <p:cNvSpPr/>
          <p:nvPr/>
        </p:nvSpPr>
        <p:spPr>
          <a:xfrm>
            <a:off x="2767636" y="2656187"/>
            <a:ext cx="2637683" cy="285446"/>
          </a:xfrm>
          <a:custGeom>
            <a:avLst/>
            <a:gdLst>
              <a:gd name="connsiteX0" fmla="*/ 0 w 2637683"/>
              <a:gd name="connsiteY0" fmla="*/ 285446 h 285446"/>
              <a:gd name="connsiteX1" fmla="*/ 2637684 w 2637683"/>
              <a:gd name="connsiteY1" fmla="*/ 285446 h 285446"/>
              <a:gd name="connsiteX2" fmla="*/ 2637684 w 2637683"/>
              <a:gd name="connsiteY2" fmla="*/ 0 h 285446"/>
              <a:gd name="connsiteX3" fmla="*/ 0 w 2637683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7683" h="285446">
                <a:moveTo>
                  <a:pt x="0" y="285446"/>
                </a:moveTo>
                <a:lnTo>
                  <a:pt x="2637684" y="285446"/>
                </a:lnTo>
                <a:lnTo>
                  <a:pt x="263768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A2075F7-4FA4-4A61-9EB5-14A673A6C148}"/>
              </a:ext>
            </a:extLst>
          </p:cNvPr>
          <p:cNvSpPr/>
          <p:nvPr/>
        </p:nvSpPr>
        <p:spPr>
          <a:xfrm>
            <a:off x="5405320" y="2656187"/>
            <a:ext cx="2373931" cy="285446"/>
          </a:xfrm>
          <a:custGeom>
            <a:avLst/>
            <a:gdLst>
              <a:gd name="connsiteX0" fmla="*/ 0 w 2373931"/>
              <a:gd name="connsiteY0" fmla="*/ 285446 h 285446"/>
              <a:gd name="connsiteX1" fmla="*/ 2373931 w 2373931"/>
              <a:gd name="connsiteY1" fmla="*/ 285446 h 285446"/>
              <a:gd name="connsiteX2" fmla="*/ 2373931 w 2373931"/>
              <a:gd name="connsiteY2" fmla="*/ 0 h 285446"/>
              <a:gd name="connsiteX3" fmla="*/ 0 w 2373931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3931" h="285446">
                <a:moveTo>
                  <a:pt x="0" y="285446"/>
                </a:moveTo>
                <a:lnTo>
                  <a:pt x="2373931" y="285446"/>
                </a:lnTo>
                <a:lnTo>
                  <a:pt x="237393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6CE42CB6-52AB-4EAE-84EC-F7167138BF51}"/>
              </a:ext>
            </a:extLst>
          </p:cNvPr>
          <p:cNvSpPr/>
          <p:nvPr/>
        </p:nvSpPr>
        <p:spPr>
          <a:xfrm>
            <a:off x="7779251" y="2656187"/>
            <a:ext cx="31519" cy="285446"/>
          </a:xfrm>
          <a:custGeom>
            <a:avLst/>
            <a:gdLst>
              <a:gd name="connsiteX0" fmla="*/ 0 w 31519"/>
              <a:gd name="connsiteY0" fmla="*/ 285446 h 285446"/>
              <a:gd name="connsiteX1" fmla="*/ 0 w 31519"/>
              <a:gd name="connsiteY1" fmla="*/ 285446 h 285446"/>
              <a:gd name="connsiteX2" fmla="*/ 0 w 31519"/>
              <a:gd name="connsiteY2" fmla="*/ 0 h 285446"/>
              <a:gd name="connsiteX3" fmla="*/ 0 w 31519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19" h="285446">
                <a:moveTo>
                  <a:pt x="0" y="285446"/>
                </a:moveTo>
                <a:lnTo>
                  <a:pt x="0" y="28544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B25FFC60-25E1-4274-BF67-77CA170300E9}"/>
              </a:ext>
            </a:extLst>
          </p:cNvPr>
          <p:cNvSpPr/>
          <p:nvPr/>
        </p:nvSpPr>
        <p:spPr>
          <a:xfrm>
            <a:off x="7779251" y="2656187"/>
            <a:ext cx="131876" cy="285446"/>
          </a:xfrm>
          <a:custGeom>
            <a:avLst/>
            <a:gdLst>
              <a:gd name="connsiteX0" fmla="*/ 0 w 131876"/>
              <a:gd name="connsiteY0" fmla="*/ 285446 h 285446"/>
              <a:gd name="connsiteX1" fmla="*/ 131876 w 131876"/>
              <a:gd name="connsiteY1" fmla="*/ 285446 h 285446"/>
              <a:gd name="connsiteX2" fmla="*/ 131876 w 131876"/>
              <a:gd name="connsiteY2" fmla="*/ 0 h 285446"/>
              <a:gd name="connsiteX3" fmla="*/ 0 w 131876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876" h="285446">
                <a:moveTo>
                  <a:pt x="0" y="285446"/>
                </a:moveTo>
                <a:lnTo>
                  <a:pt x="131876" y="285446"/>
                </a:lnTo>
                <a:lnTo>
                  <a:pt x="1318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C83BF721-09CD-4E7A-B437-E8B290BE8E01}"/>
              </a:ext>
            </a:extLst>
          </p:cNvPr>
          <p:cNvSpPr/>
          <p:nvPr/>
        </p:nvSpPr>
        <p:spPr>
          <a:xfrm>
            <a:off x="7911127" y="2656187"/>
            <a:ext cx="131876" cy="285446"/>
          </a:xfrm>
          <a:custGeom>
            <a:avLst/>
            <a:gdLst>
              <a:gd name="connsiteX0" fmla="*/ 0 w 131876"/>
              <a:gd name="connsiteY0" fmla="*/ 285446 h 285446"/>
              <a:gd name="connsiteX1" fmla="*/ 131876 w 131876"/>
              <a:gd name="connsiteY1" fmla="*/ 285446 h 285446"/>
              <a:gd name="connsiteX2" fmla="*/ 131876 w 131876"/>
              <a:gd name="connsiteY2" fmla="*/ 0 h 285446"/>
              <a:gd name="connsiteX3" fmla="*/ 0 w 131876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876" h="285446">
                <a:moveTo>
                  <a:pt x="0" y="285446"/>
                </a:moveTo>
                <a:lnTo>
                  <a:pt x="131876" y="285446"/>
                </a:lnTo>
                <a:lnTo>
                  <a:pt x="13187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2707D2A6-6206-47D6-8750-FB827C8136C9}"/>
              </a:ext>
            </a:extLst>
          </p:cNvPr>
          <p:cNvSpPr/>
          <p:nvPr/>
        </p:nvSpPr>
        <p:spPr>
          <a:xfrm>
            <a:off x="2767636" y="2299377"/>
            <a:ext cx="3014495" cy="285446"/>
          </a:xfrm>
          <a:custGeom>
            <a:avLst/>
            <a:gdLst>
              <a:gd name="connsiteX0" fmla="*/ 0 w 3014495"/>
              <a:gd name="connsiteY0" fmla="*/ 285446 h 285446"/>
              <a:gd name="connsiteX1" fmla="*/ 3014495 w 3014495"/>
              <a:gd name="connsiteY1" fmla="*/ 285446 h 285446"/>
              <a:gd name="connsiteX2" fmla="*/ 3014495 w 3014495"/>
              <a:gd name="connsiteY2" fmla="*/ 0 h 285446"/>
              <a:gd name="connsiteX3" fmla="*/ 0 w 3014495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4495" h="285446">
                <a:moveTo>
                  <a:pt x="0" y="285446"/>
                </a:moveTo>
                <a:lnTo>
                  <a:pt x="3014495" y="285446"/>
                </a:lnTo>
                <a:lnTo>
                  <a:pt x="301449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14CE1277-6D70-48BA-BA2E-1F6714D48D0F}"/>
              </a:ext>
            </a:extLst>
          </p:cNvPr>
          <p:cNvSpPr/>
          <p:nvPr/>
        </p:nvSpPr>
        <p:spPr>
          <a:xfrm>
            <a:off x="5782132" y="2299377"/>
            <a:ext cx="753624" cy="285446"/>
          </a:xfrm>
          <a:custGeom>
            <a:avLst/>
            <a:gdLst>
              <a:gd name="connsiteX0" fmla="*/ 0 w 753624"/>
              <a:gd name="connsiteY0" fmla="*/ 285446 h 285446"/>
              <a:gd name="connsiteX1" fmla="*/ 753624 w 753624"/>
              <a:gd name="connsiteY1" fmla="*/ 285446 h 285446"/>
              <a:gd name="connsiteX2" fmla="*/ 753624 w 753624"/>
              <a:gd name="connsiteY2" fmla="*/ 0 h 285446"/>
              <a:gd name="connsiteX3" fmla="*/ 0 w 753624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624" h="285446">
                <a:moveTo>
                  <a:pt x="0" y="285446"/>
                </a:moveTo>
                <a:lnTo>
                  <a:pt x="753624" y="285446"/>
                </a:lnTo>
                <a:lnTo>
                  <a:pt x="75362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2821FDE8-CDE5-4B2B-B4CC-CBF7B6A74978}"/>
              </a:ext>
            </a:extLst>
          </p:cNvPr>
          <p:cNvSpPr/>
          <p:nvPr/>
        </p:nvSpPr>
        <p:spPr>
          <a:xfrm>
            <a:off x="6535756" y="2299377"/>
            <a:ext cx="1130436" cy="285446"/>
          </a:xfrm>
          <a:custGeom>
            <a:avLst/>
            <a:gdLst>
              <a:gd name="connsiteX0" fmla="*/ 0 w 1130436"/>
              <a:gd name="connsiteY0" fmla="*/ 285446 h 285446"/>
              <a:gd name="connsiteX1" fmla="*/ 1130436 w 1130436"/>
              <a:gd name="connsiteY1" fmla="*/ 285446 h 285446"/>
              <a:gd name="connsiteX2" fmla="*/ 1130436 w 1130436"/>
              <a:gd name="connsiteY2" fmla="*/ 0 h 285446"/>
              <a:gd name="connsiteX3" fmla="*/ 0 w 1130436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0436" h="285446">
                <a:moveTo>
                  <a:pt x="0" y="285446"/>
                </a:moveTo>
                <a:lnTo>
                  <a:pt x="1130436" y="285446"/>
                </a:lnTo>
                <a:lnTo>
                  <a:pt x="11304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85C35495-9416-478B-AA50-E09AC9D8921F}"/>
              </a:ext>
            </a:extLst>
          </p:cNvPr>
          <p:cNvSpPr/>
          <p:nvPr/>
        </p:nvSpPr>
        <p:spPr>
          <a:xfrm>
            <a:off x="7666192" y="2299377"/>
            <a:ext cx="376812" cy="285446"/>
          </a:xfrm>
          <a:custGeom>
            <a:avLst/>
            <a:gdLst>
              <a:gd name="connsiteX0" fmla="*/ 0 w 376812"/>
              <a:gd name="connsiteY0" fmla="*/ 285446 h 285446"/>
              <a:gd name="connsiteX1" fmla="*/ 376812 w 376812"/>
              <a:gd name="connsiteY1" fmla="*/ 285446 h 285446"/>
              <a:gd name="connsiteX2" fmla="*/ 376812 w 376812"/>
              <a:gd name="connsiteY2" fmla="*/ 0 h 285446"/>
              <a:gd name="connsiteX3" fmla="*/ 0 w 376812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812" h="285446">
                <a:moveTo>
                  <a:pt x="0" y="285446"/>
                </a:moveTo>
                <a:lnTo>
                  <a:pt x="376812" y="285446"/>
                </a:lnTo>
                <a:lnTo>
                  <a:pt x="37681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BC0930A7-069F-4D51-9E4C-2701CFA488BA}"/>
              </a:ext>
            </a:extLst>
          </p:cNvPr>
          <p:cNvSpPr/>
          <p:nvPr/>
        </p:nvSpPr>
        <p:spPr>
          <a:xfrm>
            <a:off x="8043004" y="2299377"/>
            <a:ext cx="31519" cy="285446"/>
          </a:xfrm>
          <a:custGeom>
            <a:avLst/>
            <a:gdLst>
              <a:gd name="connsiteX0" fmla="*/ 0 w 31519"/>
              <a:gd name="connsiteY0" fmla="*/ 285446 h 285446"/>
              <a:gd name="connsiteX1" fmla="*/ 0 w 31519"/>
              <a:gd name="connsiteY1" fmla="*/ 285446 h 285446"/>
              <a:gd name="connsiteX2" fmla="*/ 0 w 31519"/>
              <a:gd name="connsiteY2" fmla="*/ 0 h 285446"/>
              <a:gd name="connsiteX3" fmla="*/ 0 w 31519"/>
              <a:gd name="connsiteY3" fmla="*/ 0 h 28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19" h="285446">
                <a:moveTo>
                  <a:pt x="0" y="285446"/>
                </a:moveTo>
                <a:lnTo>
                  <a:pt x="0" y="28544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91466F71-9C44-4016-8F19-671976A5D721}"/>
              </a:ext>
            </a:extLst>
          </p:cNvPr>
          <p:cNvSpPr/>
          <p:nvPr/>
        </p:nvSpPr>
        <p:spPr>
          <a:xfrm>
            <a:off x="2767636" y="2195905"/>
            <a:ext cx="31519" cy="2276438"/>
          </a:xfrm>
          <a:custGeom>
            <a:avLst/>
            <a:gdLst>
              <a:gd name="connsiteX0" fmla="*/ 0 w 31519"/>
              <a:gd name="connsiteY0" fmla="*/ 2276439 h 2276438"/>
              <a:gd name="connsiteX1" fmla="*/ 0 w 31519"/>
              <a:gd name="connsiteY1" fmla="*/ 0 h 227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19" h="2276438">
                <a:moveTo>
                  <a:pt x="0" y="2276439"/>
                </a:moveTo>
                <a:lnTo>
                  <a:pt x="0" y="0"/>
                </a:lnTo>
              </a:path>
            </a:pathLst>
          </a:custGeom>
          <a:noFill/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21E9963E-1A12-43C4-AD15-00C3DF94C68B}"/>
              </a:ext>
            </a:extLst>
          </p:cNvPr>
          <p:cNvSpPr/>
          <p:nvPr/>
        </p:nvSpPr>
        <p:spPr>
          <a:xfrm>
            <a:off x="8043004" y="2195905"/>
            <a:ext cx="31519" cy="2276438"/>
          </a:xfrm>
          <a:custGeom>
            <a:avLst/>
            <a:gdLst>
              <a:gd name="connsiteX0" fmla="*/ 0 w 31519"/>
              <a:gd name="connsiteY0" fmla="*/ 2276439 h 2276438"/>
              <a:gd name="connsiteX1" fmla="*/ 0 w 31519"/>
              <a:gd name="connsiteY1" fmla="*/ 0 h 227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19" h="2276438">
                <a:moveTo>
                  <a:pt x="0" y="2276439"/>
                </a:moveTo>
                <a:lnTo>
                  <a:pt x="0" y="0"/>
                </a:lnTo>
              </a:path>
            </a:pathLst>
          </a:custGeom>
          <a:noFill/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7B597EB1-B00B-4F24-A910-A7A80CC525D2}"/>
              </a:ext>
            </a:extLst>
          </p:cNvPr>
          <p:cNvSpPr/>
          <p:nvPr/>
        </p:nvSpPr>
        <p:spPr>
          <a:xfrm>
            <a:off x="2767636" y="4472344"/>
            <a:ext cx="5275367" cy="31401"/>
          </a:xfrm>
          <a:custGeom>
            <a:avLst/>
            <a:gdLst>
              <a:gd name="connsiteX0" fmla="*/ 0 w 5275367"/>
              <a:gd name="connsiteY0" fmla="*/ 0 h 31401"/>
              <a:gd name="connsiteX1" fmla="*/ 5275368 w 5275367"/>
              <a:gd name="connsiteY1" fmla="*/ 0 h 3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75367" h="31401">
                <a:moveTo>
                  <a:pt x="0" y="0"/>
                </a:moveTo>
                <a:lnTo>
                  <a:pt x="5275368" y="0"/>
                </a:lnTo>
              </a:path>
            </a:pathLst>
          </a:custGeom>
          <a:noFill/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B3BC4556-4602-4622-9C73-DF9D84727B84}"/>
              </a:ext>
            </a:extLst>
          </p:cNvPr>
          <p:cNvSpPr/>
          <p:nvPr/>
        </p:nvSpPr>
        <p:spPr>
          <a:xfrm>
            <a:off x="2767636" y="2195905"/>
            <a:ext cx="5275367" cy="31401"/>
          </a:xfrm>
          <a:custGeom>
            <a:avLst/>
            <a:gdLst>
              <a:gd name="connsiteX0" fmla="*/ 0 w 5275367"/>
              <a:gd name="connsiteY0" fmla="*/ 0 h 31401"/>
              <a:gd name="connsiteX1" fmla="*/ 5275368 w 5275367"/>
              <a:gd name="connsiteY1" fmla="*/ 0 h 3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75367" h="31401">
                <a:moveTo>
                  <a:pt x="0" y="0"/>
                </a:moveTo>
                <a:lnTo>
                  <a:pt x="5275368" y="0"/>
                </a:lnTo>
              </a:path>
            </a:pathLst>
          </a:custGeom>
          <a:noFill/>
          <a:ln w="3151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7" name="Graphic 3">
            <a:extLst>
              <a:ext uri="{FF2B5EF4-FFF2-40B4-BE49-F238E27FC236}">
                <a16:creationId xmlns:a16="http://schemas.microsoft.com/office/drawing/2014/main" id="{F03DCEB5-5EFC-47DC-9E86-E5924C56FC05}"/>
              </a:ext>
            </a:extLst>
          </p:cNvPr>
          <p:cNvGrpSpPr/>
          <p:nvPr/>
        </p:nvGrpSpPr>
        <p:grpSpPr>
          <a:xfrm>
            <a:off x="826312" y="5082231"/>
            <a:ext cx="7572038" cy="314018"/>
            <a:chOff x="1010254" y="5427684"/>
            <a:chExt cx="7572038" cy="314018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7A1A2D5-9AA3-424A-A48B-3A7B4BC9C8BA}"/>
                </a:ext>
              </a:extLst>
            </p:cNvPr>
            <p:cNvSpPr/>
            <p:nvPr/>
          </p:nvSpPr>
          <p:spPr>
            <a:xfrm>
              <a:off x="1010254" y="5503049"/>
              <a:ext cx="504307" cy="175850"/>
            </a:xfrm>
            <a:custGeom>
              <a:avLst/>
              <a:gdLst>
                <a:gd name="connsiteX0" fmla="*/ 0 w 504307"/>
                <a:gd name="connsiteY0" fmla="*/ 175850 h 175850"/>
                <a:gd name="connsiteX1" fmla="*/ 504307 w 504307"/>
                <a:gd name="connsiteY1" fmla="*/ 175850 h 175850"/>
                <a:gd name="connsiteX2" fmla="*/ 504307 w 504307"/>
                <a:gd name="connsiteY2" fmla="*/ 0 h 175850"/>
                <a:gd name="connsiteX3" fmla="*/ 0 w 504307"/>
                <a:gd name="connsiteY3" fmla="*/ 0 h 17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307" h="175850">
                  <a:moveTo>
                    <a:pt x="0" y="175850"/>
                  </a:moveTo>
                  <a:lnTo>
                    <a:pt x="504307" y="175850"/>
                  </a:lnTo>
                  <a:lnTo>
                    <a:pt x="5043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151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BC087D7-B5C1-499F-999C-539C92C1227C}"/>
                </a:ext>
              </a:extLst>
            </p:cNvPr>
            <p:cNvSpPr txBox="1"/>
            <p:nvPr/>
          </p:nvSpPr>
          <p:spPr>
            <a:xfrm>
              <a:off x="1624847" y="5381964"/>
              <a:ext cx="1002379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Most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2F9ED6E-1721-4748-A686-30FA6DBA152F}"/>
                </a:ext>
              </a:extLst>
            </p:cNvPr>
            <p:cNvSpPr/>
            <p:nvPr/>
          </p:nvSpPr>
          <p:spPr>
            <a:xfrm>
              <a:off x="3000969" y="5503049"/>
              <a:ext cx="504307" cy="175850"/>
            </a:xfrm>
            <a:custGeom>
              <a:avLst/>
              <a:gdLst>
                <a:gd name="connsiteX0" fmla="*/ 0 w 504307"/>
                <a:gd name="connsiteY0" fmla="*/ 175850 h 175850"/>
                <a:gd name="connsiteX1" fmla="*/ 504307 w 504307"/>
                <a:gd name="connsiteY1" fmla="*/ 175850 h 175850"/>
                <a:gd name="connsiteX2" fmla="*/ 504307 w 504307"/>
                <a:gd name="connsiteY2" fmla="*/ 0 h 175850"/>
                <a:gd name="connsiteX3" fmla="*/ 0 w 504307"/>
                <a:gd name="connsiteY3" fmla="*/ 0 h 17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307" h="175850">
                  <a:moveTo>
                    <a:pt x="0" y="175850"/>
                  </a:moveTo>
                  <a:lnTo>
                    <a:pt x="504307" y="175850"/>
                  </a:lnTo>
                  <a:lnTo>
                    <a:pt x="5043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151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B915349A-7C3B-44EE-9528-EEED3503F28D}"/>
                </a:ext>
              </a:extLst>
            </p:cNvPr>
            <p:cNvSpPr txBox="1"/>
            <p:nvPr/>
          </p:nvSpPr>
          <p:spPr>
            <a:xfrm>
              <a:off x="3615559" y="5381964"/>
              <a:ext cx="340475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C64B1F2-7DE6-4518-AFDB-06B7A61A5F0A}"/>
                </a:ext>
              </a:extLst>
            </p:cNvPr>
            <p:cNvSpPr/>
            <p:nvPr/>
          </p:nvSpPr>
          <p:spPr>
            <a:xfrm>
              <a:off x="4352890" y="5503049"/>
              <a:ext cx="504306" cy="175850"/>
            </a:xfrm>
            <a:custGeom>
              <a:avLst/>
              <a:gdLst>
                <a:gd name="connsiteX0" fmla="*/ 0 w 504306"/>
                <a:gd name="connsiteY0" fmla="*/ 175850 h 175850"/>
                <a:gd name="connsiteX1" fmla="*/ 504307 w 504306"/>
                <a:gd name="connsiteY1" fmla="*/ 175850 h 175850"/>
                <a:gd name="connsiteX2" fmla="*/ 504307 w 504306"/>
                <a:gd name="connsiteY2" fmla="*/ 0 h 175850"/>
                <a:gd name="connsiteX3" fmla="*/ 0 w 504306"/>
                <a:gd name="connsiteY3" fmla="*/ 0 h 17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306" h="175850">
                  <a:moveTo>
                    <a:pt x="0" y="175850"/>
                  </a:moveTo>
                  <a:lnTo>
                    <a:pt x="504307" y="175850"/>
                  </a:lnTo>
                  <a:lnTo>
                    <a:pt x="5043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151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4C009AD-5818-40E7-B029-4176120D4F93}"/>
                </a:ext>
              </a:extLst>
            </p:cNvPr>
            <p:cNvSpPr txBox="1"/>
            <p:nvPr/>
          </p:nvSpPr>
          <p:spPr>
            <a:xfrm>
              <a:off x="4967511" y="5381964"/>
              <a:ext cx="340475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E6CA8E5-52FB-4A6B-821A-65625105462B}"/>
                </a:ext>
              </a:extLst>
            </p:cNvPr>
            <p:cNvSpPr/>
            <p:nvPr/>
          </p:nvSpPr>
          <p:spPr>
            <a:xfrm>
              <a:off x="5704843" y="5503049"/>
              <a:ext cx="504307" cy="175850"/>
            </a:xfrm>
            <a:custGeom>
              <a:avLst/>
              <a:gdLst>
                <a:gd name="connsiteX0" fmla="*/ 0 w 504307"/>
                <a:gd name="connsiteY0" fmla="*/ 175850 h 175850"/>
                <a:gd name="connsiteX1" fmla="*/ 504307 w 504307"/>
                <a:gd name="connsiteY1" fmla="*/ 175850 h 175850"/>
                <a:gd name="connsiteX2" fmla="*/ 504307 w 504307"/>
                <a:gd name="connsiteY2" fmla="*/ 0 h 175850"/>
                <a:gd name="connsiteX3" fmla="*/ 0 w 504307"/>
                <a:gd name="connsiteY3" fmla="*/ 0 h 17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307" h="175850">
                  <a:moveTo>
                    <a:pt x="0" y="175850"/>
                  </a:moveTo>
                  <a:lnTo>
                    <a:pt x="504307" y="175850"/>
                  </a:lnTo>
                  <a:lnTo>
                    <a:pt x="5043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151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693829CC-9636-4D1C-9C74-C854471465B3}"/>
                </a:ext>
              </a:extLst>
            </p:cNvPr>
            <p:cNvSpPr txBox="1"/>
            <p:nvPr/>
          </p:nvSpPr>
          <p:spPr>
            <a:xfrm>
              <a:off x="6319433" y="5381964"/>
              <a:ext cx="340475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2D590B3-4E8B-4381-A81F-65922E080762}"/>
                </a:ext>
              </a:extLst>
            </p:cNvPr>
            <p:cNvSpPr/>
            <p:nvPr/>
          </p:nvSpPr>
          <p:spPr>
            <a:xfrm>
              <a:off x="7056796" y="5503049"/>
              <a:ext cx="504307" cy="175850"/>
            </a:xfrm>
            <a:custGeom>
              <a:avLst/>
              <a:gdLst>
                <a:gd name="connsiteX0" fmla="*/ 0 w 504307"/>
                <a:gd name="connsiteY0" fmla="*/ 175850 h 175850"/>
                <a:gd name="connsiteX1" fmla="*/ 504307 w 504307"/>
                <a:gd name="connsiteY1" fmla="*/ 175850 h 175850"/>
                <a:gd name="connsiteX2" fmla="*/ 504307 w 504307"/>
                <a:gd name="connsiteY2" fmla="*/ 0 h 175850"/>
                <a:gd name="connsiteX3" fmla="*/ 0 w 504307"/>
                <a:gd name="connsiteY3" fmla="*/ 0 h 17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307" h="175850">
                  <a:moveTo>
                    <a:pt x="0" y="175850"/>
                  </a:moveTo>
                  <a:lnTo>
                    <a:pt x="504307" y="175850"/>
                  </a:lnTo>
                  <a:lnTo>
                    <a:pt x="5043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151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F3DD6AD-8C17-410D-8FB6-531A9CAEF479}"/>
                </a:ext>
              </a:extLst>
            </p:cNvPr>
            <p:cNvSpPr txBox="1"/>
            <p:nvPr/>
          </p:nvSpPr>
          <p:spPr>
            <a:xfrm>
              <a:off x="7671354" y="5381964"/>
              <a:ext cx="1002379" cy="4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Least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650ECC-2FEF-4078-B639-FFF0BD9E11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3A59CF-F044-47FA-BD52-A14FC0FDE5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594327-9877-40A5-9EF3-6472D40D808C}">
  <ds:schemaRefs>
    <ds:schemaRef ds:uri="http://www.w3.org/XML/1998/namespace"/>
    <ds:schemaRef ds:uri="http://schemas.microsoft.com/office/2006/documentManagement/types"/>
    <ds:schemaRef ds:uri="http://purl.org/dc/dcmitype/"/>
    <ds:schemaRef ds:uri="6f9e58f7-d1e4-4b3c-85fb-268101084292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3ff2fa63-d22b-4bb2-9a0e-763a487e02e4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fig-A-55</Template>
  <TotalTime>36</TotalTime>
  <Words>54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Lack of Time and Support Impact by academic rank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Lack of Time and Support Impact by academic rank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2021-02-24T23:57:38Z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