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91E3CC-92C8-47FF-8A8F-309830710148}" v="7" dt="2021-02-24T23:55:33.2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8691E3CC-92C8-47FF-8A8F-309830710148}"/>
    <pc:docChg chg="custSel modSld">
      <pc:chgData name="Christopher Keane" userId="2677a39a-78fe-4da0-ac2a-39406820a4c7" providerId="ADAL" clId="{8691E3CC-92C8-47FF-8A8F-309830710148}" dt="2021-02-24T23:55:19.387" v="10" actId="1076"/>
      <pc:docMkLst>
        <pc:docMk/>
      </pc:docMkLst>
      <pc:sldChg chg="addSp delSp modSp mod">
        <pc:chgData name="Christopher Keane" userId="2677a39a-78fe-4da0-ac2a-39406820a4c7" providerId="ADAL" clId="{8691E3CC-92C8-47FF-8A8F-309830710148}" dt="2021-02-24T23:55:19.387" v="10" actId="1076"/>
        <pc:sldMkLst>
          <pc:docMk/>
          <pc:sldMk cId="0" sldId="256"/>
        </pc:sldMkLst>
        <pc:spChg chg="mod">
          <ac:chgData name="Christopher Keane" userId="2677a39a-78fe-4da0-ac2a-39406820a4c7" providerId="ADAL" clId="{8691E3CC-92C8-47FF-8A8F-309830710148}" dt="2021-02-24T23:54:06.071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6" creationId="{90045017-277B-46FB-BF9F-73E0FDBB3A4F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9" creationId="{B3781415-D281-4B74-94B2-BF9B4144BFB5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10" creationId="{FE5B7935-6FDB-46EB-8536-60A85AA1F90B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12" creationId="{A74CF359-54FC-4C60-B604-A64DC7141DCA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13" creationId="{6DE64697-634C-4DDB-9BFE-A2645AB158DA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15" creationId="{F159B5AB-B6E0-481E-8C26-BBC78E4F4DD7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16" creationId="{7F912F28-B28C-4123-836F-6E63226C8C73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18" creationId="{BB5A54D6-3C29-4560-93D3-32C61E6EB693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19" creationId="{99ACC440-7F42-4752-98CA-4CCD6F03A7FE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21" creationId="{0240D615-4B15-4BBC-9989-60FAC1A27E61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22" creationId="{9748784E-347E-43AA-9CAA-B47D158A082E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24" creationId="{DC7FD5B6-F6EB-455B-AFF0-3286019D0C07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25" creationId="{36061919-506D-41FD-91E8-09CB91A1EE6D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27" creationId="{25854980-E627-4088-B707-547207BF8B33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28" creationId="{C6426CC1-FE97-4BCB-803C-5EE89B0F25A5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29" creationId="{AC47051E-0FC5-4123-AE44-ED5648A1C844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30" creationId="{93F95386-309F-4C51-A90D-A8BE300FD17D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31" creationId="{26FF21A7-2992-4B66-B045-A6CE6A5BDA7D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32" creationId="{FBA74F72-1545-4364-8D4A-0FFBE35E71A5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33" creationId="{30D721EE-ACFD-4759-976C-E8792B2F1983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34" creationId="{C74A2D27-77C4-4F16-97FD-C7CAE50CDFEE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35" creationId="{4F21F165-6B4B-42D2-9EBD-89FD0738F302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36" creationId="{07A8E398-E8F4-4746-8B7F-8B0BBAB0B342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37" creationId="{D5DB7F32-F56B-437A-B29D-18730A490498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38" creationId="{8FA59C99-0B38-4FB9-9BE9-712D63DA5D07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39" creationId="{3B1F965F-83D8-4F4F-871B-920B613F0CA3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40" creationId="{890E36A8-46DB-42E2-BF7E-1635E34F6D03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41" creationId="{3E37E69F-8DD7-434B-87FF-ABB1DA71DAD6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42" creationId="{14011851-3C08-45A6-A30F-07C3169266ED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43" creationId="{CC66E2BA-9272-4B93-BFD6-006641B77455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44" creationId="{4FECB3A7-6DF0-47CF-9CF4-88817413ED96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45" creationId="{EB4B0720-8B9A-4BAC-8D12-A95FA6CB11DE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46" creationId="{FB3E1BF1-DA19-49BC-8663-6252174D815A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47" creationId="{B4CF04E2-D8D8-44C9-ABF3-7354E16F02AE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48" creationId="{50CF0F09-6016-454A-9734-AE1478197589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49" creationId="{1A3CB0CD-8F08-43F3-B760-75FD30D6B545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50" creationId="{F9C3C8B3-BF87-49CB-BC4D-0C976B2A028A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51" creationId="{0C400D69-8300-4971-B882-93C93078523A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52" creationId="{1ADC3613-201F-410B-BCD4-2FED4A26640D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53" creationId="{957E9DF8-68D3-4DB3-93B2-F3ADB1DABAA7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54" creationId="{B64B9DEC-7817-4707-8949-C011E01A8874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55" creationId="{A2A62819-79CF-4AE7-BE7A-067F1A5AA4FA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56" creationId="{82540D0B-E712-4C06-8238-A2AFAC0AFC7F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57" creationId="{EABED2B1-68BC-4D6E-AC6B-4EF0A10935F2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58" creationId="{11220CBD-B89E-460A-BA9A-6001B8ADB251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59" creationId="{68326CE5-F95F-49A3-B125-93127F6327E5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60" creationId="{F1BE433A-F5F4-4793-9C70-78A859645A0A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61" creationId="{D682103E-0FA0-4DF7-96D1-25F65E5D832F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62" creationId="{0B2E6968-1533-4F1F-905E-15026E3C4886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63" creationId="{AA868586-66C2-4B50-B732-113BABCE4141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64" creationId="{D17CE6A5-E30E-41B2-BE21-535B03F2C2A8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65" creationId="{3BB16DB1-21A7-4AE4-9C20-1623F38412B6}"/>
          </ac:spMkLst>
        </pc:spChg>
        <pc:spChg chg="mod topLvl">
          <ac:chgData name="Christopher Keane" userId="2677a39a-78fe-4da0-ac2a-39406820a4c7" providerId="ADAL" clId="{8691E3CC-92C8-47FF-8A8F-309830710148}" dt="2021-02-24T23:55:19.387" v="10" actId="1076"/>
          <ac:spMkLst>
            <pc:docMk/>
            <pc:sldMk cId="0" sldId="256"/>
            <ac:spMk id="66" creationId="{BCCB8B2C-9775-4B54-B083-B0F4C95B8DD1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68" creationId="{5F07711C-7A57-49B1-A0B8-3D5DA494838B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69" creationId="{82E12CE8-CE85-4B2C-A417-F95B6AB1AD51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70" creationId="{0DC97A54-DD84-44C7-87BD-644EE1172EB8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71" creationId="{EDABEAF6-512E-425A-BEE1-FFBE0FA7FDE5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72" creationId="{D8C3EA68-22D9-4641-A36D-243A5A549C3B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73" creationId="{964E4C73-76EB-4782-8EAE-8D8DB66214C3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74" creationId="{229B09D4-42CA-4E3F-A7C6-B95408DFE620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75" creationId="{2A6F3AB2-5BC7-4D2D-AD9A-42A74106D2A8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76" creationId="{E74420E7-E27B-428D-A3C3-692C8B2A6326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77" creationId="{6273BBA3-777F-4E82-9588-964EFFB12C92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79" creationId="{A6DEA9B2-B441-4E95-8AEE-A93FA994FD8F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80" creationId="{99490231-40DC-431E-B8B4-6A216CD42D00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81" creationId="{FEACCC5F-9E62-42CA-A738-E64C9229AE03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82" creationId="{E502B5D9-0294-4F02-8CAC-DEF59C24E3B2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83" creationId="{D565E63F-FEE2-41D8-8532-BA004836B15E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84" creationId="{24CD6A0D-1204-439F-B70D-47A008BCE3F4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85" creationId="{57F7B947-4E2B-447D-9908-972A39993421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86" creationId="{4C4C8149-B472-4EE6-9B2F-1CDEAEE3949C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87" creationId="{359811A5-3CCD-4D9F-B1E1-A4FDBDC8E303}"/>
          </ac:spMkLst>
        </pc:spChg>
        <pc:spChg chg="mod">
          <ac:chgData name="Christopher Keane" userId="2677a39a-78fe-4da0-ac2a-39406820a4c7" providerId="ADAL" clId="{8691E3CC-92C8-47FF-8A8F-309830710148}" dt="2021-02-24T23:55:08.993" v="5" actId="165"/>
          <ac:spMkLst>
            <pc:docMk/>
            <pc:sldMk cId="0" sldId="256"/>
            <ac:spMk id="88" creationId="{F3021D61-7956-43B4-B5F0-D89405F569FE}"/>
          </ac:spMkLst>
        </pc:spChg>
        <pc:grpChg chg="del mod">
          <ac:chgData name="Christopher Keane" userId="2677a39a-78fe-4da0-ac2a-39406820a4c7" providerId="ADAL" clId="{8691E3CC-92C8-47FF-8A8F-309830710148}" dt="2021-02-24T23:55:08.993" v="5" actId="165"/>
          <ac:grpSpMkLst>
            <pc:docMk/>
            <pc:sldMk cId="0" sldId="256"/>
            <ac:grpSpMk id="5" creationId="{2930C90C-9790-4925-8D3D-C4E29EF1EAEE}"/>
          </ac:grpSpMkLst>
        </pc:grpChg>
        <pc:grpChg chg="mod topLvl">
          <ac:chgData name="Christopher Keane" userId="2677a39a-78fe-4da0-ac2a-39406820a4c7" providerId="ADAL" clId="{8691E3CC-92C8-47FF-8A8F-309830710148}" dt="2021-02-24T23:55:19.387" v="10" actId="1076"/>
          <ac:grpSpMkLst>
            <pc:docMk/>
            <pc:sldMk cId="0" sldId="256"/>
            <ac:grpSpMk id="7" creationId="{2930C90C-9790-4925-8D3D-C4E29EF1EAEE}"/>
          </ac:grpSpMkLst>
        </pc:grpChg>
        <pc:grpChg chg="mod">
          <ac:chgData name="Christopher Keane" userId="2677a39a-78fe-4da0-ac2a-39406820a4c7" providerId="ADAL" clId="{8691E3CC-92C8-47FF-8A8F-309830710148}" dt="2021-02-24T23:55:08.993" v="5" actId="165"/>
          <ac:grpSpMkLst>
            <pc:docMk/>
            <pc:sldMk cId="0" sldId="256"/>
            <ac:grpSpMk id="8" creationId="{2930C90C-9790-4925-8D3D-C4E29EF1EAEE}"/>
          </ac:grpSpMkLst>
        </pc:grpChg>
        <pc:grpChg chg="mod">
          <ac:chgData name="Christopher Keane" userId="2677a39a-78fe-4da0-ac2a-39406820a4c7" providerId="ADAL" clId="{8691E3CC-92C8-47FF-8A8F-309830710148}" dt="2021-02-24T23:55:08.993" v="5" actId="165"/>
          <ac:grpSpMkLst>
            <pc:docMk/>
            <pc:sldMk cId="0" sldId="256"/>
            <ac:grpSpMk id="11" creationId="{2930C90C-9790-4925-8D3D-C4E29EF1EAEE}"/>
          </ac:grpSpMkLst>
        </pc:grpChg>
        <pc:grpChg chg="mod">
          <ac:chgData name="Christopher Keane" userId="2677a39a-78fe-4da0-ac2a-39406820a4c7" providerId="ADAL" clId="{8691E3CC-92C8-47FF-8A8F-309830710148}" dt="2021-02-24T23:55:08.993" v="5" actId="165"/>
          <ac:grpSpMkLst>
            <pc:docMk/>
            <pc:sldMk cId="0" sldId="256"/>
            <ac:grpSpMk id="14" creationId="{2930C90C-9790-4925-8D3D-C4E29EF1EAEE}"/>
          </ac:grpSpMkLst>
        </pc:grpChg>
        <pc:grpChg chg="mod">
          <ac:chgData name="Christopher Keane" userId="2677a39a-78fe-4da0-ac2a-39406820a4c7" providerId="ADAL" clId="{8691E3CC-92C8-47FF-8A8F-309830710148}" dt="2021-02-24T23:55:08.993" v="5" actId="165"/>
          <ac:grpSpMkLst>
            <pc:docMk/>
            <pc:sldMk cId="0" sldId="256"/>
            <ac:grpSpMk id="17" creationId="{2930C90C-9790-4925-8D3D-C4E29EF1EAEE}"/>
          </ac:grpSpMkLst>
        </pc:grpChg>
        <pc:grpChg chg="mod">
          <ac:chgData name="Christopher Keane" userId="2677a39a-78fe-4da0-ac2a-39406820a4c7" providerId="ADAL" clId="{8691E3CC-92C8-47FF-8A8F-309830710148}" dt="2021-02-24T23:55:08.993" v="5" actId="165"/>
          <ac:grpSpMkLst>
            <pc:docMk/>
            <pc:sldMk cId="0" sldId="256"/>
            <ac:grpSpMk id="20" creationId="{2930C90C-9790-4925-8D3D-C4E29EF1EAEE}"/>
          </ac:grpSpMkLst>
        </pc:grpChg>
        <pc:grpChg chg="mod">
          <ac:chgData name="Christopher Keane" userId="2677a39a-78fe-4da0-ac2a-39406820a4c7" providerId="ADAL" clId="{8691E3CC-92C8-47FF-8A8F-309830710148}" dt="2021-02-24T23:55:08.993" v="5" actId="165"/>
          <ac:grpSpMkLst>
            <pc:docMk/>
            <pc:sldMk cId="0" sldId="256"/>
            <ac:grpSpMk id="23" creationId="{2930C90C-9790-4925-8D3D-C4E29EF1EAEE}"/>
          </ac:grpSpMkLst>
        </pc:grpChg>
        <pc:grpChg chg="mod topLvl">
          <ac:chgData name="Christopher Keane" userId="2677a39a-78fe-4da0-ac2a-39406820a4c7" providerId="ADAL" clId="{8691E3CC-92C8-47FF-8A8F-309830710148}" dt="2021-02-24T23:55:19.387" v="10" actId="1076"/>
          <ac:grpSpMkLst>
            <pc:docMk/>
            <pc:sldMk cId="0" sldId="256"/>
            <ac:grpSpMk id="26" creationId="{2930C90C-9790-4925-8D3D-C4E29EF1EAEE}"/>
          </ac:grpSpMkLst>
        </pc:grpChg>
        <pc:grpChg chg="mod topLvl">
          <ac:chgData name="Christopher Keane" userId="2677a39a-78fe-4da0-ac2a-39406820a4c7" providerId="ADAL" clId="{8691E3CC-92C8-47FF-8A8F-309830710148}" dt="2021-02-24T23:55:19.387" v="10" actId="1076"/>
          <ac:grpSpMkLst>
            <pc:docMk/>
            <pc:sldMk cId="0" sldId="256"/>
            <ac:grpSpMk id="67" creationId="{2930C90C-9790-4925-8D3D-C4E29EF1EAEE}"/>
          </ac:grpSpMkLst>
        </pc:grpChg>
        <pc:grpChg chg="del mod topLvl">
          <ac:chgData name="Christopher Keane" userId="2677a39a-78fe-4da0-ac2a-39406820a4c7" providerId="ADAL" clId="{8691E3CC-92C8-47FF-8A8F-309830710148}" dt="2021-02-24T23:55:12.643" v="9" actId="478"/>
          <ac:grpSpMkLst>
            <pc:docMk/>
            <pc:sldMk cId="0" sldId="256"/>
            <ac:grpSpMk id="78" creationId="{2930C90C-9790-4925-8D3D-C4E29EF1EAEE}"/>
          </ac:grpSpMkLst>
        </pc:grpChg>
        <pc:picChg chg="add del mod">
          <ac:chgData name="Christopher Keane" userId="2677a39a-78fe-4da0-ac2a-39406820a4c7" providerId="ADAL" clId="{8691E3CC-92C8-47FF-8A8F-309830710148}" dt="2021-02-24T23:55:04.191" v="4" actId="27803"/>
          <ac:picMkLst>
            <pc:docMk/>
            <pc:sldMk cId="0" sldId="256"/>
            <ac:picMk id="4" creationId="{2930C90C-9790-4925-8D3D-C4E29EF1EAE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8117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A-54</a:t>
            </a:r>
          </a:p>
          <a:p>
            <a:r>
              <a:t>Survey Category: Financial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17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148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0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23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551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88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85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1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36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9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74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32737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Financial Resources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Impact by academic rank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0045017-277B-46FB-BF9F-73E0FDBB3A4F}"/>
              </a:ext>
            </a:extLst>
          </p:cNvPr>
          <p:cNvSpPr/>
          <p:nvPr/>
        </p:nvSpPr>
        <p:spPr>
          <a:xfrm>
            <a:off x="2678451" y="2069842"/>
            <a:ext cx="5361969" cy="2320393"/>
          </a:xfrm>
          <a:custGeom>
            <a:avLst/>
            <a:gdLst>
              <a:gd name="connsiteX0" fmla="*/ 0 w 5361969"/>
              <a:gd name="connsiteY0" fmla="*/ 2320394 h 2320393"/>
              <a:gd name="connsiteX1" fmla="*/ 5361970 w 5361969"/>
              <a:gd name="connsiteY1" fmla="*/ 2320394 h 2320393"/>
              <a:gd name="connsiteX2" fmla="*/ 5361970 w 5361969"/>
              <a:gd name="connsiteY2" fmla="*/ 0 h 2320393"/>
              <a:gd name="connsiteX3" fmla="*/ 0 w 5361969"/>
              <a:gd name="connsiteY3" fmla="*/ 0 h 2320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61969" h="2320393">
                <a:moveTo>
                  <a:pt x="0" y="2320394"/>
                </a:moveTo>
                <a:lnTo>
                  <a:pt x="5361970" y="2320394"/>
                </a:lnTo>
                <a:lnTo>
                  <a:pt x="5361970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2930C90C-9790-4925-8D3D-C4E29EF1EAEE}"/>
              </a:ext>
            </a:extLst>
          </p:cNvPr>
          <p:cNvGrpSpPr/>
          <p:nvPr/>
        </p:nvGrpSpPr>
        <p:grpSpPr>
          <a:xfrm>
            <a:off x="2502249" y="2069842"/>
            <a:ext cx="5874555" cy="2687443"/>
            <a:chOff x="2896958" y="2599433"/>
            <a:chExt cx="5874555" cy="2687443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2930C90C-9790-4925-8D3D-C4E29EF1EAEE}"/>
                </a:ext>
              </a:extLst>
            </p:cNvPr>
            <p:cNvGrpSpPr/>
            <p:nvPr/>
          </p:nvGrpSpPr>
          <p:grpSpPr>
            <a:xfrm>
              <a:off x="2896958" y="2599433"/>
              <a:ext cx="352402" cy="2687443"/>
              <a:chOff x="2896958" y="2599433"/>
              <a:chExt cx="352402" cy="2687443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B3781415-D281-4B74-94B2-BF9B4144BFB5}"/>
                  </a:ext>
                </a:extLst>
              </p:cNvPr>
              <p:cNvSpPr/>
              <p:nvPr/>
            </p:nvSpPr>
            <p:spPr>
              <a:xfrm>
                <a:off x="3073160" y="2599433"/>
                <a:ext cx="32036" cy="2320393"/>
              </a:xfrm>
              <a:custGeom>
                <a:avLst/>
                <a:gdLst>
                  <a:gd name="connsiteX0" fmla="*/ 0 w 32036"/>
                  <a:gd name="connsiteY0" fmla="*/ 2320394 h 2320393"/>
                  <a:gd name="connsiteX1" fmla="*/ 0 w 32036"/>
                  <a:gd name="connsiteY1" fmla="*/ 0 h 2320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2036" h="2320393">
                    <a:moveTo>
                      <a:pt x="0" y="2320394"/>
                    </a:moveTo>
                    <a:lnTo>
                      <a:pt x="0" y="0"/>
                    </a:lnTo>
                  </a:path>
                </a:pathLst>
              </a:custGeom>
              <a:noFill/>
              <a:ln w="2562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E5B7935-6FDB-46EB-8536-60A85AA1F90B}"/>
                  </a:ext>
                </a:extLst>
              </p:cNvPr>
              <p:cNvSpPr txBox="1"/>
              <p:nvPr/>
            </p:nvSpPr>
            <p:spPr>
              <a:xfrm>
                <a:off x="2805518" y="4921983"/>
                <a:ext cx="535282" cy="4106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01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2930C90C-9790-4925-8D3D-C4E29EF1EAEE}"/>
                </a:ext>
              </a:extLst>
            </p:cNvPr>
            <p:cNvGrpSpPr/>
            <p:nvPr/>
          </p:nvGrpSpPr>
          <p:grpSpPr>
            <a:xfrm>
              <a:off x="3889261" y="2599433"/>
              <a:ext cx="512585" cy="2687443"/>
              <a:chOff x="3889261" y="2599433"/>
              <a:chExt cx="512585" cy="2687443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A74CF359-54FC-4C60-B604-A64DC7141DCA}"/>
                  </a:ext>
                </a:extLst>
              </p:cNvPr>
              <p:cNvSpPr/>
              <p:nvPr/>
            </p:nvSpPr>
            <p:spPr>
              <a:xfrm>
                <a:off x="4145554" y="2599433"/>
                <a:ext cx="32036" cy="2320393"/>
              </a:xfrm>
              <a:custGeom>
                <a:avLst/>
                <a:gdLst>
                  <a:gd name="connsiteX0" fmla="*/ 0 w 32036"/>
                  <a:gd name="connsiteY0" fmla="*/ 2320394 h 2320393"/>
                  <a:gd name="connsiteX1" fmla="*/ 0 w 32036"/>
                  <a:gd name="connsiteY1" fmla="*/ 0 h 2320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2036" h="2320393">
                    <a:moveTo>
                      <a:pt x="0" y="2320394"/>
                    </a:moveTo>
                    <a:lnTo>
                      <a:pt x="0" y="0"/>
                    </a:lnTo>
                  </a:path>
                </a:pathLst>
              </a:custGeom>
              <a:noFill/>
              <a:ln w="2562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DE64697-634C-4DDB-9BFE-A2645AB158DA}"/>
                  </a:ext>
                </a:extLst>
              </p:cNvPr>
              <p:cNvSpPr txBox="1"/>
              <p:nvPr/>
            </p:nvSpPr>
            <p:spPr>
              <a:xfrm>
                <a:off x="3797821" y="4921983"/>
                <a:ext cx="695465" cy="4106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01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2930C90C-9790-4925-8D3D-C4E29EF1EAEE}"/>
                </a:ext>
              </a:extLst>
            </p:cNvPr>
            <p:cNvGrpSpPr/>
            <p:nvPr/>
          </p:nvGrpSpPr>
          <p:grpSpPr>
            <a:xfrm>
              <a:off x="4961655" y="2599433"/>
              <a:ext cx="512585" cy="2687443"/>
              <a:chOff x="4961655" y="2599433"/>
              <a:chExt cx="512585" cy="2687443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F159B5AB-B6E0-481E-8C26-BBC78E4F4DD7}"/>
                  </a:ext>
                </a:extLst>
              </p:cNvPr>
              <p:cNvSpPr/>
              <p:nvPr/>
            </p:nvSpPr>
            <p:spPr>
              <a:xfrm>
                <a:off x="5217948" y="2599433"/>
                <a:ext cx="32036" cy="2320393"/>
              </a:xfrm>
              <a:custGeom>
                <a:avLst/>
                <a:gdLst>
                  <a:gd name="connsiteX0" fmla="*/ 0 w 32036"/>
                  <a:gd name="connsiteY0" fmla="*/ 2320394 h 2320393"/>
                  <a:gd name="connsiteX1" fmla="*/ 0 w 32036"/>
                  <a:gd name="connsiteY1" fmla="*/ 0 h 2320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2036" h="2320393">
                    <a:moveTo>
                      <a:pt x="0" y="2320394"/>
                    </a:moveTo>
                    <a:lnTo>
                      <a:pt x="0" y="0"/>
                    </a:lnTo>
                  </a:path>
                </a:pathLst>
              </a:custGeom>
              <a:noFill/>
              <a:ln w="2562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F912F28-B28C-4123-836F-6E63226C8C73}"/>
                  </a:ext>
                </a:extLst>
              </p:cNvPr>
              <p:cNvSpPr txBox="1"/>
              <p:nvPr/>
            </p:nvSpPr>
            <p:spPr>
              <a:xfrm>
                <a:off x="4870215" y="4921983"/>
                <a:ext cx="695465" cy="4106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01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2930C90C-9790-4925-8D3D-C4E29EF1EAEE}"/>
                </a:ext>
              </a:extLst>
            </p:cNvPr>
            <p:cNvGrpSpPr/>
            <p:nvPr/>
          </p:nvGrpSpPr>
          <p:grpSpPr>
            <a:xfrm>
              <a:off x="6034049" y="2599433"/>
              <a:ext cx="512585" cy="2687443"/>
              <a:chOff x="6034049" y="2599433"/>
              <a:chExt cx="512585" cy="2687443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BB5A54D6-3C29-4560-93D3-32C61E6EB693}"/>
                  </a:ext>
                </a:extLst>
              </p:cNvPr>
              <p:cNvSpPr/>
              <p:nvPr/>
            </p:nvSpPr>
            <p:spPr>
              <a:xfrm>
                <a:off x="6290342" y="2599433"/>
                <a:ext cx="32036" cy="2320393"/>
              </a:xfrm>
              <a:custGeom>
                <a:avLst/>
                <a:gdLst>
                  <a:gd name="connsiteX0" fmla="*/ 0 w 32036"/>
                  <a:gd name="connsiteY0" fmla="*/ 2320394 h 2320393"/>
                  <a:gd name="connsiteX1" fmla="*/ 0 w 32036"/>
                  <a:gd name="connsiteY1" fmla="*/ 0 h 2320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2036" h="2320393">
                    <a:moveTo>
                      <a:pt x="0" y="2320394"/>
                    </a:moveTo>
                    <a:lnTo>
                      <a:pt x="0" y="0"/>
                    </a:lnTo>
                  </a:path>
                </a:pathLst>
              </a:custGeom>
              <a:noFill/>
              <a:ln w="2562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9ACC440-7F42-4752-98CA-4CCD6F03A7FE}"/>
                  </a:ext>
                </a:extLst>
              </p:cNvPr>
              <p:cNvSpPr txBox="1"/>
              <p:nvPr/>
            </p:nvSpPr>
            <p:spPr>
              <a:xfrm>
                <a:off x="5942609" y="4921983"/>
                <a:ext cx="695465" cy="4106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01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2930C90C-9790-4925-8D3D-C4E29EF1EAEE}"/>
                </a:ext>
              </a:extLst>
            </p:cNvPr>
            <p:cNvGrpSpPr/>
            <p:nvPr/>
          </p:nvGrpSpPr>
          <p:grpSpPr>
            <a:xfrm>
              <a:off x="7106442" y="2599433"/>
              <a:ext cx="512585" cy="2687443"/>
              <a:chOff x="7106442" y="2599433"/>
              <a:chExt cx="512585" cy="2687443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0240D615-4B15-4BBC-9989-60FAC1A27E61}"/>
                  </a:ext>
                </a:extLst>
              </p:cNvPr>
              <p:cNvSpPr/>
              <p:nvPr/>
            </p:nvSpPr>
            <p:spPr>
              <a:xfrm>
                <a:off x="7362735" y="2599433"/>
                <a:ext cx="32036" cy="2320393"/>
              </a:xfrm>
              <a:custGeom>
                <a:avLst/>
                <a:gdLst>
                  <a:gd name="connsiteX0" fmla="*/ 0 w 32036"/>
                  <a:gd name="connsiteY0" fmla="*/ 2320394 h 2320393"/>
                  <a:gd name="connsiteX1" fmla="*/ 0 w 32036"/>
                  <a:gd name="connsiteY1" fmla="*/ 0 h 2320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2036" h="2320393">
                    <a:moveTo>
                      <a:pt x="0" y="2320394"/>
                    </a:moveTo>
                    <a:lnTo>
                      <a:pt x="0" y="0"/>
                    </a:lnTo>
                  </a:path>
                </a:pathLst>
              </a:custGeom>
              <a:noFill/>
              <a:ln w="2562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748784E-347E-43AA-9CAA-B47D158A082E}"/>
                  </a:ext>
                </a:extLst>
              </p:cNvPr>
              <p:cNvSpPr txBox="1"/>
              <p:nvPr/>
            </p:nvSpPr>
            <p:spPr>
              <a:xfrm>
                <a:off x="7015002" y="4921983"/>
                <a:ext cx="695465" cy="4106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01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2930C90C-9790-4925-8D3D-C4E29EF1EAEE}"/>
                </a:ext>
              </a:extLst>
            </p:cNvPr>
            <p:cNvGrpSpPr/>
            <p:nvPr/>
          </p:nvGrpSpPr>
          <p:grpSpPr>
            <a:xfrm>
              <a:off x="8098745" y="2599433"/>
              <a:ext cx="672769" cy="2687443"/>
              <a:chOff x="8098745" y="2599433"/>
              <a:chExt cx="672769" cy="2687443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DC7FD5B6-F6EB-455B-AFF0-3286019D0C07}"/>
                  </a:ext>
                </a:extLst>
              </p:cNvPr>
              <p:cNvSpPr/>
              <p:nvPr/>
            </p:nvSpPr>
            <p:spPr>
              <a:xfrm>
                <a:off x="8435129" y="2599433"/>
                <a:ext cx="32036" cy="2320393"/>
              </a:xfrm>
              <a:custGeom>
                <a:avLst/>
                <a:gdLst>
                  <a:gd name="connsiteX0" fmla="*/ 0 w 32036"/>
                  <a:gd name="connsiteY0" fmla="*/ 2320394 h 2320393"/>
                  <a:gd name="connsiteX1" fmla="*/ 0 w 32036"/>
                  <a:gd name="connsiteY1" fmla="*/ 0 h 2320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2036" h="2320393">
                    <a:moveTo>
                      <a:pt x="0" y="2320394"/>
                    </a:moveTo>
                    <a:lnTo>
                      <a:pt x="0" y="0"/>
                    </a:lnTo>
                  </a:path>
                </a:pathLst>
              </a:custGeom>
              <a:noFill/>
              <a:ln w="2562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6061919-506D-41FD-91E8-09CB91A1EE6D}"/>
                  </a:ext>
                </a:extLst>
              </p:cNvPr>
              <p:cNvSpPr txBox="1"/>
              <p:nvPr/>
            </p:nvSpPr>
            <p:spPr>
              <a:xfrm>
                <a:off x="8007305" y="4921983"/>
                <a:ext cx="855649" cy="4106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201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2930C90C-9790-4925-8D3D-C4E29EF1EAEE}"/>
              </a:ext>
            </a:extLst>
          </p:cNvPr>
          <p:cNvGrpSpPr/>
          <p:nvPr/>
        </p:nvGrpSpPr>
        <p:grpSpPr>
          <a:xfrm>
            <a:off x="676162" y="2161206"/>
            <a:ext cx="1890160" cy="2137650"/>
            <a:chOff x="1070871" y="2690797"/>
            <a:chExt cx="1890160" cy="2137650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5854980-E627-4088-B707-547207BF8B33}"/>
                </a:ext>
              </a:extLst>
            </p:cNvPr>
            <p:cNvSpPr txBox="1"/>
            <p:nvPr/>
          </p:nvSpPr>
          <p:spPr>
            <a:xfrm>
              <a:off x="1620163" y="4463553"/>
              <a:ext cx="1432308" cy="410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Non-tenure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6426CC1-FE97-4BCB-803C-5EE89B0F25A5}"/>
                </a:ext>
              </a:extLst>
            </p:cNvPr>
            <p:cNvSpPr txBox="1"/>
            <p:nvPr/>
          </p:nvSpPr>
          <p:spPr>
            <a:xfrm>
              <a:off x="1171651" y="4101186"/>
              <a:ext cx="1880820" cy="410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Asst professor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C47051E-0FC5-4123-AE44-ED5648A1C844}"/>
                </a:ext>
              </a:extLst>
            </p:cNvPr>
            <p:cNvSpPr txBox="1"/>
            <p:nvPr/>
          </p:nvSpPr>
          <p:spPr>
            <a:xfrm>
              <a:off x="979431" y="3737487"/>
              <a:ext cx="2073040" cy="410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Assoc professor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3F95386-309F-4C51-A90D-A8BE300FD17D}"/>
                </a:ext>
              </a:extLst>
            </p:cNvPr>
            <p:cNvSpPr txBox="1"/>
            <p:nvPr/>
          </p:nvSpPr>
          <p:spPr>
            <a:xfrm>
              <a:off x="1716273" y="3372474"/>
              <a:ext cx="1336198" cy="410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Professor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6FF21A7-2992-4B66-B045-A6CE6A5BDA7D}"/>
                </a:ext>
              </a:extLst>
            </p:cNvPr>
            <p:cNvSpPr txBox="1"/>
            <p:nvPr/>
          </p:nvSpPr>
          <p:spPr>
            <a:xfrm>
              <a:off x="2292932" y="3008775"/>
              <a:ext cx="759539" cy="410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Chair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BA74F72-1545-4364-8D4A-0FFBE35E71A5}"/>
                </a:ext>
              </a:extLst>
            </p:cNvPr>
            <p:cNvSpPr txBox="1"/>
            <p:nvPr/>
          </p:nvSpPr>
          <p:spPr>
            <a:xfrm>
              <a:off x="2324969" y="2645077"/>
              <a:ext cx="727502" cy="410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Dean</a:t>
              </a:r>
            </a:p>
          </p:txBody>
        </p:sp>
      </p:grp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30D721EE-ACFD-4759-976C-E8792B2F1983}"/>
              </a:ext>
            </a:extLst>
          </p:cNvPr>
          <p:cNvSpPr/>
          <p:nvPr/>
        </p:nvSpPr>
        <p:spPr>
          <a:xfrm>
            <a:off x="2678451" y="3993806"/>
            <a:ext cx="2564435" cy="290942"/>
          </a:xfrm>
          <a:custGeom>
            <a:avLst/>
            <a:gdLst>
              <a:gd name="connsiteX0" fmla="*/ 0 w 2564435"/>
              <a:gd name="connsiteY0" fmla="*/ 290943 h 290942"/>
              <a:gd name="connsiteX1" fmla="*/ 2564436 w 2564435"/>
              <a:gd name="connsiteY1" fmla="*/ 290943 h 290942"/>
              <a:gd name="connsiteX2" fmla="*/ 2564436 w 2564435"/>
              <a:gd name="connsiteY2" fmla="*/ 0 h 290942"/>
              <a:gd name="connsiteX3" fmla="*/ 0 w 2564435"/>
              <a:gd name="connsiteY3" fmla="*/ 0 h 290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4435" h="290942">
                <a:moveTo>
                  <a:pt x="0" y="290943"/>
                </a:moveTo>
                <a:lnTo>
                  <a:pt x="2564436" y="290943"/>
                </a:lnTo>
                <a:lnTo>
                  <a:pt x="256443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74A2D27-77C4-4F16-97FD-C7CAE50CDFEE}"/>
              </a:ext>
            </a:extLst>
          </p:cNvPr>
          <p:cNvSpPr/>
          <p:nvPr/>
        </p:nvSpPr>
        <p:spPr>
          <a:xfrm>
            <a:off x="5242886" y="3993806"/>
            <a:ext cx="932489" cy="290942"/>
          </a:xfrm>
          <a:custGeom>
            <a:avLst/>
            <a:gdLst>
              <a:gd name="connsiteX0" fmla="*/ 0 w 932489"/>
              <a:gd name="connsiteY0" fmla="*/ 290943 h 290942"/>
              <a:gd name="connsiteX1" fmla="*/ 932490 w 932489"/>
              <a:gd name="connsiteY1" fmla="*/ 290943 h 290942"/>
              <a:gd name="connsiteX2" fmla="*/ 932490 w 932489"/>
              <a:gd name="connsiteY2" fmla="*/ 0 h 290942"/>
              <a:gd name="connsiteX3" fmla="*/ 0 w 932489"/>
              <a:gd name="connsiteY3" fmla="*/ 0 h 290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2489" h="290942">
                <a:moveTo>
                  <a:pt x="0" y="290943"/>
                </a:moveTo>
                <a:lnTo>
                  <a:pt x="932490" y="290943"/>
                </a:lnTo>
                <a:lnTo>
                  <a:pt x="932490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F21F165-6B4B-42D2-9EBD-89FD0738F302}"/>
              </a:ext>
            </a:extLst>
          </p:cNvPr>
          <p:cNvSpPr/>
          <p:nvPr/>
        </p:nvSpPr>
        <p:spPr>
          <a:xfrm>
            <a:off x="6175376" y="3993806"/>
            <a:ext cx="1398783" cy="290942"/>
          </a:xfrm>
          <a:custGeom>
            <a:avLst/>
            <a:gdLst>
              <a:gd name="connsiteX0" fmla="*/ 0 w 1398783"/>
              <a:gd name="connsiteY0" fmla="*/ 290943 h 290942"/>
              <a:gd name="connsiteX1" fmla="*/ 1398783 w 1398783"/>
              <a:gd name="connsiteY1" fmla="*/ 290943 h 290942"/>
              <a:gd name="connsiteX2" fmla="*/ 1398783 w 1398783"/>
              <a:gd name="connsiteY2" fmla="*/ 0 h 290942"/>
              <a:gd name="connsiteX3" fmla="*/ 0 w 1398783"/>
              <a:gd name="connsiteY3" fmla="*/ 0 h 290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8783" h="290942">
                <a:moveTo>
                  <a:pt x="0" y="290943"/>
                </a:moveTo>
                <a:lnTo>
                  <a:pt x="1398783" y="290943"/>
                </a:lnTo>
                <a:lnTo>
                  <a:pt x="139878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07A8E398-E8F4-4746-8B7F-8B0BBAB0B342}"/>
              </a:ext>
            </a:extLst>
          </p:cNvPr>
          <p:cNvSpPr/>
          <p:nvPr/>
        </p:nvSpPr>
        <p:spPr>
          <a:xfrm>
            <a:off x="7574159" y="3993806"/>
            <a:ext cx="233130" cy="290942"/>
          </a:xfrm>
          <a:custGeom>
            <a:avLst/>
            <a:gdLst>
              <a:gd name="connsiteX0" fmla="*/ 0 w 233130"/>
              <a:gd name="connsiteY0" fmla="*/ 290943 h 290942"/>
              <a:gd name="connsiteX1" fmla="*/ 233130 w 233130"/>
              <a:gd name="connsiteY1" fmla="*/ 290943 h 290942"/>
              <a:gd name="connsiteX2" fmla="*/ 233130 w 233130"/>
              <a:gd name="connsiteY2" fmla="*/ 0 h 290942"/>
              <a:gd name="connsiteX3" fmla="*/ 0 w 233130"/>
              <a:gd name="connsiteY3" fmla="*/ 0 h 290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3130" h="290942">
                <a:moveTo>
                  <a:pt x="0" y="290943"/>
                </a:moveTo>
                <a:lnTo>
                  <a:pt x="233130" y="290943"/>
                </a:lnTo>
                <a:lnTo>
                  <a:pt x="233130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5DB7F32-F56B-437A-B29D-18730A490498}"/>
              </a:ext>
            </a:extLst>
          </p:cNvPr>
          <p:cNvSpPr/>
          <p:nvPr/>
        </p:nvSpPr>
        <p:spPr>
          <a:xfrm>
            <a:off x="7807289" y="3993806"/>
            <a:ext cx="233130" cy="290942"/>
          </a:xfrm>
          <a:custGeom>
            <a:avLst/>
            <a:gdLst>
              <a:gd name="connsiteX0" fmla="*/ 0 w 233130"/>
              <a:gd name="connsiteY0" fmla="*/ 290943 h 290942"/>
              <a:gd name="connsiteX1" fmla="*/ 233131 w 233130"/>
              <a:gd name="connsiteY1" fmla="*/ 290943 h 290942"/>
              <a:gd name="connsiteX2" fmla="*/ 233131 w 233130"/>
              <a:gd name="connsiteY2" fmla="*/ 0 h 290942"/>
              <a:gd name="connsiteX3" fmla="*/ 0 w 233130"/>
              <a:gd name="connsiteY3" fmla="*/ 0 h 290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3130" h="290942">
                <a:moveTo>
                  <a:pt x="0" y="290943"/>
                </a:moveTo>
                <a:lnTo>
                  <a:pt x="233131" y="290943"/>
                </a:lnTo>
                <a:lnTo>
                  <a:pt x="23313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8FA59C99-0B38-4FB9-9BE9-712D63DA5D07}"/>
              </a:ext>
            </a:extLst>
          </p:cNvPr>
          <p:cNvSpPr/>
          <p:nvPr/>
        </p:nvSpPr>
        <p:spPr>
          <a:xfrm>
            <a:off x="2678451" y="3630107"/>
            <a:ext cx="2398774" cy="290959"/>
          </a:xfrm>
          <a:custGeom>
            <a:avLst/>
            <a:gdLst>
              <a:gd name="connsiteX0" fmla="*/ 0 w 2398774"/>
              <a:gd name="connsiteY0" fmla="*/ 290959 h 290959"/>
              <a:gd name="connsiteX1" fmla="*/ 2398774 w 2398774"/>
              <a:gd name="connsiteY1" fmla="*/ 290959 h 290959"/>
              <a:gd name="connsiteX2" fmla="*/ 2398774 w 2398774"/>
              <a:gd name="connsiteY2" fmla="*/ 0 h 290959"/>
              <a:gd name="connsiteX3" fmla="*/ 0 w 2398774"/>
              <a:gd name="connsiteY3" fmla="*/ 0 h 290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8774" h="290959">
                <a:moveTo>
                  <a:pt x="0" y="290959"/>
                </a:moveTo>
                <a:lnTo>
                  <a:pt x="2398774" y="290959"/>
                </a:lnTo>
                <a:lnTo>
                  <a:pt x="239877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3B1F965F-83D8-4F4F-871B-920B613F0CA3}"/>
              </a:ext>
            </a:extLst>
          </p:cNvPr>
          <p:cNvSpPr/>
          <p:nvPr/>
        </p:nvSpPr>
        <p:spPr>
          <a:xfrm>
            <a:off x="5077225" y="3630107"/>
            <a:ext cx="987720" cy="290959"/>
          </a:xfrm>
          <a:custGeom>
            <a:avLst/>
            <a:gdLst>
              <a:gd name="connsiteX0" fmla="*/ 0 w 987720"/>
              <a:gd name="connsiteY0" fmla="*/ 290959 h 290959"/>
              <a:gd name="connsiteX1" fmla="*/ 987721 w 987720"/>
              <a:gd name="connsiteY1" fmla="*/ 290959 h 290959"/>
              <a:gd name="connsiteX2" fmla="*/ 987721 w 987720"/>
              <a:gd name="connsiteY2" fmla="*/ 0 h 290959"/>
              <a:gd name="connsiteX3" fmla="*/ 0 w 987720"/>
              <a:gd name="connsiteY3" fmla="*/ 0 h 290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7720" h="290959">
                <a:moveTo>
                  <a:pt x="0" y="290959"/>
                </a:moveTo>
                <a:lnTo>
                  <a:pt x="987721" y="290959"/>
                </a:lnTo>
                <a:lnTo>
                  <a:pt x="987721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890E36A8-46DB-42E2-BF7E-1635E34F6D03}"/>
              </a:ext>
            </a:extLst>
          </p:cNvPr>
          <p:cNvSpPr/>
          <p:nvPr/>
        </p:nvSpPr>
        <p:spPr>
          <a:xfrm>
            <a:off x="6064946" y="3630107"/>
            <a:ext cx="1269963" cy="290959"/>
          </a:xfrm>
          <a:custGeom>
            <a:avLst/>
            <a:gdLst>
              <a:gd name="connsiteX0" fmla="*/ 0 w 1269963"/>
              <a:gd name="connsiteY0" fmla="*/ 290959 h 290959"/>
              <a:gd name="connsiteX1" fmla="*/ 1269964 w 1269963"/>
              <a:gd name="connsiteY1" fmla="*/ 290959 h 290959"/>
              <a:gd name="connsiteX2" fmla="*/ 1269964 w 1269963"/>
              <a:gd name="connsiteY2" fmla="*/ 0 h 290959"/>
              <a:gd name="connsiteX3" fmla="*/ 0 w 1269963"/>
              <a:gd name="connsiteY3" fmla="*/ 0 h 290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9963" h="290959">
                <a:moveTo>
                  <a:pt x="0" y="290959"/>
                </a:moveTo>
                <a:lnTo>
                  <a:pt x="1269964" y="290959"/>
                </a:lnTo>
                <a:lnTo>
                  <a:pt x="126996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3E37E69F-8DD7-434B-87FF-ABB1DA71DAD6}"/>
              </a:ext>
            </a:extLst>
          </p:cNvPr>
          <p:cNvSpPr/>
          <p:nvPr/>
        </p:nvSpPr>
        <p:spPr>
          <a:xfrm>
            <a:off x="7334910" y="3630107"/>
            <a:ext cx="423299" cy="290959"/>
          </a:xfrm>
          <a:custGeom>
            <a:avLst/>
            <a:gdLst>
              <a:gd name="connsiteX0" fmla="*/ 0 w 423299"/>
              <a:gd name="connsiteY0" fmla="*/ 290959 h 290959"/>
              <a:gd name="connsiteX1" fmla="*/ 423300 w 423299"/>
              <a:gd name="connsiteY1" fmla="*/ 290959 h 290959"/>
              <a:gd name="connsiteX2" fmla="*/ 423300 w 423299"/>
              <a:gd name="connsiteY2" fmla="*/ 0 h 290959"/>
              <a:gd name="connsiteX3" fmla="*/ 0 w 423299"/>
              <a:gd name="connsiteY3" fmla="*/ 0 h 290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3299" h="290959">
                <a:moveTo>
                  <a:pt x="0" y="290959"/>
                </a:moveTo>
                <a:lnTo>
                  <a:pt x="423300" y="290959"/>
                </a:lnTo>
                <a:lnTo>
                  <a:pt x="4233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14011851-3C08-45A6-A30F-07C3169266ED}"/>
              </a:ext>
            </a:extLst>
          </p:cNvPr>
          <p:cNvSpPr/>
          <p:nvPr/>
        </p:nvSpPr>
        <p:spPr>
          <a:xfrm>
            <a:off x="7758209" y="3630107"/>
            <a:ext cx="282210" cy="290959"/>
          </a:xfrm>
          <a:custGeom>
            <a:avLst/>
            <a:gdLst>
              <a:gd name="connsiteX0" fmla="*/ 0 w 282210"/>
              <a:gd name="connsiteY0" fmla="*/ 290959 h 290959"/>
              <a:gd name="connsiteX1" fmla="*/ 282211 w 282210"/>
              <a:gd name="connsiteY1" fmla="*/ 290959 h 290959"/>
              <a:gd name="connsiteX2" fmla="*/ 282211 w 282210"/>
              <a:gd name="connsiteY2" fmla="*/ 0 h 290959"/>
              <a:gd name="connsiteX3" fmla="*/ 0 w 282210"/>
              <a:gd name="connsiteY3" fmla="*/ 0 h 290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210" h="290959">
                <a:moveTo>
                  <a:pt x="0" y="290959"/>
                </a:moveTo>
                <a:lnTo>
                  <a:pt x="282211" y="290959"/>
                </a:lnTo>
                <a:lnTo>
                  <a:pt x="28221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CC66E2BA-9272-4B93-BFD6-006641B77455}"/>
              </a:ext>
            </a:extLst>
          </p:cNvPr>
          <p:cNvSpPr/>
          <p:nvPr/>
        </p:nvSpPr>
        <p:spPr>
          <a:xfrm>
            <a:off x="2678451" y="3266409"/>
            <a:ext cx="2144787" cy="290958"/>
          </a:xfrm>
          <a:custGeom>
            <a:avLst/>
            <a:gdLst>
              <a:gd name="connsiteX0" fmla="*/ 0 w 2144787"/>
              <a:gd name="connsiteY0" fmla="*/ 290959 h 290958"/>
              <a:gd name="connsiteX1" fmla="*/ 2144788 w 2144787"/>
              <a:gd name="connsiteY1" fmla="*/ 290959 h 290958"/>
              <a:gd name="connsiteX2" fmla="*/ 2144788 w 2144787"/>
              <a:gd name="connsiteY2" fmla="*/ 0 h 290958"/>
              <a:gd name="connsiteX3" fmla="*/ 0 w 2144787"/>
              <a:gd name="connsiteY3" fmla="*/ 0 h 29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4787" h="290958">
                <a:moveTo>
                  <a:pt x="0" y="290959"/>
                </a:moveTo>
                <a:lnTo>
                  <a:pt x="2144788" y="290959"/>
                </a:lnTo>
                <a:lnTo>
                  <a:pt x="214478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4FECB3A7-6DF0-47CF-9CF4-88817413ED96}"/>
              </a:ext>
            </a:extLst>
          </p:cNvPr>
          <p:cNvSpPr/>
          <p:nvPr/>
        </p:nvSpPr>
        <p:spPr>
          <a:xfrm>
            <a:off x="4823239" y="3266409"/>
            <a:ext cx="1225592" cy="290958"/>
          </a:xfrm>
          <a:custGeom>
            <a:avLst/>
            <a:gdLst>
              <a:gd name="connsiteX0" fmla="*/ 0 w 1225592"/>
              <a:gd name="connsiteY0" fmla="*/ 290959 h 290958"/>
              <a:gd name="connsiteX1" fmla="*/ 1225593 w 1225592"/>
              <a:gd name="connsiteY1" fmla="*/ 290959 h 290958"/>
              <a:gd name="connsiteX2" fmla="*/ 1225593 w 1225592"/>
              <a:gd name="connsiteY2" fmla="*/ 0 h 290958"/>
              <a:gd name="connsiteX3" fmla="*/ 0 w 1225592"/>
              <a:gd name="connsiteY3" fmla="*/ 0 h 29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5592" h="290958">
                <a:moveTo>
                  <a:pt x="0" y="290959"/>
                </a:moveTo>
                <a:lnTo>
                  <a:pt x="1225593" y="290959"/>
                </a:lnTo>
                <a:lnTo>
                  <a:pt x="1225593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EB4B0720-8B9A-4BAC-8D12-A95FA6CB11DE}"/>
              </a:ext>
            </a:extLst>
          </p:cNvPr>
          <p:cNvSpPr/>
          <p:nvPr/>
        </p:nvSpPr>
        <p:spPr>
          <a:xfrm>
            <a:off x="6048832" y="3266409"/>
            <a:ext cx="919194" cy="290958"/>
          </a:xfrm>
          <a:custGeom>
            <a:avLst/>
            <a:gdLst>
              <a:gd name="connsiteX0" fmla="*/ 0 w 919194"/>
              <a:gd name="connsiteY0" fmla="*/ 290959 h 290958"/>
              <a:gd name="connsiteX1" fmla="*/ 919195 w 919194"/>
              <a:gd name="connsiteY1" fmla="*/ 290959 h 290958"/>
              <a:gd name="connsiteX2" fmla="*/ 919195 w 919194"/>
              <a:gd name="connsiteY2" fmla="*/ 0 h 290958"/>
              <a:gd name="connsiteX3" fmla="*/ 0 w 919194"/>
              <a:gd name="connsiteY3" fmla="*/ 0 h 29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9194" h="290958">
                <a:moveTo>
                  <a:pt x="0" y="290959"/>
                </a:moveTo>
                <a:lnTo>
                  <a:pt x="919195" y="290959"/>
                </a:lnTo>
                <a:lnTo>
                  <a:pt x="91919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FB3E1BF1-DA19-49BC-8663-6252174D815A}"/>
              </a:ext>
            </a:extLst>
          </p:cNvPr>
          <p:cNvSpPr/>
          <p:nvPr/>
        </p:nvSpPr>
        <p:spPr>
          <a:xfrm>
            <a:off x="6968026" y="3266409"/>
            <a:ext cx="306398" cy="290958"/>
          </a:xfrm>
          <a:custGeom>
            <a:avLst/>
            <a:gdLst>
              <a:gd name="connsiteX0" fmla="*/ 0 w 306398"/>
              <a:gd name="connsiteY0" fmla="*/ 290959 h 290958"/>
              <a:gd name="connsiteX1" fmla="*/ 306398 w 306398"/>
              <a:gd name="connsiteY1" fmla="*/ 290959 h 290958"/>
              <a:gd name="connsiteX2" fmla="*/ 306398 w 306398"/>
              <a:gd name="connsiteY2" fmla="*/ 0 h 290958"/>
              <a:gd name="connsiteX3" fmla="*/ 0 w 306398"/>
              <a:gd name="connsiteY3" fmla="*/ 0 h 29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6398" h="290958">
                <a:moveTo>
                  <a:pt x="0" y="290959"/>
                </a:moveTo>
                <a:lnTo>
                  <a:pt x="306398" y="290959"/>
                </a:lnTo>
                <a:lnTo>
                  <a:pt x="306398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B4CF04E2-D8D8-44C9-ABF3-7354E16F02AE}"/>
              </a:ext>
            </a:extLst>
          </p:cNvPr>
          <p:cNvSpPr/>
          <p:nvPr/>
        </p:nvSpPr>
        <p:spPr>
          <a:xfrm>
            <a:off x="7274424" y="3266409"/>
            <a:ext cx="765995" cy="290958"/>
          </a:xfrm>
          <a:custGeom>
            <a:avLst/>
            <a:gdLst>
              <a:gd name="connsiteX0" fmla="*/ 0 w 765995"/>
              <a:gd name="connsiteY0" fmla="*/ 290959 h 290958"/>
              <a:gd name="connsiteX1" fmla="*/ 765996 w 765995"/>
              <a:gd name="connsiteY1" fmla="*/ 290959 h 290958"/>
              <a:gd name="connsiteX2" fmla="*/ 765996 w 765995"/>
              <a:gd name="connsiteY2" fmla="*/ 0 h 290958"/>
              <a:gd name="connsiteX3" fmla="*/ 0 w 765995"/>
              <a:gd name="connsiteY3" fmla="*/ 0 h 29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5995" h="290958">
                <a:moveTo>
                  <a:pt x="0" y="290959"/>
                </a:moveTo>
                <a:lnTo>
                  <a:pt x="765996" y="290959"/>
                </a:lnTo>
                <a:lnTo>
                  <a:pt x="765996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50CF0F09-6016-454A-9734-AE1478197589}"/>
              </a:ext>
            </a:extLst>
          </p:cNvPr>
          <p:cNvSpPr/>
          <p:nvPr/>
        </p:nvSpPr>
        <p:spPr>
          <a:xfrm>
            <a:off x="2678451" y="2902710"/>
            <a:ext cx="2195437" cy="290958"/>
          </a:xfrm>
          <a:custGeom>
            <a:avLst/>
            <a:gdLst>
              <a:gd name="connsiteX0" fmla="*/ 0 w 2195437"/>
              <a:gd name="connsiteY0" fmla="*/ 290959 h 290958"/>
              <a:gd name="connsiteX1" fmla="*/ 2195438 w 2195437"/>
              <a:gd name="connsiteY1" fmla="*/ 290959 h 290958"/>
              <a:gd name="connsiteX2" fmla="*/ 2195438 w 2195437"/>
              <a:gd name="connsiteY2" fmla="*/ 0 h 290958"/>
              <a:gd name="connsiteX3" fmla="*/ 0 w 2195437"/>
              <a:gd name="connsiteY3" fmla="*/ 0 h 29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5437" h="290958">
                <a:moveTo>
                  <a:pt x="0" y="290959"/>
                </a:moveTo>
                <a:lnTo>
                  <a:pt x="2195438" y="290959"/>
                </a:lnTo>
                <a:lnTo>
                  <a:pt x="219543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1A3CB0CD-8F08-43F3-B760-75FD30D6B545}"/>
              </a:ext>
            </a:extLst>
          </p:cNvPr>
          <p:cNvSpPr/>
          <p:nvPr/>
        </p:nvSpPr>
        <p:spPr>
          <a:xfrm>
            <a:off x="4873888" y="2902710"/>
            <a:ext cx="1393272" cy="290958"/>
          </a:xfrm>
          <a:custGeom>
            <a:avLst/>
            <a:gdLst>
              <a:gd name="connsiteX0" fmla="*/ 0 w 1393272"/>
              <a:gd name="connsiteY0" fmla="*/ 290959 h 290958"/>
              <a:gd name="connsiteX1" fmla="*/ 1393273 w 1393272"/>
              <a:gd name="connsiteY1" fmla="*/ 290959 h 290958"/>
              <a:gd name="connsiteX2" fmla="*/ 1393273 w 1393272"/>
              <a:gd name="connsiteY2" fmla="*/ 0 h 290958"/>
              <a:gd name="connsiteX3" fmla="*/ 0 w 1393272"/>
              <a:gd name="connsiteY3" fmla="*/ 0 h 29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3272" h="290958">
                <a:moveTo>
                  <a:pt x="0" y="290959"/>
                </a:moveTo>
                <a:lnTo>
                  <a:pt x="1393273" y="290959"/>
                </a:lnTo>
                <a:lnTo>
                  <a:pt x="1393273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F9C3C8B3-BF87-49CB-BC4D-0C976B2A028A}"/>
              </a:ext>
            </a:extLst>
          </p:cNvPr>
          <p:cNvSpPr/>
          <p:nvPr/>
        </p:nvSpPr>
        <p:spPr>
          <a:xfrm>
            <a:off x="6267161" y="2902710"/>
            <a:ext cx="886645" cy="290958"/>
          </a:xfrm>
          <a:custGeom>
            <a:avLst/>
            <a:gdLst>
              <a:gd name="connsiteX0" fmla="*/ 0 w 886645"/>
              <a:gd name="connsiteY0" fmla="*/ 290959 h 290958"/>
              <a:gd name="connsiteX1" fmla="*/ 886645 w 886645"/>
              <a:gd name="connsiteY1" fmla="*/ 290959 h 290958"/>
              <a:gd name="connsiteX2" fmla="*/ 886645 w 886645"/>
              <a:gd name="connsiteY2" fmla="*/ 0 h 290958"/>
              <a:gd name="connsiteX3" fmla="*/ 0 w 886645"/>
              <a:gd name="connsiteY3" fmla="*/ 0 h 29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6645" h="290958">
                <a:moveTo>
                  <a:pt x="0" y="290959"/>
                </a:moveTo>
                <a:lnTo>
                  <a:pt x="886645" y="290959"/>
                </a:lnTo>
                <a:lnTo>
                  <a:pt x="88664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0C400D69-8300-4971-B882-93C93078523A}"/>
              </a:ext>
            </a:extLst>
          </p:cNvPr>
          <p:cNvSpPr/>
          <p:nvPr/>
        </p:nvSpPr>
        <p:spPr>
          <a:xfrm>
            <a:off x="7153807" y="2902710"/>
            <a:ext cx="591075" cy="290958"/>
          </a:xfrm>
          <a:custGeom>
            <a:avLst/>
            <a:gdLst>
              <a:gd name="connsiteX0" fmla="*/ 0 w 591075"/>
              <a:gd name="connsiteY0" fmla="*/ 290959 h 290958"/>
              <a:gd name="connsiteX1" fmla="*/ 591076 w 591075"/>
              <a:gd name="connsiteY1" fmla="*/ 290959 h 290958"/>
              <a:gd name="connsiteX2" fmla="*/ 591076 w 591075"/>
              <a:gd name="connsiteY2" fmla="*/ 0 h 290958"/>
              <a:gd name="connsiteX3" fmla="*/ 0 w 591075"/>
              <a:gd name="connsiteY3" fmla="*/ 0 h 29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1075" h="290958">
                <a:moveTo>
                  <a:pt x="0" y="290959"/>
                </a:moveTo>
                <a:lnTo>
                  <a:pt x="591076" y="290959"/>
                </a:lnTo>
                <a:lnTo>
                  <a:pt x="591076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1ADC3613-201F-410B-BCD4-2FED4A26640D}"/>
              </a:ext>
            </a:extLst>
          </p:cNvPr>
          <p:cNvSpPr/>
          <p:nvPr/>
        </p:nvSpPr>
        <p:spPr>
          <a:xfrm>
            <a:off x="7744882" y="2902710"/>
            <a:ext cx="295538" cy="290958"/>
          </a:xfrm>
          <a:custGeom>
            <a:avLst/>
            <a:gdLst>
              <a:gd name="connsiteX0" fmla="*/ 0 w 295538"/>
              <a:gd name="connsiteY0" fmla="*/ 290959 h 290958"/>
              <a:gd name="connsiteX1" fmla="*/ 295538 w 295538"/>
              <a:gd name="connsiteY1" fmla="*/ 290959 h 290958"/>
              <a:gd name="connsiteX2" fmla="*/ 295538 w 295538"/>
              <a:gd name="connsiteY2" fmla="*/ 0 h 290958"/>
              <a:gd name="connsiteX3" fmla="*/ 0 w 295538"/>
              <a:gd name="connsiteY3" fmla="*/ 0 h 29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538" h="290958">
                <a:moveTo>
                  <a:pt x="0" y="290959"/>
                </a:moveTo>
                <a:lnTo>
                  <a:pt x="295538" y="290959"/>
                </a:lnTo>
                <a:lnTo>
                  <a:pt x="295538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957E9DF8-68D3-4DB3-93B2-F3ADB1DABAA7}"/>
              </a:ext>
            </a:extLst>
          </p:cNvPr>
          <p:cNvSpPr/>
          <p:nvPr/>
        </p:nvSpPr>
        <p:spPr>
          <a:xfrm>
            <a:off x="2678451" y="2539012"/>
            <a:ext cx="1374851" cy="290958"/>
          </a:xfrm>
          <a:custGeom>
            <a:avLst/>
            <a:gdLst>
              <a:gd name="connsiteX0" fmla="*/ 0 w 1374851"/>
              <a:gd name="connsiteY0" fmla="*/ 290959 h 290958"/>
              <a:gd name="connsiteX1" fmla="*/ 1374852 w 1374851"/>
              <a:gd name="connsiteY1" fmla="*/ 290959 h 290958"/>
              <a:gd name="connsiteX2" fmla="*/ 1374852 w 1374851"/>
              <a:gd name="connsiteY2" fmla="*/ 0 h 290958"/>
              <a:gd name="connsiteX3" fmla="*/ 0 w 1374851"/>
              <a:gd name="connsiteY3" fmla="*/ 0 h 29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4851" h="290958">
                <a:moveTo>
                  <a:pt x="0" y="290959"/>
                </a:moveTo>
                <a:lnTo>
                  <a:pt x="1374852" y="290959"/>
                </a:lnTo>
                <a:lnTo>
                  <a:pt x="137485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B64B9DEC-7817-4707-8949-C011E01A8874}"/>
              </a:ext>
            </a:extLst>
          </p:cNvPr>
          <p:cNvSpPr/>
          <p:nvPr/>
        </p:nvSpPr>
        <p:spPr>
          <a:xfrm>
            <a:off x="4053302" y="2539012"/>
            <a:ext cx="2337295" cy="290958"/>
          </a:xfrm>
          <a:custGeom>
            <a:avLst/>
            <a:gdLst>
              <a:gd name="connsiteX0" fmla="*/ 0 w 2337295"/>
              <a:gd name="connsiteY0" fmla="*/ 290959 h 290958"/>
              <a:gd name="connsiteX1" fmla="*/ 2337296 w 2337295"/>
              <a:gd name="connsiteY1" fmla="*/ 290959 h 290958"/>
              <a:gd name="connsiteX2" fmla="*/ 2337296 w 2337295"/>
              <a:gd name="connsiteY2" fmla="*/ 0 h 290958"/>
              <a:gd name="connsiteX3" fmla="*/ 0 w 2337295"/>
              <a:gd name="connsiteY3" fmla="*/ 0 h 29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37295" h="290958">
                <a:moveTo>
                  <a:pt x="0" y="290959"/>
                </a:moveTo>
                <a:lnTo>
                  <a:pt x="2337296" y="290959"/>
                </a:lnTo>
                <a:lnTo>
                  <a:pt x="2337296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A2A62819-79CF-4AE7-BE7A-067F1A5AA4FA}"/>
              </a:ext>
            </a:extLst>
          </p:cNvPr>
          <p:cNvSpPr/>
          <p:nvPr/>
        </p:nvSpPr>
        <p:spPr>
          <a:xfrm>
            <a:off x="6390598" y="2539012"/>
            <a:ext cx="824910" cy="290958"/>
          </a:xfrm>
          <a:custGeom>
            <a:avLst/>
            <a:gdLst>
              <a:gd name="connsiteX0" fmla="*/ 0 w 824910"/>
              <a:gd name="connsiteY0" fmla="*/ 290959 h 290958"/>
              <a:gd name="connsiteX1" fmla="*/ 824911 w 824910"/>
              <a:gd name="connsiteY1" fmla="*/ 290959 h 290958"/>
              <a:gd name="connsiteX2" fmla="*/ 824911 w 824910"/>
              <a:gd name="connsiteY2" fmla="*/ 0 h 290958"/>
              <a:gd name="connsiteX3" fmla="*/ 0 w 824910"/>
              <a:gd name="connsiteY3" fmla="*/ 0 h 29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4910" h="290958">
                <a:moveTo>
                  <a:pt x="0" y="290959"/>
                </a:moveTo>
                <a:lnTo>
                  <a:pt x="824911" y="290959"/>
                </a:lnTo>
                <a:lnTo>
                  <a:pt x="82491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82540D0B-E712-4C06-8238-A2AFAC0AFC7F}"/>
              </a:ext>
            </a:extLst>
          </p:cNvPr>
          <p:cNvSpPr/>
          <p:nvPr/>
        </p:nvSpPr>
        <p:spPr>
          <a:xfrm>
            <a:off x="7215509" y="2539012"/>
            <a:ext cx="549940" cy="290958"/>
          </a:xfrm>
          <a:custGeom>
            <a:avLst/>
            <a:gdLst>
              <a:gd name="connsiteX0" fmla="*/ 0 w 549940"/>
              <a:gd name="connsiteY0" fmla="*/ 290959 h 290958"/>
              <a:gd name="connsiteX1" fmla="*/ 549941 w 549940"/>
              <a:gd name="connsiteY1" fmla="*/ 290959 h 290958"/>
              <a:gd name="connsiteX2" fmla="*/ 549941 w 549940"/>
              <a:gd name="connsiteY2" fmla="*/ 0 h 290958"/>
              <a:gd name="connsiteX3" fmla="*/ 0 w 549940"/>
              <a:gd name="connsiteY3" fmla="*/ 0 h 29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9940" h="290958">
                <a:moveTo>
                  <a:pt x="0" y="290959"/>
                </a:moveTo>
                <a:lnTo>
                  <a:pt x="549941" y="290959"/>
                </a:lnTo>
                <a:lnTo>
                  <a:pt x="549941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EABED2B1-68BC-4D6E-AC6B-4EF0A10935F2}"/>
              </a:ext>
            </a:extLst>
          </p:cNvPr>
          <p:cNvSpPr/>
          <p:nvPr/>
        </p:nvSpPr>
        <p:spPr>
          <a:xfrm>
            <a:off x="7765450" y="2539012"/>
            <a:ext cx="274970" cy="290958"/>
          </a:xfrm>
          <a:custGeom>
            <a:avLst/>
            <a:gdLst>
              <a:gd name="connsiteX0" fmla="*/ 0 w 274970"/>
              <a:gd name="connsiteY0" fmla="*/ 290959 h 290958"/>
              <a:gd name="connsiteX1" fmla="*/ 274971 w 274970"/>
              <a:gd name="connsiteY1" fmla="*/ 290959 h 290958"/>
              <a:gd name="connsiteX2" fmla="*/ 274971 w 274970"/>
              <a:gd name="connsiteY2" fmla="*/ 0 h 290958"/>
              <a:gd name="connsiteX3" fmla="*/ 0 w 274970"/>
              <a:gd name="connsiteY3" fmla="*/ 0 h 29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970" h="290958">
                <a:moveTo>
                  <a:pt x="0" y="290959"/>
                </a:moveTo>
                <a:lnTo>
                  <a:pt x="274971" y="290959"/>
                </a:lnTo>
                <a:lnTo>
                  <a:pt x="27497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11220CBD-B89E-460A-BA9A-6001B8ADB251}"/>
              </a:ext>
            </a:extLst>
          </p:cNvPr>
          <p:cNvSpPr/>
          <p:nvPr/>
        </p:nvSpPr>
        <p:spPr>
          <a:xfrm>
            <a:off x="2678451" y="2175313"/>
            <a:ext cx="1914989" cy="290958"/>
          </a:xfrm>
          <a:custGeom>
            <a:avLst/>
            <a:gdLst>
              <a:gd name="connsiteX0" fmla="*/ 0 w 1914989"/>
              <a:gd name="connsiteY0" fmla="*/ 290959 h 290958"/>
              <a:gd name="connsiteX1" fmla="*/ 1914989 w 1914989"/>
              <a:gd name="connsiteY1" fmla="*/ 290959 h 290958"/>
              <a:gd name="connsiteX2" fmla="*/ 1914989 w 1914989"/>
              <a:gd name="connsiteY2" fmla="*/ 0 h 290958"/>
              <a:gd name="connsiteX3" fmla="*/ 0 w 1914989"/>
              <a:gd name="connsiteY3" fmla="*/ 0 h 29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4989" h="290958">
                <a:moveTo>
                  <a:pt x="0" y="290959"/>
                </a:moveTo>
                <a:lnTo>
                  <a:pt x="1914989" y="290959"/>
                </a:lnTo>
                <a:lnTo>
                  <a:pt x="191498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68326CE5-F95F-49A3-B125-93127F6327E5}"/>
              </a:ext>
            </a:extLst>
          </p:cNvPr>
          <p:cNvSpPr/>
          <p:nvPr/>
        </p:nvSpPr>
        <p:spPr>
          <a:xfrm>
            <a:off x="4593440" y="2175313"/>
            <a:ext cx="1148993" cy="290958"/>
          </a:xfrm>
          <a:custGeom>
            <a:avLst/>
            <a:gdLst>
              <a:gd name="connsiteX0" fmla="*/ 0 w 1148993"/>
              <a:gd name="connsiteY0" fmla="*/ 290959 h 290958"/>
              <a:gd name="connsiteX1" fmla="*/ 1148993 w 1148993"/>
              <a:gd name="connsiteY1" fmla="*/ 290959 h 290958"/>
              <a:gd name="connsiteX2" fmla="*/ 1148993 w 1148993"/>
              <a:gd name="connsiteY2" fmla="*/ 0 h 290958"/>
              <a:gd name="connsiteX3" fmla="*/ 0 w 1148993"/>
              <a:gd name="connsiteY3" fmla="*/ 0 h 29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8993" h="290958">
                <a:moveTo>
                  <a:pt x="0" y="290959"/>
                </a:moveTo>
                <a:lnTo>
                  <a:pt x="1148993" y="290959"/>
                </a:lnTo>
                <a:lnTo>
                  <a:pt x="1148993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F1BE433A-F5F4-4793-9C70-78A859645A0A}"/>
              </a:ext>
            </a:extLst>
          </p:cNvPr>
          <p:cNvSpPr/>
          <p:nvPr/>
        </p:nvSpPr>
        <p:spPr>
          <a:xfrm>
            <a:off x="5742433" y="2175313"/>
            <a:ext cx="765995" cy="290958"/>
          </a:xfrm>
          <a:custGeom>
            <a:avLst/>
            <a:gdLst>
              <a:gd name="connsiteX0" fmla="*/ 0 w 765995"/>
              <a:gd name="connsiteY0" fmla="*/ 290959 h 290958"/>
              <a:gd name="connsiteX1" fmla="*/ 765996 w 765995"/>
              <a:gd name="connsiteY1" fmla="*/ 290959 h 290958"/>
              <a:gd name="connsiteX2" fmla="*/ 765996 w 765995"/>
              <a:gd name="connsiteY2" fmla="*/ 0 h 290958"/>
              <a:gd name="connsiteX3" fmla="*/ 0 w 765995"/>
              <a:gd name="connsiteY3" fmla="*/ 0 h 29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5995" h="290958">
                <a:moveTo>
                  <a:pt x="0" y="290959"/>
                </a:moveTo>
                <a:lnTo>
                  <a:pt x="765996" y="290959"/>
                </a:lnTo>
                <a:lnTo>
                  <a:pt x="7659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D682103E-0FA0-4DF7-96D1-25F65E5D832F}"/>
              </a:ext>
            </a:extLst>
          </p:cNvPr>
          <p:cNvSpPr/>
          <p:nvPr/>
        </p:nvSpPr>
        <p:spPr>
          <a:xfrm>
            <a:off x="6508429" y="2175313"/>
            <a:ext cx="765995" cy="290958"/>
          </a:xfrm>
          <a:custGeom>
            <a:avLst/>
            <a:gdLst>
              <a:gd name="connsiteX0" fmla="*/ 0 w 765995"/>
              <a:gd name="connsiteY0" fmla="*/ 290959 h 290958"/>
              <a:gd name="connsiteX1" fmla="*/ 765996 w 765995"/>
              <a:gd name="connsiteY1" fmla="*/ 290959 h 290958"/>
              <a:gd name="connsiteX2" fmla="*/ 765996 w 765995"/>
              <a:gd name="connsiteY2" fmla="*/ 0 h 290958"/>
              <a:gd name="connsiteX3" fmla="*/ 0 w 765995"/>
              <a:gd name="connsiteY3" fmla="*/ 0 h 29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5995" h="290958">
                <a:moveTo>
                  <a:pt x="0" y="290959"/>
                </a:moveTo>
                <a:lnTo>
                  <a:pt x="765996" y="290959"/>
                </a:lnTo>
                <a:lnTo>
                  <a:pt x="7659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0B2E6968-1533-4F1F-905E-15026E3C4886}"/>
              </a:ext>
            </a:extLst>
          </p:cNvPr>
          <p:cNvSpPr/>
          <p:nvPr/>
        </p:nvSpPr>
        <p:spPr>
          <a:xfrm>
            <a:off x="7274424" y="2175313"/>
            <a:ext cx="765995" cy="290958"/>
          </a:xfrm>
          <a:custGeom>
            <a:avLst/>
            <a:gdLst>
              <a:gd name="connsiteX0" fmla="*/ 0 w 765995"/>
              <a:gd name="connsiteY0" fmla="*/ 290959 h 290958"/>
              <a:gd name="connsiteX1" fmla="*/ 765996 w 765995"/>
              <a:gd name="connsiteY1" fmla="*/ 290959 h 290958"/>
              <a:gd name="connsiteX2" fmla="*/ 765996 w 765995"/>
              <a:gd name="connsiteY2" fmla="*/ 0 h 290958"/>
              <a:gd name="connsiteX3" fmla="*/ 0 w 765995"/>
              <a:gd name="connsiteY3" fmla="*/ 0 h 29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5995" h="290958">
                <a:moveTo>
                  <a:pt x="0" y="290959"/>
                </a:moveTo>
                <a:lnTo>
                  <a:pt x="765996" y="290959"/>
                </a:lnTo>
                <a:lnTo>
                  <a:pt x="765996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AA868586-66C2-4B50-B732-113BABCE4141}"/>
              </a:ext>
            </a:extLst>
          </p:cNvPr>
          <p:cNvSpPr/>
          <p:nvPr/>
        </p:nvSpPr>
        <p:spPr>
          <a:xfrm>
            <a:off x="2678451" y="2069842"/>
            <a:ext cx="32036" cy="2320393"/>
          </a:xfrm>
          <a:custGeom>
            <a:avLst/>
            <a:gdLst>
              <a:gd name="connsiteX0" fmla="*/ 0 w 32036"/>
              <a:gd name="connsiteY0" fmla="*/ 2320394 h 2320393"/>
              <a:gd name="connsiteX1" fmla="*/ 0 w 32036"/>
              <a:gd name="connsiteY1" fmla="*/ 0 h 2320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036" h="2320393">
                <a:moveTo>
                  <a:pt x="0" y="2320394"/>
                </a:moveTo>
                <a:lnTo>
                  <a:pt x="0" y="0"/>
                </a:lnTo>
              </a:path>
            </a:pathLst>
          </a:custGeom>
          <a:noFill/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D17CE6A5-E30E-41B2-BE21-535B03F2C2A8}"/>
              </a:ext>
            </a:extLst>
          </p:cNvPr>
          <p:cNvSpPr/>
          <p:nvPr/>
        </p:nvSpPr>
        <p:spPr>
          <a:xfrm>
            <a:off x="8040420" y="2069842"/>
            <a:ext cx="32036" cy="2320393"/>
          </a:xfrm>
          <a:custGeom>
            <a:avLst/>
            <a:gdLst>
              <a:gd name="connsiteX0" fmla="*/ 0 w 32036"/>
              <a:gd name="connsiteY0" fmla="*/ 2320394 h 2320393"/>
              <a:gd name="connsiteX1" fmla="*/ 0 w 32036"/>
              <a:gd name="connsiteY1" fmla="*/ 0 h 2320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036" h="2320393">
                <a:moveTo>
                  <a:pt x="0" y="2320394"/>
                </a:moveTo>
                <a:lnTo>
                  <a:pt x="0" y="0"/>
                </a:lnTo>
              </a:path>
            </a:pathLst>
          </a:custGeom>
          <a:noFill/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3BB16DB1-21A7-4AE4-9C20-1623F38412B6}"/>
              </a:ext>
            </a:extLst>
          </p:cNvPr>
          <p:cNvSpPr/>
          <p:nvPr/>
        </p:nvSpPr>
        <p:spPr>
          <a:xfrm>
            <a:off x="2678451" y="4390236"/>
            <a:ext cx="5361969" cy="31917"/>
          </a:xfrm>
          <a:custGeom>
            <a:avLst/>
            <a:gdLst>
              <a:gd name="connsiteX0" fmla="*/ 0 w 5361969"/>
              <a:gd name="connsiteY0" fmla="*/ 0 h 31917"/>
              <a:gd name="connsiteX1" fmla="*/ 5361970 w 5361969"/>
              <a:gd name="connsiteY1" fmla="*/ 0 h 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61969" h="31917">
                <a:moveTo>
                  <a:pt x="0" y="0"/>
                </a:moveTo>
                <a:lnTo>
                  <a:pt x="5361970" y="0"/>
                </a:lnTo>
              </a:path>
            </a:pathLst>
          </a:custGeom>
          <a:noFill/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BCCB8B2C-9775-4B54-B083-B0F4C95B8DD1}"/>
              </a:ext>
            </a:extLst>
          </p:cNvPr>
          <p:cNvSpPr/>
          <p:nvPr/>
        </p:nvSpPr>
        <p:spPr>
          <a:xfrm>
            <a:off x="2678451" y="2069842"/>
            <a:ext cx="5361969" cy="31917"/>
          </a:xfrm>
          <a:custGeom>
            <a:avLst/>
            <a:gdLst>
              <a:gd name="connsiteX0" fmla="*/ 0 w 5361969"/>
              <a:gd name="connsiteY0" fmla="*/ 0 h 31917"/>
              <a:gd name="connsiteX1" fmla="*/ 5361970 w 5361969"/>
              <a:gd name="connsiteY1" fmla="*/ 0 h 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61969" h="31917">
                <a:moveTo>
                  <a:pt x="0" y="0"/>
                </a:moveTo>
                <a:lnTo>
                  <a:pt x="5361970" y="0"/>
                </a:lnTo>
              </a:path>
            </a:pathLst>
          </a:custGeom>
          <a:noFill/>
          <a:ln w="3203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67" name="Graphic 3">
            <a:extLst>
              <a:ext uri="{FF2B5EF4-FFF2-40B4-BE49-F238E27FC236}">
                <a16:creationId xmlns:a16="http://schemas.microsoft.com/office/drawing/2014/main" id="{2930C90C-9790-4925-8D3D-C4E29EF1EAEE}"/>
              </a:ext>
            </a:extLst>
          </p:cNvPr>
          <p:cNvGrpSpPr/>
          <p:nvPr/>
        </p:nvGrpSpPr>
        <p:grpSpPr>
          <a:xfrm>
            <a:off x="705258" y="5013423"/>
            <a:ext cx="7696343" cy="319173"/>
            <a:chOff x="1099967" y="5543014"/>
            <a:chExt cx="7696343" cy="319173"/>
          </a:xfrm>
        </p:grpSpPr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5F07711C-7A57-49B1-A0B8-3D5DA494838B}"/>
                </a:ext>
              </a:extLst>
            </p:cNvPr>
            <p:cNvSpPr/>
            <p:nvPr/>
          </p:nvSpPr>
          <p:spPr>
            <a:xfrm>
              <a:off x="1099967" y="5619615"/>
              <a:ext cx="512585" cy="178737"/>
            </a:xfrm>
            <a:custGeom>
              <a:avLst/>
              <a:gdLst>
                <a:gd name="connsiteX0" fmla="*/ 0 w 512585"/>
                <a:gd name="connsiteY0" fmla="*/ 178738 h 178737"/>
                <a:gd name="connsiteX1" fmla="*/ 512586 w 512585"/>
                <a:gd name="connsiteY1" fmla="*/ 178738 h 178737"/>
                <a:gd name="connsiteX2" fmla="*/ 512586 w 512585"/>
                <a:gd name="connsiteY2" fmla="*/ 0 h 178737"/>
                <a:gd name="connsiteX3" fmla="*/ 0 w 512585"/>
                <a:gd name="connsiteY3" fmla="*/ 0 h 178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585" h="178737">
                  <a:moveTo>
                    <a:pt x="0" y="178738"/>
                  </a:moveTo>
                  <a:lnTo>
                    <a:pt x="512586" y="178738"/>
                  </a:lnTo>
                  <a:lnTo>
                    <a:pt x="51258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3203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82E12CE8-CE85-4B2C-A417-F95B6AB1AD51}"/>
                </a:ext>
              </a:extLst>
            </p:cNvPr>
            <p:cNvSpPr txBox="1"/>
            <p:nvPr/>
          </p:nvSpPr>
          <p:spPr>
            <a:xfrm>
              <a:off x="1726150" y="5497294"/>
              <a:ext cx="1015832" cy="410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1 Most</a:t>
              </a: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0DC97A54-DD84-44C7-87BD-644EE1172EB8}"/>
                </a:ext>
              </a:extLst>
            </p:cNvPr>
            <p:cNvSpPr/>
            <p:nvPr/>
          </p:nvSpPr>
          <p:spPr>
            <a:xfrm>
              <a:off x="3123361" y="5619615"/>
              <a:ext cx="512585" cy="178737"/>
            </a:xfrm>
            <a:custGeom>
              <a:avLst/>
              <a:gdLst>
                <a:gd name="connsiteX0" fmla="*/ 0 w 512585"/>
                <a:gd name="connsiteY0" fmla="*/ 178738 h 178737"/>
                <a:gd name="connsiteX1" fmla="*/ 512586 w 512585"/>
                <a:gd name="connsiteY1" fmla="*/ 178738 h 178737"/>
                <a:gd name="connsiteX2" fmla="*/ 512586 w 512585"/>
                <a:gd name="connsiteY2" fmla="*/ 0 h 178737"/>
                <a:gd name="connsiteX3" fmla="*/ 0 w 512585"/>
                <a:gd name="connsiteY3" fmla="*/ 0 h 178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585" h="178737">
                  <a:moveTo>
                    <a:pt x="0" y="178738"/>
                  </a:moveTo>
                  <a:lnTo>
                    <a:pt x="512586" y="178738"/>
                  </a:lnTo>
                  <a:lnTo>
                    <a:pt x="51258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3203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EDABEAF6-512E-425A-BEE1-FFBE0FA7FDE5}"/>
                </a:ext>
              </a:extLst>
            </p:cNvPr>
            <p:cNvSpPr txBox="1"/>
            <p:nvPr/>
          </p:nvSpPr>
          <p:spPr>
            <a:xfrm>
              <a:off x="3749542" y="5497294"/>
              <a:ext cx="343063" cy="410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D8C3EA68-22D9-4641-A36D-243A5A549C3B}"/>
                </a:ext>
              </a:extLst>
            </p:cNvPr>
            <p:cNvSpPr/>
            <p:nvPr/>
          </p:nvSpPr>
          <p:spPr>
            <a:xfrm>
              <a:off x="4497476" y="5619615"/>
              <a:ext cx="512585" cy="178737"/>
            </a:xfrm>
            <a:custGeom>
              <a:avLst/>
              <a:gdLst>
                <a:gd name="connsiteX0" fmla="*/ 0 w 512585"/>
                <a:gd name="connsiteY0" fmla="*/ 178738 h 178737"/>
                <a:gd name="connsiteX1" fmla="*/ 512586 w 512585"/>
                <a:gd name="connsiteY1" fmla="*/ 178738 h 178737"/>
                <a:gd name="connsiteX2" fmla="*/ 512586 w 512585"/>
                <a:gd name="connsiteY2" fmla="*/ 0 h 178737"/>
                <a:gd name="connsiteX3" fmla="*/ 0 w 512585"/>
                <a:gd name="connsiteY3" fmla="*/ 0 h 178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585" h="178737">
                  <a:moveTo>
                    <a:pt x="0" y="178738"/>
                  </a:moveTo>
                  <a:lnTo>
                    <a:pt x="512586" y="178738"/>
                  </a:lnTo>
                  <a:lnTo>
                    <a:pt x="51258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3203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964E4C73-76EB-4782-8EAE-8D8DB66214C3}"/>
                </a:ext>
              </a:extLst>
            </p:cNvPr>
            <p:cNvSpPr txBox="1"/>
            <p:nvPr/>
          </p:nvSpPr>
          <p:spPr>
            <a:xfrm>
              <a:off x="5123688" y="5497294"/>
              <a:ext cx="343063" cy="410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229B09D4-42CA-4E3F-A7C6-B95408DFE620}"/>
                </a:ext>
              </a:extLst>
            </p:cNvPr>
            <p:cNvSpPr/>
            <p:nvPr/>
          </p:nvSpPr>
          <p:spPr>
            <a:xfrm>
              <a:off x="5871623" y="5619615"/>
              <a:ext cx="512585" cy="178737"/>
            </a:xfrm>
            <a:custGeom>
              <a:avLst/>
              <a:gdLst>
                <a:gd name="connsiteX0" fmla="*/ 0 w 512585"/>
                <a:gd name="connsiteY0" fmla="*/ 178738 h 178737"/>
                <a:gd name="connsiteX1" fmla="*/ 512586 w 512585"/>
                <a:gd name="connsiteY1" fmla="*/ 178738 h 178737"/>
                <a:gd name="connsiteX2" fmla="*/ 512586 w 512585"/>
                <a:gd name="connsiteY2" fmla="*/ 0 h 178737"/>
                <a:gd name="connsiteX3" fmla="*/ 0 w 512585"/>
                <a:gd name="connsiteY3" fmla="*/ 0 h 178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585" h="178737">
                  <a:moveTo>
                    <a:pt x="0" y="178738"/>
                  </a:moveTo>
                  <a:lnTo>
                    <a:pt x="512586" y="178738"/>
                  </a:lnTo>
                  <a:lnTo>
                    <a:pt x="51258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3203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2A6F3AB2-5BC7-4D2D-AD9A-42A74106D2A8}"/>
                </a:ext>
              </a:extLst>
            </p:cNvPr>
            <p:cNvSpPr txBox="1"/>
            <p:nvPr/>
          </p:nvSpPr>
          <p:spPr>
            <a:xfrm>
              <a:off x="6497803" y="5497294"/>
              <a:ext cx="343063" cy="410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E74420E7-E27B-428D-A3C3-692C8B2A6326}"/>
                </a:ext>
              </a:extLst>
            </p:cNvPr>
            <p:cNvSpPr/>
            <p:nvPr/>
          </p:nvSpPr>
          <p:spPr>
            <a:xfrm>
              <a:off x="7245770" y="5619615"/>
              <a:ext cx="512585" cy="178737"/>
            </a:xfrm>
            <a:custGeom>
              <a:avLst/>
              <a:gdLst>
                <a:gd name="connsiteX0" fmla="*/ 0 w 512585"/>
                <a:gd name="connsiteY0" fmla="*/ 178738 h 178737"/>
                <a:gd name="connsiteX1" fmla="*/ 512586 w 512585"/>
                <a:gd name="connsiteY1" fmla="*/ 178738 h 178737"/>
                <a:gd name="connsiteX2" fmla="*/ 512586 w 512585"/>
                <a:gd name="connsiteY2" fmla="*/ 0 h 178737"/>
                <a:gd name="connsiteX3" fmla="*/ 0 w 512585"/>
                <a:gd name="connsiteY3" fmla="*/ 0 h 178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2585" h="178737">
                  <a:moveTo>
                    <a:pt x="0" y="178738"/>
                  </a:moveTo>
                  <a:lnTo>
                    <a:pt x="512586" y="178738"/>
                  </a:lnTo>
                  <a:lnTo>
                    <a:pt x="51258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3203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6273BBA3-777F-4E82-9588-964EFFB12C92}"/>
                </a:ext>
              </a:extLst>
            </p:cNvPr>
            <p:cNvSpPr txBox="1"/>
            <p:nvPr/>
          </p:nvSpPr>
          <p:spPr>
            <a:xfrm>
              <a:off x="7871918" y="5497294"/>
              <a:ext cx="1015832" cy="410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Least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E7CF04-C7D9-4773-AF03-0F6032591BAE}">
  <ds:schemaRefs>
    <ds:schemaRef ds:uri="http://schemas.openxmlformats.org/package/2006/metadata/core-properties"/>
    <ds:schemaRef ds:uri="3ff2fa63-d22b-4bb2-9a0e-763a487e02e4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6f9e58f7-d1e4-4b3c-85fb-26810108429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F6E1A62-E282-413A-A072-A4762444C2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0A4E96-D120-4607-8BF2-C3247FD022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fig-A-56</Template>
  <TotalTime>34</TotalTime>
  <Words>40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Financial Resources Impact by academic rank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Resources Impact by academic rank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2021-02-24T23:55:33Z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