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BFA361-0EB5-4EB4-9ACD-80BEED0BAFD5}" v="7" dt="2021-02-24T23:53:40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47BFA361-0EB5-4EB4-9ACD-80BEED0BAFD5}"/>
    <pc:docChg chg="custSel modSld">
      <pc:chgData name="Christopher Keane" userId="2677a39a-78fe-4da0-ac2a-39406820a4c7" providerId="ADAL" clId="{47BFA361-0EB5-4EB4-9ACD-80BEED0BAFD5}" dt="2021-02-24T23:53:10.425" v="9" actId="478"/>
      <pc:docMkLst>
        <pc:docMk/>
      </pc:docMkLst>
      <pc:sldChg chg="addSp delSp modSp mod">
        <pc:chgData name="Christopher Keane" userId="2677a39a-78fe-4da0-ac2a-39406820a4c7" providerId="ADAL" clId="{47BFA361-0EB5-4EB4-9ACD-80BEED0BAFD5}" dt="2021-02-24T23:53:10.425" v="9" actId="478"/>
        <pc:sldMkLst>
          <pc:docMk/>
          <pc:sldMk cId="0" sldId="256"/>
        </pc:sldMkLst>
        <pc:spChg chg="mod">
          <ac:chgData name="Christopher Keane" userId="2677a39a-78fe-4da0-ac2a-39406820a4c7" providerId="ADAL" clId="{47BFA361-0EB5-4EB4-9ACD-80BEED0BAFD5}" dt="2021-02-24T23:51:52.75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" creationId="{CB29732B-21F7-4D8E-8025-43870F5CF4AE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9" creationId="{B110177A-5D28-42DB-A09F-26B8CF81E0A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0" creationId="{DCD586D2-D4F7-4A4F-AB3E-F0E7830FDD2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2" creationId="{DE954661-6441-4BC1-AB7F-7BFB91883E08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3" creationId="{379B3151-6989-48EB-820E-B2D811DA9D8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5" creationId="{99E52EE7-24D4-405E-B705-8133711E83AC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6" creationId="{7A53FA8F-F903-459F-A69C-40F40279F3E0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8" creationId="{929AC85B-42A3-4528-9D46-4699EC9FBD0E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19" creationId="{7369B7E0-E579-4D1C-A157-E28703D2FA2B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1" creationId="{D610230C-2241-406E-BCF0-3A837B55ACD0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2" creationId="{6D44BDD9-E707-486B-A786-CF96C17CE0F2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4" creationId="{AC662142-F1F2-41EA-80D9-BB5CA299DDE3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5" creationId="{2C683E6F-BDCF-4A32-A721-55E4E3F3FA02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7" creationId="{232666E4-4809-4920-846E-53A9268F50ED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8" creationId="{2AD81249-F2C7-4F8A-A04B-5105B5763FB7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29" creationId="{3DE3B954-8D6B-4FD3-B5F0-367FE10D17BB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0" creationId="{8263119C-AABD-4157-A08F-A1D12A5D40F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1" creationId="{1730C203-B8E1-4086-8029-1D3003E2AFDD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2" creationId="{311A1C6D-30D7-46E3-839B-E532916911D2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3" creationId="{3B29D5A9-0FA1-4076-8BF1-72D568F83FA3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4" creationId="{EFD665DB-CB8F-426B-8031-F09CA350682A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5" creationId="{07491E75-94F5-4B33-B22D-CA83A31383A1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6" creationId="{31C7303B-E6F0-4CC1-86CF-A04DDAAD39DD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7" creationId="{AE5783B1-0DFB-4C28-B471-723CFBA6E790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8" creationId="{BC7CEDD4-3276-4D65-8654-AA6D39009CCB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39" creationId="{ABCEF9EB-D10B-4025-BB62-14D60E7694BD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0" creationId="{1868C4DE-7584-450B-BB2C-DED5B29A7D4F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1" creationId="{66519B2C-F715-4CBF-A8CB-7A2DAA0447FE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2" creationId="{CA4CA14A-4B3E-4E2D-97C8-746CD1D592D3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3" creationId="{97434602-7EFB-4838-B024-BEDCAFBBC648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4" creationId="{6F46B861-2670-4CA9-BE29-958CEC565641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5" creationId="{A47B426A-9428-490C-B488-9AD1B3DE7F14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6" creationId="{3E48A45A-4A71-404D-B8C7-1DA246F53922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7" creationId="{873FB204-D64A-4AA8-B3EF-A9A75DB8AA2F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8" creationId="{59F0AED8-5448-4232-97A4-8A94B0F4BC0B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49" creationId="{5F2E77A7-DFD6-46F4-8AC2-609545960586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0" creationId="{8062BCFB-85B2-4B35-8B87-13027F8BE457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1" creationId="{06C82960-9D69-4A2F-8F2A-E042218F1945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2" creationId="{53CABD9A-A76E-4CDE-BCB1-4B46224ADF3E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3" creationId="{E7ED2A92-C3FB-4925-BB6E-6CB194496A9C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4" creationId="{628B8DDD-4AD7-48CD-ACE5-FB1F6B4485C9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5" creationId="{EED655DD-2978-4BF8-A146-A032A1F661FA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6" creationId="{3CC378AC-22A9-4AB0-8AC2-8D8D3BD12C69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7" creationId="{96F30F8C-17F2-4938-85E0-73FBBF7E346F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8" creationId="{B4A9B815-CC2A-46D5-BDEB-57D9A660F637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59" creationId="{A0B2D020-B76D-4709-BE7E-8DF1325A84AC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0" creationId="{0AC91A2F-EC0C-4E15-8E76-63775E471616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1" creationId="{62CBC6F0-01F9-4DA3-959C-37CBC2B063AE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2" creationId="{3A49D180-701B-4DF9-A64D-34632705A995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3" creationId="{5887F5C9-2B25-462B-8FC1-0AAE871287C8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4" creationId="{4567ED5A-11D4-4941-81D0-AE0D70AEF459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5" creationId="{61935195-21C0-4E30-AEE9-35A54E22F9AE}"/>
          </ac:spMkLst>
        </pc:spChg>
        <pc:spChg chg="mod topLvl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6" creationId="{4E7464E5-EA7D-441C-AE9F-543CD6448D18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8" creationId="{3BFA7D6C-4940-47B2-8288-625EC8718E5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69" creationId="{C6E4B8AA-7583-4A1E-9609-38B7E6E00FB6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0" creationId="{3CF6678A-540E-4610-BD6A-BEE847A96363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1" creationId="{FCF30FBB-15F7-41AC-B237-498340D5044D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2" creationId="{C171AB6D-6E9E-4AF1-93B1-13FF342FF64C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3" creationId="{B63D1A9C-92EA-48AF-A332-155EC0E68D2B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4" creationId="{49D8B9C4-1712-4D8F-94CF-190B9E40A2C2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5" creationId="{B6A353EA-A422-46CA-8B00-34900F207E4A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6" creationId="{23BEAA2A-FA15-4D53-8DAB-890C97376784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7" creationId="{AFD53DA6-39B8-41BF-9C04-01B708B5D48D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79" creationId="{E1E56C7F-E844-485B-8CFF-46714BB71AA7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0" creationId="{D21559AC-0F01-4245-9AC9-1DF5D5ED88D5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1" creationId="{CFA18660-3CCC-4164-BAA2-361D1C37D279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2" creationId="{4D5B1FFB-AADD-4A47-A09D-432D02E6D942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3" creationId="{1E8CACD5-7F4C-4C87-AAE7-C73930DAA14C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4" creationId="{5AC5AE64-BBF6-4C44-AE98-DE53FD42D80E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5" creationId="{92D2628B-E9A5-4DFE-8F7E-D87898030FDD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6" creationId="{9BC66669-8790-4695-AC30-B720D4C1FA54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7" creationId="{75BA0D55-3B5E-434D-A47B-4A02DDDE0869}"/>
          </ac:spMkLst>
        </pc:spChg>
        <pc:spChg chg="mod">
          <ac:chgData name="Christopher Keane" userId="2677a39a-78fe-4da0-ac2a-39406820a4c7" providerId="ADAL" clId="{47BFA361-0EB5-4EB4-9ACD-80BEED0BAFD5}" dt="2021-02-24T23:53:07.235" v="5" actId="165"/>
          <ac:spMkLst>
            <pc:docMk/>
            <pc:sldMk cId="0" sldId="256"/>
            <ac:spMk id="88" creationId="{E4B1DCF7-FA7F-4949-BABF-F05FAD339947}"/>
          </ac:spMkLst>
        </pc:spChg>
        <pc:grpChg chg="del 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5" creationId="{39B62155-1E6F-4EB2-B54E-71C71F3F1EDC}"/>
          </ac:grpSpMkLst>
        </pc:grpChg>
        <pc:grpChg chg="mod topLvl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7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8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11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14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17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20" creationId="{39B62155-1E6F-4EB2-B54E-71C71F3F1EDC}"/>
          </ac:grpSpMkLst>
        </pc:grpChg>
        <pc:grpChg chg="mod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23" creationId="{39B62155-1E6F-4EB2-B54E-71C71F3F1EDC}"/>
          </ac:grpSpMkLst>
        </pc:grpChg>
        <pc:grpChg chg="mod topLvl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26" creationId="{39B62155-1E6F-4EB2-B54E-71C71F3F1EDC}"/>
          </ac:grpSpMkLst>
        </pc:grpChg>
        <pc:grpChg chg="mod topLvl">
          <ac:chgData name="Christopher Keane" userId="2677a39a-78fe-4da0-ac2a-39406820a4c7" providerId="ADAL" clId="{47BFA361-0EB5-4EB4-9ACD-80BEED0BAFD5}" dt="2021-02-24T23:53:07.235" v="5" actId="165"/>
          <ac:grpSpMkLst>
            <pc:docMk/>
            <pc:sldMk cId="0" sldId="256"/>
            <ac:grpSpMk id="67" creationId="{39B62155-1E6F-4EB2-B54E-71C71F3F1EDC}"/>
          </ac:grpSpMkLst>
        </pc:grpChg>
        <pc:grpChg chg="del mod topLvl">
          <ac:chgData name="Christopher Keane" userId="2677a39a-78fe-4da0-ac2a-39406820a4c7" providerId="ADAL" clId="{47BFA361-0EB5-4EB4-9ACD-80BEED0BAFD5}" dt="2021-02-24T23:53:10.425" v="9" actId="478"/>
          <ac:grpSpMkLst>
            <pc:docMk/>
            <pc:sldMk cId="0" sldId="256"/>
            <ac:grpSpMk id="78" creationId="{39B62155-1E6F-4EB2-B54E-71C71F3F1EDC}"/>
          </ac:grpSpMkLst>
        </pc:grpChg>
        <pc:picChg chg="add del mod">
          <ac:chgData name="Christopher Keane" userId="2677a39a-78fe-4da0-ac2a-39406820a4c7" providerId="ADAL" clId="{47BFA361-0EB5-4EB4-9ACD-80BEED0BAFD5}" dt="2021-02-24T23:53:01.781" v="4" actId="27803"/>
          <ac:picMkLst>
            <pc:docMk/>
            <pc:sldMk cId="0" sldId="256"/>
            <ac:picMk id="4" creationId="{39B62155-1E6F-4EB2-B54E-71C71F3F1ED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73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A-55</a:t>
            </a:r>
          </a:p>
          <a:p>
            <a:r>
              <a:t>Survey Category: Annual performance and tenure and promotion evaluations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8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4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5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3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4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9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9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86109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Performance and T&amp;P Reviews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B29732B-21F7-4D8E-8025-43870F5CF4AE}"/>
              </a:ext>
            </a:extLst>
          </p:cNvPr>
          <p:cNvSpPr/>
          <p:nvPr/>
        </p:nvSpPr>
        <p:spPr>
          <a:xfrm>
            <a:off x="2890167" y="2508083"/>
            <a:ext cx="5384631" cy="2323588"/>
          </a:xfrm>
          <a:custGeom>
            <a:avLst/>
            <a:gdLst>
              <a:gd name="connsiteX0" fmla="*/ 0 w 5384631"/>
              <a:gd name="connsiteY0" fmla="*/ 2323589 h 2323588"/>
              <a:gd name="connsiteX1" fmla="*/ 5384632 w 5384631"/>
              <a:gd name="connsiteY1" fmla="*/ 2323589 h 2323588"/>
              <a:gd name="connsiteX2" fmla="*/ 5384632 w 5384631"/>
              <a:gd name="connsiteY2" fmla="*/ 0 h 2323588"/>
              <a:gd name="connsiteX3" fmla="*/ 0 w 5384631"/>
              <a:gd name="connsiteY3" fmla="*/ 0 h 232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4631" h="2323588">
                <a:moveTo>
                  <a:pt x="0" y="2323589"/>
                </a:moveTo>
                <a:lnTo>
                  <a:pt x="5384632" y="2323589"/>
                </a:lnTo>
                <a:lnTo>
                  <a:pt x="5384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39B62155-1E6F-4EB2-B54E-71C71F3F1EDC}"/>
              </a:ext>
            </a:extLst>
          </p:cNvPr>
          <p:cNvGrpSpPr/>
          <p:nvPr/>
        </p:nvGrpSpPr>
        <p:grpSpPr>
          <a:xfrm>
            <a:off x="2713221" y="2508083"/>
            <a:ext cx="5899383" cy="2692189"/>
            <a:chOff x="2713221" y="2508083"/>
            <a:chExt cx="5899383" cy="2692189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2713221" y="2508083"/>
              <a:ext cx="353892" cy="2692189"/>
              <a:chOff x="2713221" y="2508083"/>
              <a:chExt cx="353892" cy="2692189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B110177A-5D28-42DB-A09F-26B8CF81E0AA}"/>
                  </a:ext>
                </a:extLst>
              </p:cNvPr>
              <p:cNvSpPr/>
              <p:nvPr/>
            </p:nvSpPr>
            <p:spPr>
              <a:xfrm>
                <a:off x="2890167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CD586D2-D4F7-4A4F-AB3E-F0E7830FDD2A}"/>
                  </a:ext>
                </a:extLst>
              </p:cNvPr>
              <p:cNvSpPr txBox="1"/>
              <p:nvPr/>
            </p:nvSpPr>
            <p:spPr>
              <a:xfrm>
                <a:off x="2621781" y="4834030"/>
                <a:ext cx="53677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3709717" y="2508083"/>
              <a:ext cx="514752" cy="2692189"/>
              <a:chOff x="3709717" y="2508083"/>
              <a:chExt cx="514752" cy="2692189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E954661-6441-4BC1-AB7F-7BFB91883E08}"/>
                  </a:ext>
                </a:extLst>
              </p:cNvPr>
              <p:cNvSpPr/>
              <p:nvPr/>
            </p:nvSpPr>
            <p:spPr>
              <a:xfrm>
                <a:off x="3967093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B3151-6989-48EB-820E-B2D811DA9D8A}"/>
                  </a:ext>
                </a:extLst>
              </p:cNvPr>
              <p:cNvSpPr txBox="1"/>
              <p:nvPr/>
            </p:nvSpPr>
            <p:spPr>
              <a:xfrm>
                <a:off x="3618277" y="4834030"/>
                <a:ext cx="69763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4786644" y="2508083"/>
              <a:ext cx="514752" cy="2692189"/>
              <a:chOff x="4786644" y="2508083"/>
              <a:chExt cx="514752" cy="2692189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9E52EE7-24D4-405E-B705-8133711E83AC}"/>
                  </a:ext>
                </a:extLst>
              </p:cNvPr>
              <p:cNvSpPr/>
              <p:nvPr/>
            </p:nvSpPr>
            <p:spPr>
              <a:xfrm>
                <a:off x="5044020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53FA8F-F903-459F-A69C-40F40279F3E0}"/>
                  </a:ext>
                </a:extLst>
              </p:cNvPr>
              <p:cNvSpPr txBox="1"/>
              <p:nvPr/>
            </p:nvSpPr>
            <p:spPr>
              <a:xfrm>
                <a:off x="4695204" y="4834030"/>
                <a:ext cx="69763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5863570" y="2508083"/>
              <a:ext cx="514752" cy="2692189"/>
              <a:chOff x="5863570" y="2508083"/>
              <a:chExt cx="514752" cy="2692189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29AC85B-42A3-4528-9D46-4699EC9FBD0E}"/>
                  </a:ext>
                </a:extLst>
              </p:cNvPr>
              <p:cNvSpPr/>
              <p:nvPr/>
            </p:nvSpPr>
            <p:spPr>
              <a:xfrm>
                <a:off x="6120946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369B7E0-E579-4D1C-A157-E28703D2FA2B}"/>
                  </a:ext>
                </a:extLst>
              </p:cNvPr>
              <p:cNvSpPr txBox="1"/>
              <p:nvPr/>
            </p:nvSpPr>
            <p:spPr>
              <a:xfrm>
                <a:off x="5772130" y="4834030"/>
                <a:ext cx="69763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6940496" y="2508083"/>
              <a:ext cx="514752" cy="2692189"/>
              <a:chOff x="6940496" y="2508083"/>
              <a:chExt cx="514752" cy="2692189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610230C-2241-406E-BCF0-3A837B55ACD0}"/>
                  </a:ext>
                </a:extLst>
              </p:cNvPr>
              <p:cNvSpPr/>
              <p:nvPr/>
            </p:nvSpPr>
            <p:spPr>
              <a:xfrm>
                <a:off x="7197872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D44BDD9-E707-486B-A786-CF96C17CE0F2}"/>
                  </a:ext>
                </a:extLst>
              </p:cNvPr>
              <p:cNvSpPr txBox="1"/>
              <p:nvPr/>
            </p:nvSpPr>
            <p:spPr>
              <a:xfrm>
                <a:off x="6849056" y="4834030"/>
                <a:ext cx="69763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39B62155-1E6F-4EB2-B54E-71C71F3F1EDC}"/>
                </a:ext>
              </a:extLst>
            </p:cNvPr>
            <p:cNvGrpSpPr/>
            <p:nvPr/>
          </p:nvGrpSpPr>
          <p:grpSpPr>
            <a:xfrm>
              <a:off x="7936992" y="2508083"/>
              <a:ext cx="675612" cy="2692189"/>
              <a:chOff x="7936992" y="2508083"/>
              <a:chExt cx="675612" cy="269218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AC662142-F1F2-41EA-80D9-BB5CA299DDE3}"/>
                  </a:ext>
                </a:extLst>
              </p:cNvPr>
              <p:cNvSpPr/>
              <p:nvPr/>
            </p:nvSpPr>
            <p:spPr>
              <a:xfrm>
                <a:off x="8274799" y="2508083"/>
                <a:ext cx="32172" cy="2323588"/>
              </a:xfrm>
              <a:custGeom>
                <a:avLst/>
                <a:gdLst>
                  <a:gd name="connsiteX0" fmla="*/ 0 w 32172"/>
                  <a:gd name="connsiteY0" fmla="*/ 2323589 h 2323588"/>
                  <a:gd name="connsiteX1" fmla="*/ 0 w 32172"/>
                  <a:gd name="connsiteY1" fmla="*/ 0 h 2323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172" h="2323588">
                    <a:moveTo>
                      <a:pt x="0" y="2323589"/>
                    </a:moveTo>
                    <a:lnTo>
                      <a:pt x="0" y="0"/>
                    </a:lnTo>
                  </a:path>
                </a:pathLst>
              </a:custGeom>
              <a:noFill/>
              <a:ln w="257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C683E6F-BDCF-4A32-A721-55E4E3F3FA02}"/>
                  </a:ext>
                </a:extLst>
              </p:cNvPr>
              <p:cNvSpPr txBox="1"/>
              <p:nvPr/>
            </p:nvSpPr>
            <p:spPr>
              <a:xfrm>
                <a:off x="7845552" y="4834030"/>
                <a:ext cx="858492" cy="411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39B62155-1E6F-4EB2-B54E-71C71F3F1EDC}"/>
              </a:ext>
            </a:extLst>
          </p:cNvPr>
          <p:cNvGrpSpPr/>
          <p:nvPr/>
        </p:nvGrpSpPr>
        <p:grpSpPr>
          <a:xfrm>
            <a:off x="879416" y="2599118"/>
            <a:ext cx="1898149" cy="2141525"/>
            <a:chOff x="879416" y="2599118"/>
            <a:chExt cx="1898149" cy="2141525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32666E4-4809-4920-846E-53A9268F50ED}"/>
                </a:ext>
              </a:extLst>
            </p:cNvPr>
            <p:cNvSpPr txBox="1"/>
            <p:nvPr/>
          </p:nvSpPr>
          <p:spPr>
            <a:xfrm>
              <a:off x="1431416" y="4374400"/>
              <a:ext cx="1437588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AD81249-F2C7-4F8A-A04B-5105B5763FB7}"/>
                </a:ext>
              </a:extLst>
            </p:cNvPr>
            <p:cNvSpPr txBox="1"/>
            <p:nvPr/>
          </p:nvSpPr>
          <p:spPr>
            <a:xfrm>
              <a:off x="981008" y="4011517"/>
              <a:ext cx="1887997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DE3B954-8D6B-4FD3-B5F0-367FE10D17BB}"/>
                </a:ext>
              </a:extLst>
            </p:cNvPr>
            <p:cNvSpPr txBox="1"/>
            <p:nvPr/>
          </p:nvSpPr>
          <p:spPr>
            <a:xfrm>
              <a:off x="787976" y="3647317"/>
              <a:ext cx="2081029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263119C-AABD-4157-A08F-A1D12A5D40FA}"/>
                </a:ext>
              </a:extLst>
            </p:cNvPr>
            <p:cNvSpPr txBox="1"/>
            <p:nvPr/>
          </p:nvSpPr>
          <p:spPr>
            <a:xfrm>
              <a:off x="1527932" y="3281796"/>
              <a:ext cx="1341072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30C203-B8E1-4086-8029-1D3003E2AFDD}"/>
                </a:ext>
              </a:extLst>
            </p:cNvPr>
            <p:cNvSpPr txBox="1"/>
            <p:nvPr/>
          </p:nvSpPr>
          <p:spPr>
            <a:xfrm>
              <a:off x="2107029" y="2917595"/>
              <a:ext cx="761976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11A1C6D-30D7-46E3-839B-E532916911D2}"/>
                </a:ext>
              </a:extLst>
            </p:cNvPr>
            <p:cNvSpPr txBox="1"/>
            <p:nvPr/>
          </p:nvSpPr>
          <p:spPr>
            <a:xfrm>
              <a:off x="2139201" y="2553398"/>
              <a:ext cx="729804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B29D5A9-0FA1-4076-8BF1-72D568F83FA3}"/>
              </a:ext>
            </a:extLst>
          </p:cNvPr>
          <p:cNvSpPr/>
          <p:nvPr/>
        </p:nvSpPr>
        <p:spPr>
          <a:xfrm>
            <a:off x="2890167" y="4434694"/>
            <a:ext cx="2809357" cy="291364"/>
          </a:xfrm>
          <a:custGeom>
            <a:avLst/>
            <a:gdLst>
              <a:gd name="connsiteX0" fmla="*/ 0 w 2809357"/>
              <a:gd name="connsiteY0" fmla="*/ 291365 h 291364"/>
              <a:gd name="connsiteX1" fmla="*/ 2809358 w 2809357"/>
              <a:gd name="connsiteY1" fmla="*/ 291365 h 291364"/>
              <a:gd name="connsiteX2" fmla="*/ 2809358 w 2809357"/>
              <a:gd name="connsiteY2" fmla="*/ 0 h 291364"/>
              <a:gd name="connsiteX3" fmla="*/ 0 w 2809357"/>
              <a:gd name="connsiteY3" fmla="*/ 0 h 29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9357" h="291364">
                <a:moveTo>
                  <a:pt x="0" y="291365"/>
                </a:moveTo>
                <a:lnTo>
                  <a:pt x="2809358" y="291365"/>
                </a:lnTo>
                <a:lnTo>
                  <a:pt x="280935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FD665DB-CB8F-426B-8031-F09CA350682A}"/>
              </a:ext>
            </a:extLst>
          </p:cNvPr>
          <p:cNvSpPr/>
          <p:nvPr/>
        </p:nvSpPr>
        <p:spPr>
          <a:xfrm>
            <a:off x="5699525" y="4434694"/>
            <a:ext cx="702347" cy="291364"/>
          </a:xfrm>
          <a:custGeom>
            <a:avLst/>
            <a:gdLst>
              <a:gd name="connsiteX0" fmla="*/ 0 w 702347"/>
              <a:gd name="connsiteY0" fmla="*/ 291365 h 291364"/>
              <a:gd name="connsiteX1" fmla="*/ 702347 w 702347"/>
              <a:gd name="connsiteY1" fmla="*/ 291365 h 291364"/>
              <a:gd name="connsiteX2" fmla="*/ 702347 w 702347"/>
              <a:gd name="connsiteY2" fmla="*/ 0 h 291364"/>
              <a:gd name="connsiteX3" fmla="*/ 0 w 702347"/>
              <a:gd name="connsiteY3" fmla="*/ 0 h 29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47" h="291364">
                <a:moveTo>
                  <a:pt x="0" y="291365"/>
                </a:moveTo>
                <a:lnTo>
                  <a:pt x="702347" y="291365"/>
                </a:lnTo>
                <a:lnTo>
                  <a:pt x="70234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7491E75-94F5-4B33-B22D-CA83A31383A1}"/>
              </a:ext>
            </a:extLst>
          </p:cNvPr>
          <p:cNvSpPr/>
          <p:nvPr/>
        </p:nvSpPr>
        <p:spPr>
          <a:xfrm>
            <a:off x="6401872" y="4434694"/>
            <a:ext cx="702347" cy="291364"/>
          </a:xfrm>
          <a:custGeom>
            <a:avLst/>
            <a:gdLst>
              <a:gd name="connsiteX0" fmla="*/ 0 w 702347"/>
              <a:gd name="connsiteY0" fmla="*/ 291365 h 291364"/>
              <a:gd name="connsiteX1" fmla="*/ 702347 w 702347"/>
              <a:gd name="connsiteY1" fmla="*/ 291365 h 291364"/>
              <a:gd name="connsiteX2" fmla="*/ 702347 w 702347"/>
              <a:gd name="connsiteY2" fmla="*/ 0 h 291364"/>
              <a:gd name="connsiteX3" fmla="*/ 0 w 702347"/>
              <a:gd name="connsiteY3" fmla="*/ 0 h 29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47" h="291364">
                <a:moveTo>
                  <a:pt x="0" y="291365"/>
                </a:moveTo>
                <a:lnTo>
                  <a:pt x="702347" y="291365"/>
                </a:lnTo>
                <a:lnTo>
                  <a:pt x="70234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1C7303B-E6F0-4CC1-86CF-A04DDAAD39DD}"/>
              </a:ext>
            </a:extLst>
          </p:cNvPr>
          <p:cNvSpPr/>
          <p:nvPr/>
        </p:nvSpPr>
        <p:spPr>
          <a:xfrm>
            <a:off x="7104219" y="4434694"/>
            <a:ext cx="234116" cy="291364"/>
          </a:xfrm>
          <a:custGeom>
            <a:avLst/>
            <a:gdLst>
              <a:gd name="connsiteX0" fmla="*/ 0 w 234116"/>
              <a:gd name="connsiteY0" fmla="*/ 291365 h 291364"/>
              <a:gd name="connsiteX1" fmla="*/ 234116 w 234116"/>
              <a:gd name="connsiteY1" fmla="*/ 291365 h 291364"/>
              <a:gd name="connsiteX2" fmla="*/ 234116 w 234116"/>
              <a:gd name="connsiteY2" fmla="*/ 0 h 291364"/>
              <a:gd name="connsiteX3" fmla="*/ 0 w 234116"/>
              <a:gd name="connsiteY3" fmla="*/ 0 h 29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116" h="291364">
                <a:moveTo>
                  <a:pt x="0" y="291365"/>
                </a:moveTo>
                <a:lnTo>
                  <a:pt x="234116" y="291365"/>
                </a:lnTo>
                <a:lnTo>
                  <a:pt x="23411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E5783B1-0DFB-4C28-B471-723CFBA6E790}"/>
              </a:ext>
            </a:extLst>
          </p:cNvPr>
          <p:cNvSpPr/>
          <p:nvPr/>
        </p:nvSpPr>
        <p:spPr>
          <a:xfrm>
            <a:off x="7338335" y="4434694"/>
            <a:ext cx="936463" cy="291364"/>
          </a:xfrm>
          <a:custGeom>
            <a:avLst/>
            <a:gdLst>
              <a:gd name="connsiteX0" fmla="*/ 0 w 936463"/>
              <a:gd name="connsiteY0" fmla="*/ 291365 h 291364"/>
              <a:gd name="connsiteX1" fmla="*/ 936463 w 936463"/>
              <a:gd name="connsiteY1" fmla="*/ 291365 h 291364"/>
              <a:gd name="connsiteX2" fmla="*/ 936463 w 936463"/>
              <a:gd name="connsiteY2" fmla="*/ 0 h 291364"/>
              <a:gd name="connsiteX3" fmla="*/ 0 w 936463"/>
              <a:gd name="connsiteY3" fmla="*/ 0 h 291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463" h="291364">
                <a:moveTo>
                  <a:pt x="0" y="291365"/>
                </a:moveTo>
                <a:lnTo>
                  <a:pt x="936463" y="291365"/>
                </a:lnTo>
                <a:lnTo>
                  <a:pt x="93646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BC7CEDD4-3276-4D65-8654-AA6D39009CCB}"/>
              </a:ext>
            </a:extLst>
          </p:cNvPr>
          <p:cNvSpPr/>
          <p:nvPr/>
        </p:nvSpPr>
        <p:spPr>
          <a:xfrm>
            <a:off x="2890167" y="4070494"/>
            <a:ext cx="2550630" cy="291361"/>
          </a:xfrm>
          <a:custGeom>
            <a:avLst/>
            <a:gdLst>
              <a:gd name="connsiteX0" fmla="*/ 0 w 2550630"/>
              <a:gd name="connsiteY0" fmla="*/ 291361 h 291361"/>
              <a:gd name="connsiteX1" fmla="*/ 2550630 w 2550630"/>
              <a:gd name="connsiteY1" fmla="*/ 291361 h 291361"/>
              <a:gd name="connsiteX2" fmla="*/ 2550630 w 2550630"/>
              <a:gd name="connsiteY2" fmla="*/ 0 h 291361"/>
              <a:gd name="connsiteX3" fmla="*/ 0 w 2550630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0630" h="291361">
                <a:moveTo>
                  <a:pt x="0" y="291361"/>
                </a:moveTo>
                <a:lnTo>
                  <a:pt x="2550630" y="291361"/>
                </a:lnTo>
                <a:lnTo>
                  <a:pt x="255063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BCEF9EB-D10B-4025-BB62-14D60E7694BD}"/>
              </a:ext>
            </a:extLst>
          </p:cNvPr>
          <p:cNvSpPr/>
          <p:nvPr/>
        </p:nvSpPr>
        <p:spPr>
          <a:xfrm>
            <a:off x="5440797" y="4070494"/>
            <a:ext cx="850177" cy="291361"/>
          </a:xfrm>
          <a:custGeom>
            <a:avLst/>
            <a:gdLst>
              <a:gd name="connsiteX0" fmla="*/ 0 w 850177"/>
              <a:gd name="connsiteY0" fmla="*/ 291361 h 291361"/>
              <a:gd name="connsiteX1" fmla="*/ 850178 w 850177"/>
              <a:gd name="connsiteY1" fmla="*/ 291361 h 291361"/>
              <a:gd name="connsiteX2" fmla="*/ 850178 w 850177"/>
              <a:gd name="connsiteY2" fmla="*/ 0 h 291361"/>
              <a:gd name="connsiteX3" fmla="*/ 0 w 850177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0177" h="291361">
                <a:moveTo>
                  <a:pt x="0" y="291361"/>
                </a:moveTo>
                <a:lnTo>
                  <a:pt x="850178" y="291361"/>
                </a:lnTo>
                <a:lnTo>
                  <a:pt x="85017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868C4DE-7584-450B-BB2C-DED5B29A7D4F}"/>
              </a:ext>
            </a:extLst>
          </p:cNvPr>
          <p:cNvSpPr/>
          <p:nvPr/>
        </p:nvSpPr>
        <p:spPr>
          <a:xfrm>
            <a:off x="6290975" y="4070494"/>
            <a:ext cx="566807" cy="291361"/>
          </a:xfrm>
          <a:custGeom>
            <a:avLst/>
            <a:gdLst>
              <a:gd name="connsiteX0" fmla="*/ 0 w 566807"/>
              <a:gd name="connsiteY0" fmla="*/ 291361 h 291361"/>
              <a:gd name="connsiteX1" fmla="*/ 566807 w 566807"/>
              <a:gd name="connsiteY1" fmla="*/ 291361 h 291361"/>
              <a:gd name="connsiteX2" fmla="*/ 566807 w 566807"/>
              <a:gd name="connsiteY2" fmla="*/ 0 h 291361"/>
              <a:gd name="connsiteX3" fmla="*/ 0 w 566807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807" h="291361">
                <a:moveTo>
                  <a:pt x="0" y="291361"/>
                </a:moveTo>
                <a:lnTo>
                  <a:pt x="566807" y="291361"/>
                </a:lnTo>
                <a:lnTo>
                  <a:pt x="566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6519B2C-F715-4CBF-A8CB-7A2DAA0447FE}"/>
              </a:ext>
            </a:extLst>
          </p:cNvPr>
          <p:cNvSpPr/>
          <p:nvPr/>
        </p:nvSpPr>
        <p:spPr>
          <a:xfrm>
            <a:off x="6857782" y="4070494"/>
            <a:ext cx="425120" cy="291361"/>
          </a:xfrm>
          <a:custGeom>
            <a:avLst/>
            <a:gdLst>
              <a:gd name="connsiteX0" fmla="*/ 0 w 425120"/>
              <a:gd name="connsiteY0" fmla="*/ 291361 h 291361"/>
              <a:gd name="connsiteX1" fmla="*/ 425121 w 425120"/>
              <a:gd name="connsiteY1" fmla="*/ 291361 h 291361"/>
              <a:gd name="connsiteX2" fmla="*/ 425121 w 425120"/>
              <a:gd name="connsiteY2" fmla="*/ 0 h 291361"/>
              <a:gd name="connsiteX3" fmla="*/ 0 w 425120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120" h="291361">
                <a:moveTo>
                  <a:pt x="0" y="291361"/>
                </a:moveTo>
                <a:lnTo>
                  <a:pt x="425121" y="291361"/>
                </a:lnTo>
                <a:lnTo>
                  <a:pt x="425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CA4CA14A-4B3E-4E2D-97C8-746CD1D592D3}"/>
              </a:ext>
            </a:extLst>
          </p:cNvPr>
          <p:cNvSpPr/>
          <p:nvPr/>
        </p:nvSpPr>
        <p:spPr>
          <a:xfrm>
            <a:off x="7282903" y="4070494"/>
            <a:ext cx="991895" cy="291361"/>
          </a:xfrm>
          <a:custGeom>
            <a:avLst/>
            <a:gdLst>
              <a:gd name="connsiteX0" fmla="*/ 0 w 991895"/>
              <a:gd name="connsiteY0" fmla="*/ 291361 h 291361"/>
              <a:gd name="connsiteX1" fmla="*/ 991896 w 991895"/>
              <a:gd name="connsiteY1" fmla="*/ 291361 h 291361"/>
              <a:gd name="connsiteX2" fmla="*/ 991896 w 991895"/>
              <a:gd name="connsiteY2" fmla="*/ 0 h 291361"/>
              <a:gd name="connsiteX3" fmla="*/ 0 w 991895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1895" h="291361">
                <a:moveTo>
                  <a:pt x="0" y="291361"/>
                </a:moveTo>
                <a:lnTo>
                  <a:pt x="991896" y="291361"/>
                </a:lnTo>
                <a:lnTo>
                  <a:pt x="9918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7434602-7EFB-4838-B024-BEDCAFBBC648}"/>
              </a:ext>
            </a:extLst>
          </p:cNvPr>
          <p:cNvSpPr/>
          <p:nvPr/>
        </p:nvSpPr>
        <p:spPr>
          <a:xfrm>
            <a:off x="2890167" y="3706297"/>
            <a:ext cx="2060778" cy="291358"/>
          </a:xfrm>
          <a:custGeom>
            <a:avLst/>
            <a:gdLst>
              <a:gd name="connsiteX0" fmla="*/ 0 w 2060778"/>
              <a:gd name="connsiteY0" fmla="*/ 291359 h 291358"/>
              <a:gd name="connsiteX1" fmla="*/ 2060779 w 2060778"/>
              <a:gd name="connsiteY1" fmla="*/ 291359 h 291358"/>
              <a:gd name="connsiteX2" fmla="*/ 2060779 w 2060778"/>
              <a:gd name="connsiteY2" fmla="*/ 0 h 291358"/>
              <a:gd name="connsiteX3" fmla="*/ 0 w 2060778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778" h="291358">
                <a:moveTo>
                  <a:pt x="0" y="291359"/>
                </a:moveTo>
                <a:lnTo>
                  <a:pt x="2060779" y="291359"/>
                </a:lnTo>
                <a:lnTo>
                  <a:pt x="206077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F46B861-2670-4CA9-BE29-958CEC565641}"/>
              </a:ext>
            </a:extLst>
          </p:cNvPr>
          <p:cNvSpPr/>
          <p:nvPr/>
        </p:nvSpPr>
        <p:spPr>
          <a:xfrm>
            <a:off x="4950946" y="3706297"/>
            <a:ext cx="731238" cy="291358"/>
          </a:xfrm>
          <a:custGeom>
            <a:avLst/>
            <a:gdLst>
              <a:gd name="connsiteX0" fmla="*/ 0 w 731238"/>
              <a:gd name="connsiteY0" fmla="*/ 291359 h 291358"/>
              <a:gd name="connsiteX1" fmla="*/ 731238 w 731238"/>
              <a:gd name="connsiteY1" fmla="*/ 291359 h 291358"/>
              <a:gd name="connsiteX2" fmla="*/ 731238 w 731238"/>
              <a:gd name="connsiteY2" fmla="*/ 0 h 291358"/>
              <a:gd name="connsiteX3" fmla="*/ 0 w 731238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238" h="291358">
                <a:moveTo>
                  <a:pt x="0" y="291359"/>
                </a:moveTo>
                <a:lnTo>
                  <a:pt x="731238" y="291359"/>
                </a:lnTo>
                <a:lnTo>
                  <a:pt x="73123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47B426A-9428-490C-B488-9AD1B3DE7F14}"/>
              </a:ext>
            </a:extLst>
          </p:cNvPr>
          <p:cNvSpPr/>
          <p:nvPr/>
        </p:nvSpPr>
        <p:spPr>
          <a:xfrm>
            <a:off x="5682184" y="3706297"/>
            <a:ext cx="1130106" cy="291358"/>
          </a:xfrm>
          <a:custGeom>
            <a:avLst/>
            <a:gdLst>
              <a:gd name="connsiteX0" fmla="*/ 0 w 1130106"/>
              <a:gd name="connsiteY0" fmla="*/ 291359 h 291358"/>
              <a:gd name="connsiteX1" fmla="*/ 1130107 w 1130106"/>
              <a:gd name="connsiteY1" fmla="*/ 291359 h 291358"/>
              <a:gd name="connsiteX2" fmla="*/ 1130107 w 1130106"/>
              <a:gd name="connsiteY2" fmla="*/ 0 h 291358"/>
              <a:gd name="connsiteX3" fmla="*/ 0 w 1130106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106" h="291358">
                <a:moveTo>
                  <a:pt x="0" y="291359"/>
                </a:moveTo>
                <a:lnTo>
                  <a:pt x="1130107" y="291359"/>
                </a:lnTo>
                <a:lnTo>
                  <a:pt x="11301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E48A45A-4A71-404D-B8C7-1DA246F53922}"/>
              </a:ext>
            </a:extLst>
          </p:cNvPr>
          <p:cNvSpPr/>
          <p:nvPr/>
        </p:nvSpPr>
        <p:spPr>
          <a:xfrm>
            <a:off x="6812291" y="3706297"/>
            <a:ext cx="731269" cy="291358"/>
          </a:xfrm>
          <a:custGeom>
            <a:avLst/>
            <a:gdLst>
              <a:gd name="connsiteX0" fmla="*/ 0 w 731269"/>
              <a:gd name="connsiteY0" fmla="*/ 291359 h 291358"/>
              <a:gd name="connsiteX1" fmla="*/ 731270 w 731269"/>
              <a:gd name="connsiteY1" fmla="*/ 291359 h 291358"/>
              <a:gd name="connsiteX2" fmla="*/ 731270 w 731269"/>
              <a:gd name="connsiteY2" fmla="*/ 0 h 291358"/>
              <a:gd name="connsiteX3" fmla="*/ 0 w 731269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269" h="291358">
                <a:moveTo>
                  <a:pt x="0" y="291359"/>
                </a:moveTo>
                <a:lnTo>
                  <a:pt x="731270" y="291359"/>
                </a:lnTo>
                <a:lnTo>
                  <a:pt x="7312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873FB204-D64A-4AA8-B3EF-A9A75DB8AA2F}"/>
              </a:ext>
            </a:extLst>
          </p:cNvPr>
          <p:cNvSpPr/>
          <p:nvPr/>
        </p:nvSpPr>
        <p:spPr>
          <a:xfrm>
            <a:off x="7543561" y="3706297"/>
            <a:ext cx="731238" cy="291358"/>
          </a:xfrm>
          <a:custGeom>
            <a:avLst/>
            <a:gdLst>
              <a:gd name="connsiteX0" fmla="*/ 0 w 731238"/>
              <a:gd name="connsiteY0" fmla="*/ 291359 h 291358"/>
              <a:gd name="connsiteX1" fmla="*/ 731238 w 731238"/>
              <a:gd name="connsiteY1" fmla="*/ 291359 h 291358"/>
              <a:gd name="connsiteX2" fmla="*/ 731238 w 731238"/>
              <a:gd name="connsiteY2" fmla="*/ 0 h 291358"/>
              <a:gd name="connsiteX3" fmla="*/ 0 w 731238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238" h="291358">
                <a:moveTo>
                  <a:pt x="0" y="291359"/>
                </a:moveTo>
                <a:lnTo>
                  <a:pt x="731238" y="291359"/>
                </a:lnTo>
                <a:lnTo>
                  <a:pt x="73123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9F0AED8-5448-4232-97A4-8A94B0F4BC0B}"/>
              </a:ext>
            </a:extLst>
          </p:cNvPr>
          <p:cNvSpPr/>
          <p:nvPr/>
        </p:nvSpPr>
        <p:spPr>
          <a:xfrm>
            <a:off x="2890167" y="3342096"/>
            <a:ext cx="1138213" cy="291361"/>
          </a:xfrm>
          <a:custGeom>
            <a:avLst/>
            <a:gdLst>
              <a:gd name="connsiteX0" fmla="*/ 0 w 1138213"/>
              <a:gd name="connsiteY0" fmla="*/ 291362 h 291361"/>
              <a:gd name="connsiteX1" fmla="*/ 1138214 w 1138213"/>
              <a:gd name="connsiteY1" fmla="*/ 291362 h 291361"/>
              <a:gd name="connsiteX2" fmla="*/ 1138214 w 1138213"/>
              <a:gd name="connsiteY2" fmla="*/ 0 h 291361"/>
              <a:gd name="connsiteX3" fmla="*/ 0 w 1138213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8213" h="291361">
                <a:moveTo>
                  <a:pt x="0" y="291362"/>
                </a:moveTo>
                <a:lnTo>
                  <a:pt x="1138214" y="291362"/>
                </a:lnTo>
                <a:lnTo>
                  <a:pt x="113821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5F2E77A7-DFD6-46F4-8AC2-609545960586}"/>
              </a:ext>
            </a:extLst>
          </p:cNvPr>
          <p:cNvSpPr/>
          <p:nvPr/>
        </p:nvSpPr>
        <p:spPr>
          <a:xfrm>
            <a:off x="4028381" y="3342096"/>
            <a:ext cx="744203" cy="291361"/>
          </a:xfrm>
          <a:custGeom>
            <a:avLst/>
            <a:gdLst>
              <a:gd name="connsiteX0" fmla="*/ 0 w 744203"/>
              <a:gd name="connsiteY0" fmla="*/ 291362 h 291361"/>
              <a:gd name="connsiteX1" fmla="*/ 744203 w 744203"/>
              <a:gd name="connsiteY1" fmla="*/ 291362 h 291361"/>
              <a:gd name="connsiteX2" fmla="*/ 744203 w 744203"/>
              <a:gd name="connsiteY2" fmla="*/ 0 h 291361"/>
              <a:gd name="connsiteX3" fmla="*/ 0 w 744203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03" h="291361">
                <a:moveTo>
                  <a:pt x="0" y="291362"/>
                </a:moveTo>
                <a:lnTo>
                  <a:pt x="744203" y="291362"/>
                </a:lnTo>
                <a:lnTo>
                  <a:pt x="74420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062BCFB-85B2-4B35-8B87-13027F8BE457}"/>
              </a:ext>
            </a:extLst>
          </p:cNvPr>
          <p:cNvSpPr/>
          <p:nvPr/>
        </p:nvSpPr>
        <p:spPr>
          <a:xfrm>
            <a:off x="4772584" y="3342096"/>
            <a:ext cx="919347" cy="291361"/>
          </a:xfrm>
          <a:custGeom>
            <a:avLst/>
            <a:gdLst>
              <a:gd name="connsiteX0" fmla="*/ 0 w 919347"/>
              <a:gd name="connsiteY0" fmla="*/ 291362 h 291361"/>
              <a:gd name="connsiteX1" fmla="*/ 919348 w 919347"/>
              <a:gd name="connsiteY1" fmla="*/ 291362 h 291361"/>
              <a:gd name="connsiteX2" fmla="*/ 919348 w 919347"/>
              <a:gd name="connsiteY2" fmla="*/ 0 h 291361"/>
              <a:gd name="connsiteX3" fmla="*/ 0 w 919347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347" h="291361">
                <a:moveTo>
                  <a:pt x="0" y="291362"/>
                </a:moveTo>
                <a:lnTo>
                  <a:pt x="919348" y="291362"/>
                </a:lnTo>
                <a:lnTo>
                  <a:pt x="9193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06C82960-9D69-4A2F-8F2A-E042218F1945}"/>
              </a:ext>
            </a:extLst>
          </p:cNvPr>
          <p:cNvSpPr/>
          <p:nvPr/>
        </p:nvSpPr>
        <p:spPr>
          <a:xfrm>
            <a:off x="5691932" y="3342096"/>
            <a:ext cx="919315" cy="291361"/>
          </a:xfrm>
          <a:custGeom>
            <a:avLst/>
            <a:gdLst>
              <a:gd name="connsiteX0" fmla="*/ 0 w 919315"/>
              <a:gd name="connsiteY0" fmla="*/ 291362 h 291361"/>
              <a:gd name="connsiteX1" fmla="*/ 919315 w 919315"/>
              <a:gd name="connsiteY1" fmla="*/ 291362 h 291361"/>
              <a:gd name="connsiteX2" fmla="*/ 919315 w 919315"/>
              <a:gd name="connsiteY2" fmla="*/ 0 h 291361"/>
              <a:gd name="connsiteX3" fmla="*/ 0 w 919315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315" h="291361">
                <a:moveTo>
                  <a:pt x="0" y="291362"/>
                </a:moveTo>
                <a:lnTo>
                  <a:pt x="919315" y="291362"/>
                </a:lnTo>
                <a:lnTo>
                  <a:pt x="9193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3CABD9A-A76E-4CDE-BCB1-4B46224ADF3E}"/>
              </a:ext>
            </a:extLst>
          </p:cNvPr>
          <p:cNvSpPr/>
          <p:nvPr/>
        </p:nvSpPr>
        <p:spPr>
          <a:xfrm>
            <a:off x="6611247" y="3342096"/>
            <a:ext cx="1663551" cy="291361"/>
          </a:xfrm>
          <a:custGeom>
            <a:avLst/>
            <a:gdLst>
              <a:gd name="connsiteX0" fmla="*/ 0 w 1663551"/>
              <a:gd name="connsiteY0" fmla="*/ 291362 h 291361"/>
              <a:gd name="connsiteX1" fmla="*/ 1663551 w 1663551"/>
              <a:gd name="connsiteY1" fmla="*/ 291362 h 291361"/>
              <a:gd name="connsiteX2" fmla="*/ 1663551 w 1663551"/>
              <a:gd name="connsiteY2" fmla="*/ 0 h 291361"/>
              <a:gd name="connsiteX3" fmla="*/ 0 w 1663551"/>
              <a:gd name="connsiteY3" fmla="*/ 0 h 29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551" h="291361">
                <a:moveTo>
                  <a:pt x="0" y="291362"/>
                </a:moveTo>
                <a:lnTo>
                  <a:pt x="1663551" y="291362"/>
                </a:lnTo>
                <a:lnTo>
                  <a:pt x="166355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E7ED2A92-C3FB-4925-BB6E-6CB194496A9C}"/>
              </a:ext>
            </a:extLst>
          </p:cNvPr>
          <p:cNvSpPr/>
          <p:nvPr/>
        </p:nvSpPr>
        <p:spPr>
          <a:xfrm>
            <a:off x="2890167" y="2977899"/>
            <a:ext cx="1242612" cy="291358"/>
          </a:xfrm>
          <a:custGeom>
            <a:avLst/>
            <a:gdLst>
              <a:gd name="connsiteX0" fmla="*/ 0 w 1242612"/>
              <a:gd name="connsiteY0" fmla="*/ 291358 h 291358"/>
              <a:gd name="connsiteX1" fmla="*/ 1242612 w 1242612"/>
              <a:gd name="connsiteY1" fmla="*/ 291358 h 291358"/>
              <a:gd name="connsiteX2" fmla="*/ 1242612 w 1242612"/>
              <a:gd name="connsiteY2" fmla="*/ 0 h 291358"/>
              <a:gd name="connsiteX3" fmla="*/ 0 w 1242612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2612" h="291358">
                <a:moveTo>
                  <a:pt x="0" y="291358"/>
                </a:moveTo>
                <a:lnTo>
                  <a:pt x="1242612" y="291358"/>
                </a:lnTo>
                <a:lnTo>
                  <a:pt x="124261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28B8DDD-4AD7-48CD-ACE5-FB1F6B4485C9}"/>
              </a:ext>
            </a:extLst>
          </p:cNvPr>
          <p:cNvSpPr/>
          <p:nvPr/>
        </p:nvSpPr>
        <p:spPr>
          <a:xfrm>
            <a:off x="4132779" y="2977899"/>
            <a:ext cx="1104529" cy="291358"/>
          </a:xfrm>
          <a:custGeom>
            <a:avLst/>
            <a:gdLst>
              <a:gd name="connsiteX0" fmla="*/ 0 w 1104529"/>
              <a:gd name="connsiteY0" fmla="*/ 291358 h 291358"/>
              <a:gd name="connsiteX1" fmla="*/ 1104530 w 1104529"/>
              <a:gd name="connsiteY1" fmla="*/ 291358 h 291358"/>
              <a:gd name="connsiteX2" fmla="*/ 1104530 w 1104529"/>
              <a:gd name="connsiteY2" fmla="*/ 0 h 291358"/>
              <a:gd name="connsiteX3" fmla="*/ 0 w 1104529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4529" h="291358">
                <a:moveTo>
                  <a:pt x="0" y="291358"/>
                </a:moveTo>
                <a:lnTo>
                  <a:pt x="1104530" y="291358"/>
                </a:lnTo>
                <a:lnTo>
                  <a:pt x="110453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ED655DD-2978-4BF8-A146-A032A1F661FA}"/>
              </a:ext>
            </a:extLst>
          </p:cNvPr>
          <p:cNvSpPr/>
          <p:nvPr/>
        </p:nvSpPr>
        <p:spPr>
          <a:xfrm>
            <a:off x="5237309" y="2977899"/>
            <a:ext cx="828397" cy="291358"/>
          </a:xfrm>
          <a:custGeom>
            <a:avLst/>
            <a:gdLst>
              <a:gd name="connsiteX0" fmla="*/ 0 w 828397"/>
              <a:gd name="connsiteY0" fmla="*/ 291358 h 291358"/>
              <a:gd name="connsiteX1" fmla="*/ 828397 w 828397"/>
              <a:gd name="connsiteY1" fmla="*/ 291358 h 291358"/>
              <a:gd name="connsiteX2" fmla="*/ 828397 w 828397"/>
              <a:gd name="connsiteY2" fmla="*/ 0 h 291358"/>
              <a:gd name="connsiteX3" fmla="*/ 0 w 828397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8397" h="291358">
                <a:moveTo>
                  <a:pt x="0" y="291358"/>
                </a:moveTo>
                <a:lnTo>
                  <a:pt x="828397" y="291358"/>
                </a:lnTo>
                <a:lnTo>
                  <a:pt x="82839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3CC378AC-22A9-4AB0-8AC2-8D8D3BD12C69}"/>
              </a:ext>
            </a:extLst>
          </p:cNvPr>
          <p:cNvSpPr/>
          <p:nvPr/>
        </p:nvSpPr>
        <p:spPr>
          <a:xfrm>
            <a:off x="6065706" y="2977899"/>
            <a:ext cx="1242612" cy="291358"/>
          </a:xfrm>
          <a:custGeom>
            <a:avLst/>
            <a:gdLst>
              <a:gd name="connsiteX0" fmla="*/ 0 w 1242612"/>
              <a:gd name="connsiteY0" fmla="*/ 291358 h 291358"/>
              <a:gd name="connsiteX1" fmla="*/ 1242613 w 1242612"/>
              <a:gd name="connsiteY1" fmla="*/ 291358 h 291358"/>
              <a:gd name="connsiteX2" fmla="*/ 1242613 w 1242612"/>
              <a:gd name="connsiteY2" fmla="*/ 0 h 291358"/>
              <a:gd name="connsiteX3" fmla="*/ 0 w 1242612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2612" h="291358">
                <a:moveTo>
                  <a:pt x="0" y="291358"/>
                </a:moveTo>
                <a:lnTo>
                  <a:pt x="1242613" y="291358"/>
                </a:lnTo>
                <a:lnTo>
                  <a:pt x="124261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96F30F8C-17F2-4938-85E0-73FBBF7E346F}"/>
              </a:ext>
            </a:extLst>
          </p:cNvPr>
          <p:cNvSpPr/>
          <p:nvPr/>
        </p:nvSpPr>
        <p:spPr>
          <a:xfrm>
            <a:off x="7308319" y="2977899"/>
            <a:ext cx="966479" cy="291358"/>
          </a:xfrm>
          <a:custGeom>
            <a:avLst/>
            <a:gdLst>
              <a:gd name="connsiteX0" fmla="*/ 0 w 966479"/>
              <a:gd name="connsiteY0" fmla="*/ 291358 h 291358"/>
              <a:gd name="connsiteX1" fmla="*/ 966480 w 966479"/>
              <a:gd name="connsiteY1" fmla="*/ 291358 h 291358"/>
              <a:gd name="connsiteX2" fmla="*/ 966480 w 966479"/>
              <a:gd name="connsiteY2" fmla="*/ 0 h 291358"/>
              <a:gd name="connsiteX3" fmla="*/ 0 w 966479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479" h="291358">
                <a:moveTo>
                  <a:pt x="0" y="291358"/>
                </a:moveTo>
                <a:lnTo>
                  <a:pt x="966480" y="291358"/>
                </a:lnTo>
                <a:lnTo>
                  <a:pt x="96648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B4A9B815-CC2A-46D5-BDEB-57D9A660F637}"/>
              </a:ext>
            </a:extLst>
          </p:cNvPr>
          <p:cNvSpPr/>
          <p:nvPr/>
        </p:nvSpPr>
        <p:spPr>
          <a:xfrm>
            <a:off x="2890167" y="2613698"/>
            <a:ext cx="1538466" cy="291358"/>
          </a:xfrm>
          <a:custGeom>
            <a:avLst/>
            <a:gdLst>
              <a:gd name="connsiteX0" fmla="*/ 0 w 1538466"/>
              <a:gd name="connsiteY0" fmla="*/ 291358 h 291358"/>
              <a:gd name="connsiteX1" fmla="*/ 1538466 w 1538466"/>
              <a:gd name="connsiteY1" fmla="*/ 291358 h 291358"/>
              <a:gd name="connsiteX2" fmla="*/ 1538466 w 1538466"/>
              <a:gd name="connsiteY2" fmla="*/ 0 h 291358"/>
              <a:gd name="connsiteX3" fmla="*/ 0 w 1538466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8466" h="291358">
                <a:moveTo>
                  <a:pt x="0" y="291358"/>
                </a:moveTo>
                <a:lnTo>
                  <a:pt x="1538466" y="291358"/>
                </a:lnTo>
                <a:lnTo>
                  <a:pt x="153846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A0B2D020-B76D-4709-BE7E-8DF1325A84AC}"/>
              </a:ext>
            </a:extLst>
          </p:cNvPr>
          <p:cNvSpPr/>
          <p:nvPr/>
        </p:nvSpPr>
        <p:spPr>
          <a:xfrm>
            <a:off x="4428633" y="2613698"/>
            <a:ext cx="384616" cy="291358"/>
          </a:xfrm>
          <a:custGeom>
            <a:avLst/>
            <a:gdLst>
              <a:gd name="connsiteX0" fmla="*/ 0 w 384616"/>
              <a:gd name="connsiteY0" fmla="*/ 291358 h 291358"/>
              <a:gd name="connsiteX1" fmla="*/ 384617 w 384616"/>
              <a:gd name="connsiteY1" fmla="*/ 291358 h 291358"/>
              <a:gd name="connsiteX2" fmla="*/ 384617 w 384616"/>
              <a:gd name="connsiteY2" fmla="*/ 0 h 291358"/>
              <a:gd name="connsiteX3" fmla="*/ 0 w 384616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616" h="291358">
                <a:moveTo>
                  <a:pt x="0" y="291358"/>
                </a:moveTo>
                <a:lnTo>
                  <a:pt x="384617" y="291358"/>
                </a:lnTo>
                <a:lnTo>
                  <a:pt x="38461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AC91A2F-EC0C-4E15-8E76-63775E471616}"/>
              </a:ext>
            </a:extLst>
          </p:cNvPr>
          <p:cNvSpPr/>
          <p:nvPr/>
        </p:nvSpPr>
        <p:spPr>
          <a:xfrm>
            <a:off x="4813250" y="2613698"/>
            <a:ext cx="1923082" cy="291358"/>
          </a:xfrm>
          <a:custGeom>
            <a:avLst/>
            <a:gdLst>
              <a:gd name="connsiteX0" fmla="*/ 0 w 1923082"/>
              <a:gd name="connsiteY0" fmla="*/ 291358 h 291358"/>
              <a:gd name="connsiteX1" fmla="*/ 1923083 w 1923082"/>
              <a:gd name="connsiteY1" fmla="*/ 291358 h 291358"/>
              <a:gd name="connsiteX2" fmla="*/ 1923083 w 1923082"/>
              <a:gd name="connsiteY2" fmla="*/ 0 h 291358"/>
              <a:gd name="connsiteX3" fmla="*/ 0 w 1923082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3082" h="291358">
                <a:moveTo>
                  <a:pt x="0" y="291358"/>
                </a:moveTo>
                <a:lnTo>
                  <a:pt x="1923083" y="291358"/>
                </a:lnTo>
                <a:lnTo>
                  <a:pt x="19230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62CBC6F0-01F9-4DA3-959C-37CBC2B063AE}"/>
              </a:ext>
            </a:extLst>
          </p:cNvPr>
          <p:cNvSpPr/>
          <p:nvPr/>
        </p:nvSpPr>
        <p:spPr>
          <a:xfrm>
            <a:off x="6736332" y="2613698"/>
            <a:ext cx="384616" cy="291358"/>
          </a:xfrm>
          <a:custGeom>
            <a:avLst/>
            <a:gdLst>
              <a:gd name="connsiteX0" fmla="*/ 0 w 384616"/>
              <a:gd name="connsiteY0" fmla="*/ 291358 h 291358"/>
              <a:gd name="connsiteX1" fmla="*/ 384617 w 384616"/>
              <a:gd name="connsiteY1" fmla="*/ 291358 h 291358"/>
              <a:gd name="connsiteX2" fmla="*/ 384617 w 384616"/>
              <a:gd name="connsiteY2" fmla="*/ 0 h 291358"/>
              <a:gd name="connsiteX3" fmla="*/ 0 w 384616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616" h="291358">
                <a:moveTo>
                  <a:pt x="0" y="291358"/>
                </a:moveTo>
                <a:lnTo>
                  <a:pt x="384617" y="291358"/>
                </a:lnTo>
                <a:lnTo>
                  <a:pt x="38461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3A49D180-701B-4DF9-A64D-34632705A995}"/>
              </a:ext>
            </a:extLst>
          </p:cNvPr>
          <p:cNvSpPr/>
          <p:nvPr/>
        </p:nvSpPr>
        <p:spPr>
          <a:xfrm>
            <a:off x="7120949" y="2613698"/>
            <a:ext cx="1153849" cy="291358"/>
          </a:xfrm>
          <a:custGeom>
            <a:avLst/>
            <a:gdLst>
              <a:gd name="connsiteX0" fmla="*/ 0 w 1153849"/>
              <a:gd name="connsiteY0" fmla="*/ 291358 h 291358"/>
              <a:gd name="connsiteX1" fmla="*/ 1153850 w 1153849"/>
              <a:gd name="connsiteY1" fmla="*/ 291358 h 291358"/>
              <a:gd name="connsiteX2" fmla="*/ 1153850 w 1153849"/>
              <a:gd name="connsiteY2" fmla="*/ 0 h 291358"/>
              <a:gd name="connsiteX3" fmla="*/ 0 w 1153849"/>
              <a:gd name="connsiteY3" fmla="*/ 0 h 291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849" h="291358">
                <a:moveTo>
                  <a:pt x="0" y="291358"/>
                </a:moveTo>
                <a:lnTo>
                  <a:pt x="1153850" y="291358"/>
                </a:lnTo>
                <a:lnTo>
                  <a:pt x="115385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5887F5C9-2B25-462B-8FC1-0AAE871287C8}"/>
              </a:ext>
            </a:extLst>
          </p:cNvPr>
          <p:cNvSpPr/>
          <p:nvPr/>
        </p:nvSpPr>
        <p:spPr>
          <a:xfrm>
            <a:off x="2890167" y="2508083"/>
            <a:ext cx="32172" cy="2323588"/>
          </a:xfrm>
          <a:custGeom>
            <a:avLst/>
            <a:gdLst>
              <a:gd name="connsiteX0" fmla="*/ 0 w 32172"/>
              <a:gd name="connsiteY0" fmla="*/ 2323589 h 2323588"/>
              <a:gd name="connsiteX1" fmla="*/ 0 w 32172"/>
              <a:gd name="connsiteY1" fmla="*/ 0 h 232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72" h="2323588">
                <a:moveTo>
                  <a:pt x="0" y="2323589"/>
                </a:moveTo>
                <a:lnTo>
                  <a:pt x="0" y="0"/>
                </a:lnTo>
              </a:path>
            </a:pathLst>
          </a:custGeom>
          <a:noFill/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4567ED5A-11D4-4941-81D0-AE0D70AEF459}"/>
              </a:ext>
            </a:extLst>
          </p:cNvPr>
          <p:cNvSpPr/>
          <p:nvPr/>
        </p:nvSpPr>
        <p:spPr>
          <a:xfrm>
            <a:off x="8274799" y="2508083"/>
            <a:ext cx="32172" cy="2323588"/>
          </a:xfrm>
          <a:custGeom>
            <a:avLst/>
            <a:gdLst>
              <a:gd name="connsiteX0" fmla="*/ 0 w 32172"/>
              <a:gd name="connsiteY0" fmla="*/ 2323589 h 2323588"/>
              <a:gd name="connsiteX1" fmla="*/ 0 w 32172"/>
              <a:gd name="connsiteY1" fmla="*/ 0 h 232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72" h="2323588">
                <a:moveTo>
                  <a:pt x="0" y="2323589"/>
                </a:moveTo>
                <a:lnTo>
                  <a:pt x="0" y="0"/>
                </a:lnTo>
              </a:path>
            </a:pathLst>
          </a:custGeom>
          <a:noFill/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61935195-21C0-4E30-AEE9-35A54E22F9AE}"/>
              </a:ext>
            </a:extLst>
          </p:cNvPr>
          <p:cNvSpPr/>
          <p:nvPr/>
        </p:nvSpPr>
        <p:spPr>
          <a:xfrm>
            <a:off x="2890167" y="4831672"/>
            <a:ext cx="5384631" cy="32052"/>
          </a:xfrm>
          <a:custGeom>
            <a:avLst/>
            <a:gdLst>
              <a:gd name="connsiteX0" fmla="*/ 0 w 5384631"/>
              <a:gd name="connsiteY0" fmla="*/ 0 h 32052"/>
              <a:gd name="connsiteX1" fmla="*/ 5384632 w 5384631"/>
              <a:gd name="connsiteY1" fmla="*/ 0 h 3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84631" h="32052">
                <a:moveTo>
                  <a:pt x="0" y="0"/>
                </a:moveTo>
                <a:lnTo>
                  <a:pt x="5384632" y="0"/>
                </a:lnTo>
              </a:path>
            </a:pathLst>
          </a:custGeom>
          <a:noFill/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4E7464E5-EA7D-441C-AE9F-543CD6448D18}"/>
              </a:ext>
            </a:extLst>
          </p:cNvPr>
          <p:cNvSpPr/>
          <p:nvPr/>
        </p:nvSpPr>
        <p:spPr>
          <a:xfrm>
            <a:off x="2890167" y="2508083"/>
            <a:ext cx="5384631" cy="32052"/>
          </a:xfrm>
          <a:custGeom>
            <a:avLst/>
            <a:gdLst>
              <a:gd name="connsiteX0" fmla="*/ 0 w 5384631"/>
              <a:gd name="connsiteY0" fmla="*/ 0 h 32052"/>
              <a:gd name="connsiteX1" fmla="*/ 5384632 w 5384631"/>
              <a:gd name="connsiteY1" fmla="*/ 0 h 3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84631" h="32052">
                <a:moveTo>
                  <a:pt x="0" y="0"/>
                </a:moveTo>
                <a:lnTo>
                  <a:pt x="5384632" y="0"/>
                </a:lnTo>
              </a:path>
            </a:pathLst>
          </a:custGeom>
          <a:noFill/>
          <a:ln w="3214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39B62155-1E6F-4EB2-B54E-71C71F3F1EDC}"/>
              </a:ext>
            </a:extLst>
          </p:cNvPr>
          <p:cNvGrpSpPr/>
          <p:nvPr/>
        </p:nvGrpSpPr>
        <p:grpSpPr>
          <a:xfrm>
            <a:off x="908634" y="5454191"/>
            <a:ext cx="7728871" cy="320522"/>
            <a:chOff x="908634" y="5454191"/>
            <a:chExt cx="7728871" cy="320522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3BFA7D6C-4940-47B2-8288-625EC8718E5A}"/>
                </a:ext>
              </a:extLst>
            </p:cNvPr>
            <p:cNvSpPr/>
            <p:nvPr/>
          </p:nvSpPr>
          <p:spPr>
            <a:xfrm>
              <a:off x="908634" y="5531116"/>
              <a:ext cx="514752" cy="179492"/>
            </a:xfrm>
            <a:custGeom>
              <a:avLst/>
              <a:gdLst>
                <a:gd name="connsiteX0" fmla="*/ 0 w 514752"/>
                <a:gd name="connsiteY0" fmla="*/ 179492 h 179492"/>
                <a:gd name="connsiteX1" fmla="*/ 514752 w 514752"/>
                <a:gd name="connsiteY1" fmla="*/ 179492 h 179492"/>
                <a:gd name="connsiteX2" fmla="*/ 514752 w 514752"/>
                <a:gd name="connsiteY2" fmla="*/ 0 h 179492"/>
                <a:gd name="connsiteX3" fmla="*/ 0 w 514752"/>
                <a:gd name="connsiteY3" fmla="*/ 0 h 179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752" h="179492">
                  <a:moveTo>
                    <a:pt x="0" y="179492"/>
                  </a:moveTo>
                  <a:lnTo>
                    <a:pt x="514752" y="179492"/>
                  </a:lnTo>
                  <a:lnTo>
                    <a:pt x="5147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214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6E4B8AA-7583-4A1E-9609-38B7E6E00FB6}"/>
                </a:ext>
              </a:extLst>
            </p:cNvPr>
            <p:cNvSpPr txBox="1"/>
            <p:nvPr/>
          </p:nvSpPr>
          <p:spPr>
            <a:xfrm>
              <a:off x="1537851" y="5408471"/>
              <a:ext cx="1019352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3CF6678A-540E-4610-BD6A-BEE847A96363}"/>
                </a:ext>
              </a:extLst>
            </p:cNvPr>
            <p:cNvSpPr/>
            <p:nvPr/>
          </p:nvSpPr>
          <p:spPr>
            <a:xfrm>
              <a:off x="2940581" y="5531116"/>
              <a:ext cx="514752" cy="179492"/>
            </a:xfrm>
            <a:custGeom>
              <a:avLst/>
              <a:gdLst>
                <a:gd name="connsiteX0" fmla="*/ 0 w 514752"/>
                <a:gd name="connsiteY0" fmla="*/ 179492 h 179492"/>
                <a:gd name="connsiteX1" fmla="*/ 514752 w 514752"/>
                <a:gd name="connsiteY1" fmla="*/ 179492 h 179492"/>
                <a:gd name="connsiteX2" fmla="*/ 514752 w 514752"/>
                <a:gd name="connsiteY2" fmla="*/ 0 h 179492"/>
                <a:gd name="connsiteX3" fmla="*/ 0 w 514752"/>
                <a:gd name="connsiteY3" fmla="*/ 0 h 179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752" h="179492">
                  <a:moveTo>
                    <a:pt x="0" y="179492"/>
                  </a:moveTo>
                  <a:lnTo>
                    <a:pt x="514752" y="179492"/>
                  </a:lnTo>
                  <a:lnTo>
                    <a:pt x="5147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214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CF30FBB-15F7-41AC-B237-498340D5044D}"/>
                </a:ext>
              </a:extLst>
            </p:cNvPr>
            <p:cNvSpPr txBox="1"/>
            <p:nvPr/>
          </p:nvSpPr>
          <p:spPr>
            <a:xfrm>
              <a:off x="3569794" y="5408471"/>
              <a:ext cx="343740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171AB6D-6E9E-4AF1-93B1-13FF342FF64C}"/>
                </a:ext>
              </a:extLst>
            </p:cNvPr>
            <p:cNvSpPr/>
            <p:nvPr/>
          </p:nvSpPr>
          <p:spPr>
            <a:xfrm>
              <a:off x="4320503" y="5531116"/>
              <a:ext cx="514752" cy="179492"/>
            </a:xfrm>
            <a:custGeom>
              <a:avLst/>
              <a:gdLst>
                <a:gd name="connsiteX0" fmla="*/ 0 w 514752"/>
                <a:gd name="connsiteY0" fmla="*/ 179492 h 179492"/>
                <a:gd name="connsiteX1" fmla="*/ 514752 w 514752"/>
                <a:gd name="connsiteY1" fmla="*/ 179492 h 179492"/>
                <a:gd name="connsiteX2" fmla="*/ 514752 w 514752"/>
                <a:gd name="connsiteY2" fmla="*/ 0 h 179492"/>
                <a:gd name="connsiteX3" fmla="*/ 0 w 514752"/>
                <a:gd name="connsiteY3" fmla="*/ 0 h 179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752" h="179492">
                  <a:moveTo>
                    <a:pt x="0" y="179492"/>
                  </a:moveTo>
                  <a:lnTo>
                    <a:pt x="514752" y="179492"/>
                  </a:lnTo>
                  <a:lnTo>
                    <a:pt x="5147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214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63D1A9C-92EA-48AF-A332-155EC0E68D2B}"/>
                </a:ext>
              </a:extLst>
            </p:cNvPr>
            <p:cNvSpPr txBox="1"/>
            <p:nvPr/>
          </p:nvSpPr>
          <p:spPr>
            <a:xfrm>
              <a:off x="4949748" y="5408471"/>
              <a:ext cx="343740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9D8B9C4-1712-4D8F-94CF-190B9E40A2C2}"/>
                </a:ext>
              </a:extLst>
            </p:cNvPr>
            <p:cNvSpPr/>
            <p:nvPr/>
          </p:nvSpPr>
          <p:spPr>
            <a:xfrm>
              <a:off x="5700458" y="5531116"/>
              <a:ext cx="514752" cy="179492"/>
            </a:xfrm>
            <a:custGeom>
              <a:avLst/>
              <a:gdLst>
                <a:gd name="connsiteX0" fmla="*/ 0 w 514752"/>
                <a:gd name="connsiteY0" fmla="*/ 179492 h 179492"/>
                <a:gd name="connsiteX1" fmla="*/ 514752 w 514752"/>
                <a:gd name="connsiteY1" fmla="*/ 179492 h 179492"/>
                <a:gd name="connsiteX2" fmla="*/ 514752 w 514752"/>
                <a:gd name="connsiteY2" fmla="*/ 0 h 179492"/>
                <a:gd name="connsiteX3" fmla="*/ 0 w 514752"/>
                <a:gd name="connsiteY3" fmla="*/ 0 h 179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752" h="179492">
                  <a:moveTo>
                    <a:pt x="0" y="179492"/>
                  </a:moveTo>
                  <a:lnTo>
                    <a:pt x="514752" y="179492"/>
                  </a:lnTo>
                  <a:lnTo>
                    <a:pt x="5147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214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6A353EA-A422-46CA-8B00-34900F207E4A}"/>
                </a:ext>
              </a:extLst>
            </p:cNvPr>
            <p:cNvSpPr txBox="1"/>
            <p:nvPr/>
          </p:nvSpPr>
          <p:spPr>
            <a:xfrm>
              <a:off x="6329671" y="5408471"/>
              <a:ext cx="343740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3BEAA2A-FA15-4D53-8DAB-890C97376784}"/>
                </a:ext>
              </a:extLst>
            </p:cNvPr>
            <p:cNvSpPr/>
            <p:nvPr/>
          </p:nvSpPr>
          <p:spPr>
            <a:xfrm>
              <a:off x="7080412" y="5531116"/>
              <a:ext cx="514752" cy="179492"/>
            </a:xfrm>
            <a:custGeom>
              <a:avLst/>
              <a:gdLst>
                <a:gd name="connsiteX0" fmla="*/ 0 w 514752"/>
                <a:gd name="connsiteY0" fmla="*/ 179492 h 179492"/>
                <a:gd name="connsiteX1" fmla="*/ 514752 w 514752"/>
                <a:gd name="connsiteY1" fmla="*/ 179492 h 179492"/>
                <a:gd name="connsiteX2" fmla="*/ 514752 w 514752"/>
                <a:gd name="connsiteY2" fmla="*/ 0 h 179492"/>
                <a:gd name="connsiteX3" fmla="*/ 0 w 514752"/>
                <a:gd name="connsiteY3" fmla="*/ 0 h 179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752" h="179492">
                  <a:moveTo>
                    <a:pt x="0" y="179492"/>
                  </a:moveTo>
                  <a:lnTo>
                    <a:pt x="514752" y="179492"/>
                  </a:lnTo>
                  <a:lnTo>
                    <a:pt x="5147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214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FD53DA6-39B8-41BF-9C04-01B708B5D48D}"/>
                </a:ext>
              </a:extLst>
            </p:cNvPr>
            <p:cNvSpPr txBox="1"/>
            <p:nvPr/>
          </p:nvSpPr>
          <p:spPr>
            <a:xfrm>
              <a:off x="7709594" y="5408471"/>
              <a:ext cx="1019352" cy="4119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519C92-BECF-4352-93C9-B8BDFB4DF3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F2EC03-4EDA-405B-8E0D-1D0D3CC26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A24D94-3869-410E-89C5-61A6256E8C96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3ff2fa63-d22b-4bb2-9a0e-763a487e02e4"/>
    <ds:schemaRef ds:uri="http://schemas.openxmlformats.org/package/2006/metadata/core-properties"/>
    <ds:schemaRef ds:uri="6f9e58f7-d1e4-4b3c-85fb-268101084292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fig-A-56</Template>
  <TotalTime>32</TotalTime>
  <Words>49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Performance and T&amp;P Reviews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and T&amp;P Reviews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2021-02-24T23:53:48Z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