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339673-B6A3-4B5E-AFD0-A213994AEE2F}" v="7" dt="2021-02-24T23:50:58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EE339673-B6A3-4B5E-AFD0-A213994AEE2F}"/>
    <pc:docChg chg="custSel modSld">
      <pc:chgData name="Christopher Keane" userId="2677a39a-78fe-4da0-ac2a-39406820a4c7" providerId="ADAL" clId="{EE339673-B6A3-4B5E-AFD0-A213994AEE2F}" dt="2021-02-24T23:50:43.254" v="66" actId="1037"/>
      <pc:docMkLst>
        <pc:docMk/>
      </pc:docMkLst>
      <pc:sldChg chg="addSp delSp modSp mod">
        <pc:chgData name="Christopher Keane" userId="2677a39a-78fe-4da0-ac2a-39406820a4c7" providerId="ADAL" clId="{EE339673-B6A3-4B5E-AFD0-A213994AEE2F}" dt="2021-02-24T23:50:43.254" v="66" actId="1037"/>
        <pc:sldMkLst>
          <pc:docMk/>
          <pc:sldMk cId="0" sldId="256"/>
        </pc:sldMkLst>
        <pc:spChg chg="mod">
          <ac:chgData name="Christopher Keane" userId="2677a39a-78fe-4da0-ac2a-39406820a4c7" providerId="ADAL" clId="{EE339673-B6A3-4B5E-AFD0-A213994AEE2F}" dt="2021-02-24T23:49:16.178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6" creationId="{BB0229BB-6361-465C-A333-36BD8C9D98A5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9" creationId="{DF837724-015B-4FAB-98CF-AB9D09F465CF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10" creationId="{C9DF2B44-9DD4-4BA4-AF0B-B76A53B42754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12" creationId="{78900147-2877-4E28-B0E6-65E7FC6BDF93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13" creationId="{F70A6F65-44A3-42CC-936C-1FE43EBDE188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15" creationId="{D033A8FD-ED91-4493-855D-46F201FC31BE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16" creationId="{2CAE3E71-6288-41D7-93C6-6B2F6EA6558C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18" creationId="{D301BF8C-5FCD-445F-835F-57AD127BC5B7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19" creationId="{7E293105-2AB4-40C2-B749-AD7EEA59E93C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21" creationId="{49D5397D-B024-44D6-9089-B83F6AC3B998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22" creationId="{2F7EA29F-265E-4D61-B786-AC02849C676E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24" creationId="{F14E98E8-9C36-4841-95AF-2E77D59FD844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25" creationId="{EA724900-6D75-4989-9FF5-5BF34F77558E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27" creationId="{DAD1A5DC-6895-485E-9639-9267CBAF9D73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28" creationId="{4EED06A2-6CA5-45BC-B294-0556C38699E1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29" creationId="{972FF331-81A6-46F3-A9CB-62CE79678523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30" creationId="{71ABC272-8820-42BD-86A6-7A9BA0CB4A53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31" creationId="{37ED3287-341C-47A4-BAF2-F66EA6A4665E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32" creationId="{E6A1EDB4-1BA5-4571-90A0-A3031DF63AA7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33" creationId="{3F08A827-1659-4AC4-8123-A5FD57893F8C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34" creationId="{BA41FA29-B9C7-402C-8432-12CDF982178A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35" creationId="{2B911F1D-8266-40C1-9C7A-A84721FA12D8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36" creationId="{F620FC0C-5F50-446D-91C2-D30F917337A9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37" creationId="{B57ED964-3459-4051-B487-DE1376BBD3AA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38" creationId="{6176B8CF-26FC-4557-941D-20333B5CD557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39" creationId="{3263E9E8-C174-4175-9B07-05A7F08D472A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0" creationId="{3F8D1611-0D69-4A33-BD3B-65718263704C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1" creationId="{D2F18440-F6FC-46A9-983C-AAAEBF7E7AE1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2" creationId="{58294FA3-3E20-4068-85A5-85964874DF4B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3" creationId="{D016DC47-59F0-48C8-BAC3-71E769561B5A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4" creationId="{63BDB9C5-8A1F-4035-AD1A-556B89C375CD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5" creationId="{7815711B-92E3-4F8B-8981-94F38AD2FB5D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6" creationId="{67816903-D9B6-4574-8824-DD23E13D3761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7" creationId="{5EC93D0B-C183-4801-A835-7DD2AFBE048D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8" creationId="{D23C5795-BDE0-46A3-AC5C-3DD0A189FC32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49" creationId="{047FDA06-C802-4DC4-B628-6757A911EF04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0" creationId="{44C150B6-F480-4AEA-8B56-8A667C1A4BA9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1" creationId="{35CA517B-8ED7-4717-AE93-0D75626C0848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2" creationId="{8DB280BC-0290-4528-BE48-9B79B25CAF90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3" creationId="{E646B514-8091-4271-8D4E-2698C4976602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4" creationId="{E5F464DB-EA88-40AD-A66E-91761AEA68F1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5" creationId="{3A3D0F9D-D222-400F-BB3C-C2E098CA6D30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6" creationId="{F4BA234B-0C90-4F76-9E03-40153DA931FA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7" creationId="{687C3567-C87E-4077-BD16-ED657C89237D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8" creationId="{EA8364B1-700D-4119-8BD0-8D2E1B16B11C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59" creationId="{232E5A71-DD71-4667-8F1F-94797CEC5BA6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60" creationId="{076BA6F7-B9DC-47F7-AF25-0DEFFC88BF32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61" creationId="{4D312B43-B97D-4541-BC76-98A320BFE309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62" creationId="{FF29FE67-3B7C-4A90-89D7-303C5B01C3AD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63" creationId="{3E148377-8C78-4179-89B8-08B79945847D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64" creationId="{B19FD7D5-9F2B-49F4-BB5E-C5670F9A24F2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65" creationId="{10DE82F7-B1CF-408A-A6BF-2C1365CBAF59}"/>
          </ac:spMkLst>
        </pc:spChg>
        <pc:spChg chg="mod topLvl">
          <ac:chgData name="Christopher Keane" userId="2677a39a-78fe-4da0-ac2a-39406820a4c7" providerId="ADAL" clId="{EE339673-B6A3-4B5E-AFD0-A213994AEE2F}" dt="2021-02-24T23:50:43.254" v="66" actId="1037"/>
          <ac:spMkLst>
            <pc:docMk/>
            <pc:sldMk cId="0" sldId="256"/>
            <ac:spMk id="66" creationId="{9E84D01C-AA3E-4909-980B-6E1FFD88BAD8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68" creationId="{57E0168C-B82B-4CA6-B0AA-ED778BFD6AD4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69" creationId="{4C547439-2198-4059-BEB3-7E93D79CB855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70" creationId="{DAF20650-391F-4E94-BD1E-BCFF114E3416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71" creationId="{F3A75B74-1591-4BE6-8FC6-ACFDF7D0E677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72" creationId="{2FD7B8EB-EEC4-4867-8B37-E41567C8764C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73" creationId="{D1AF06E1-ED2B-45E3-8EFB-F5C3C12C96C8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74" creationId="{CEFD6295-FEED-4315-8919-D19D7C1DB878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75" creationId="{239916CD-57C8-44AD-8A32-D4D0F6C3F066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76" creationId="{E870281D-5FFE-469F-924A-33E0CD186644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77" creationId="{E5EB1A26-1C15-4FD0-AF17-EA97C06C5FB4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79" creationId="{11AFC900-6F62-432A-9E8F-63FE471773DC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80" creationId="{547CED4D-D338-4B52-A6A8-52225BAE9C07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81" creationId="{A367F955-420B-4C8F-B726-01B56B9B1949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82" creationId="{959B0AEF-BCEF-4909-ADA5-47E17145D4A9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83" creationId="{6740CA01-A18C-46CA-AD11-2668D9F42143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84" creationId="{F5FCD9CA-2F8A-48A3-9C08-ED5B8CB780B8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85" creationId="{67702804-D3D6-4F56-9C7E-3847131DEBB3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86" creationId="{DEC8CFA7-31FF-43C1-A2DC-6108ADEECF38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87" creationId="{7F7ED28A-207E-4503-8063-9E73E6CDBECE}"/>
          </ac:spMkLst>
        </pc:spChg>
        <pc:spChg chg="mod">
          <ac:chgData name="Christopher Keane" userId="2677a39a-78fe-4da0-ac2a-39406820a4c7" providerId="ADAL" clId="{EE339673-B6A3-4B5E-AFD0-A213994AEE2F}" dt="2021-02-24T23:50:25.897" v="5" actId="165"/>
          <ac:spMkLst>
            <pc:docMk/>
            <pc:sldMk cId="0" sldId="256"/>
            <ac:spMk id="88" creationId="{B00B8555-D77B-44AF-8B8B-91139A57AD99}"/>
          </ac:spMkLst>
        </pc:spChg>
        <pc:grpChg chg="del mod">
          <ac:chgData name="Christopher Keane" userId="2677a39a-78fe-4da0-ac2a-39406820a4c7" providerId="ADAL" clId="{EE339673-B6A3-4B5E-AFD0-A213994AEE2F}" dt="2021-02-24T23:50:25.897" v="5" actId="165"/>
          <ac:grpSpMkLst>
            <pc:docMk/>
            <pc:sldMk cId="0" sldId="256"/>
            <ac:grpSpMk id="5" creationId="{0365EE81-CA08-4902-9FB1-60BEAE33277F}"/>
          </ac:grpSpMkLst>
        </pc:grpChg>
        <pc:grpChg chg="mod topLvl">
          <ac:chgData name="Christopher Keane" userId="2677a39a-78fe-4da0-ac2a-39406820a4c7" providerId="ADAL" clId="{EE339673-B6A3-4B5E-AFD0-A213994AEE2F}" dt="2021-02-24T23:50:43.254" v="66" actId="1037"/>
          <ac:grpSpMkLst>
            <pc:docMk/>
            <pc:sldMk cId="0" sldId="256"/>
            <ac:grpSpMk id="7" creationId="{0365EE81-CA08-4902-9FB1-60BEAE33277F}"/>
          </ac:grpSpMkLst>
        </pc:grpChg>
        <pc:grpChg chg="mod">
          <ac:chgData name="Christopher Keane" userId="2677a39a-78fe-4da0-ac2a-39406820a4c7" providerId="ADAL" clId="{EE339673-B6A3-4B5E-AFD0-A213994AEE2F}" dt="2021-02-24T23:50:25.897" v="5" actId="165"/>
          <ac:grpSpMkLst>
            <pc:docMk/>
            <pc:sldMk cId="0" sldId="256"/>
            <ac:grpSpMk id="8" creationId="{0365EE81-CA08-4902-9FB1-60BEAE33277F}"/>
          </ac:grpSpMkLst>
        </pc:grpChg>
        <pc:grpChg chg="mod">
          <ac:chgData name="Christopher Keane" userId="2677a39a-78fe-4da0-ac2a-39406820a4c7" providerId="ADAL" clId="{EE339673-B6A3-4B5E-AFD0-A213994AEE2F}" dt="2021-02-24T23:50:25.897" v="5" actId="165"/>
          <ac:grpSpMkLst>
            <pc:docMk/>
            <pc:sldMk cId="0" sldId="256"/>
            <ac:grpSpMk id="11" creationId="{0365EE81-CA08-4902-9FB1-60BEAE33277F}"/>
          </ac:grpSpMkLst>
        </pc:grpChg>
        <pc:grpChg chg="mod">
          <ac:chgData name="Christopher Keane" userId="2677a39a-78fe-4da0-ac2a-39406820a4c7" providerId="ADAL" clId="{EE339673-B6A3-4B5E-AFD0-A213994AEE2F}" dt="2021-02-24T23:50:25.897" v="5" actId="165"/>
          <ac:grpSpMkLst>
            <pc:docMk/>
            <pc:sldMk cId="0" sldId="256"/>
            <ac:grpSpMk id="14" creationId="{0365EE81-CA08-4902-9FB1-60BEAE33277F}"/>
          </ac:grpSpMkLst>
        </pc:grpChg>
        <pc:grpChg chg="mod">
          <ac:chgData name="Christopher Keane" userId="2677a39a-78fe-4da0-ac2a-39406820a4c7" providerId="ADAL" clId="{EE339673-B6A3-4B5E-AFD0-A213994AEE2F}" dt="2021-02-24T23:50:25.897" v="5" actId="165"/>
          <ac:grpSpMkLst>
            <pc:docMk/>
            <pc:sldMk cId="0" sldId="256"/>
            <ac:grpSpMk id="17" creationId="{0365EE81-CA08-4902-9FB1-60BEAE33277F}"/>
          </ac:grpSpMkLst>
        </pc:grpChg>
        <pc:grpChg chg="mod">
          <ac:chgData name="Christopher Keane" userId="2677a39a-78fe-4da0-ac2a-39406820a4c7" providerId="ADAL" clId="{EE339673-B6A3-4B5E-AFD0-A213994AEE2F}" dt="2021-02-24T23:50:25.897" v="5" actId="165"/>
          <ac:grpSpMkLst>
            <pc:docMk/>
            <pc:sldMk cId="0" sldId="256"/>
            <ac:grpSpMk id="20" creationId="{0365EE81-CA08-4902-9FB1-60BEAE33277F}"/>
          </ac:grpSpMkLst>
        </pc:grpChg>
        <pc:grpChg chg="mod">
          <ac:chgData name="Christopher Keane" userId="2677a39a-78fe-4da0-ac2a-39406820a4c7" providerId="ADAL" clId="{EE339673-B6A3-4B5E-AFD0-A213994AEE2F}" dt="2021-02-24T23:50:25.897" v="5" actId="165"/>
          <ac:grpSpMkLst>
            <pc:docMk/>
            <pc:sldMk cId="0" sldId="256"/>
            <ac:grpSpMk id="23" creationId="{0365EE81-CA08-4902-9FB1-60BEAE33277F}"/>
          </ac:grpSpMkLst>
        </pc:grpChg>
        <pc:grpChg chg="mod topLvl">
          <ac:chgData name="Christopher Keane" userId="2677a39a-78fe-4da0-ac2a-39406820a4c7" providerId="ADAL" clId="{EE339673-B6A3-4B5E-AFD0-A213994AEE2F}" dt="2021-02-24T23:50:43.254" v="66" actId="1037"/>
          <ac:grpSpMkLst>
            <pc:docMk/>
            <pc:sldMk cId="0" sldId="256"/>
            <ac:grpSpMk id="26" creationId="{0365EE81-CA08-4902-9FB1-60BEAE33277F}"/>
          </ac:grpSpMkLst>
        </pc:grpChg>
        <pc:grpChg chg="mod topLvl">
          <ac:chgData name="Christopher Keane" userId="2677a39a-78fe-4da0-ac2a-39406820a4c7" providerId="ADAL" clId="{EE339673-B6A3-4B5E-AFD0-A213994AEE2F}" dt="2021-02-24T23:50:43.254" v="66" actId="1037"/>
          <ac:grpSpMkLst>
            <pc:docMk/>
            <pc:sldMk cId="0" sldId="256"/>
            <ac:grpSpMk id="67" creationId="{0365EE81-CA08-4902-9FB1-60BEAE33277F}"/>
          </ac:grpSpMkLst>
        </pc:grpChg>
        <pc:grpChg chg="del mod topLvl">
          <ac:chgData name="Christopher Keane" userId="2677a39a-78fe-4da0-ac2a-39406820a4c7" providerId="ADAL" clId="{EE339673-B6A3-4B5E-AFD0-A213994AEE2F}" dt="2021-02-24T23:50:29.789" v="10" actId="478"/>
          <ac:grpSpMkLst>
            <pc:docMk/>
            <pc:sldMk cId="0" sldId="256"/>
            <ac:grpSpMk id="78" creationId="{0365EE81-CA08-4902-9FB1-60BEAE33277F}"/>
          </ac:grpSpMkLst>
        </pc:grpChg>
        <pc:picChg chg="add del mod">
          <ac:chgData name="Christopher Keane" userId="2677a39a-78fe-4da0-ac2a-39406820a4c7" providerId="ADAL" clId="{EE339673-B6A3-4B5E-AFD0-A213994AEE2F}" dt="2021-02-24T23:50:18.871" v="4" actId="27803"/>
          <ac:picMkLst>
            <pc:docMk/>
            <pc:sldMk cId="0" sldId="256"/>
            <ac:picMk id="4" creationId="{0365EE81-CA08-4902-9FB1-60BEAE33277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1259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A-56</a:t>
            </a:r>
          </a:p>
          <a:p>
            <a:r>
              <a:t>Survey Category: Lack of information on what techniques are research-validated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0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0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9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0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7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9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6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55627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Need Validated Techniques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Impact by academic rank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B0229BB-6361-465C-A333-36BD8C9D98A5}"/>
              </a:ext>
            </a:extLst>
          </p:cNvPr>
          <p:cNvSpPr/>
          <p:nvPr/>
        </p:nvSpPr>
        <p:spPr>
          <a:xfrm>
            <a:off x="2884043" y="2056141"/>
            <a:ext cx="5208856" cy="2254134"/>
          </a:xfrm>
          <a:custGeom>
            <a:avLst/>
            <a:gdLst>
              <a:gd name="connsiteX0" fmla="*/ 0 w 5208856"/>
              <a:gd name="connsiteY0" fmla="*/ 2254135 h 2254134"/>
              <a:gd name="connsiteX1" fmla="*/ 5208857 w 5208856"/>
              <a:gd name="connsiteY1" fmla="*/ 2254135 h 2254134"/>
              <a:gd name="connsiteX2" fmla="*/ 5208857 w 5208856"/>
              <a:gd name="connsiteY2" fmla="*/ 0 h 2254134"/>
              <a:gd name="connsiteX3" fmla="*/ 0 w 5208856"/>
              <a:gd name="connsiteY3" fmla="*/ 0 h 225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8856" h="2254134">
                <a:moveTo>
                  <a:pt x="0" y="2254135"/>
                </a:moveTo>
                <a:lnTo>
                  <a:pt x="5208857" y="2254135"/>
                </a:lnTo>
                <a:lnTo>
                  <a:pt x="5208857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0365EE81-CA08-4902-9FB1-60BEAE33277F}"/>
              </a:ext>
            </a:extLst>
          </p:cNvPr>
          <p:cNvGrpSpPr/>
          <p:nvPr/>
        </p:nvGrpSpPr>
        <p:grpSpPr>
          <a:xfrm>
            <a:off x="2712873" y="2056141"/>
            <a:ext cx="5706805" cy="2610703"/>
            <a:chOff x="2842573" y="2568467"/>
            <a:chExt cx="5706805" cy="2610703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0365EE81-CA08-4902-9FB1-60BEAE33277F}"/>
                </a:ext>
              </a:extLst>
            </p:cNvPr>
            <p:cNvGrpSpPr/>
            <p:nvPr/>
          </p:nvGrpSpPr>
          <p:grpSpPr>
            <a:xfrm>
              <a:off x="2842573" y="2568467"/>
              <a:ext cx="342339" cy="2610703"/>
              <a:chOff x="2842573" y="2568467"/>
              <a:chExt cx="342339" cy="2610703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DF837724-015B-4FAB-98CF-AB9D09F465CF}"/>
                  </a:ext>
                </a:extLst>
              </p:cNvPr>
              <p:cNvSpPr/>
              <p:nvPr/>
            </p:nvSpPr>
            <p:spPr>
              <a:xfrm>
                <a:off x="3013743" y="2568467"/>
                <a:ext cx="31121" cy="2254134"/>
              </a:xfrm>
              <a:custGeom>
                <a:avLst/>
                <a:gdLst>
                  <a:gd name="connsiteX0" fmla="*/ 0 w 31121"/>
                  <a:gd name="connsiteY0" fmla="*/ 2254135 h 2254134"/>
                  <a:gd name="connsiteX1" fmla="*/ 0 w 31121"/>
                  <a:gd name="connsiteY1" fmla="*/ 0 h 2254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121" h="2254134">
                    <a:moveTo>
                      <a:pt x="0" y="2254135"/>
                    </a:moveTo>
                    <a:lnTo>
                      <a:pt x="0" y="0"/>
                    </a:lnTo>
                  </a:path>
                </a:pathLst>
              </a:custGeom>
              <a:noFill/>
              <a:ln w="24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9DF2B44-9DD4-4BA4-AF0B-B76A53B42754}"/>
                  </a:ext>
                </a:extLst>
              </p:cNvPr>
              <p:cNvSpPr txBox="1"/>
              <p:nvPr/>
            </p:nvSpPr>
            <p:spPr>
              <a:xfrm>
                <a:off x="2751133" y="4823391"/>
                <a:ext cx="525219" cy="401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0365EE81-CA08-4902-9FB1-60BEAE33277F}"/>
                </a:ext>
              </a:extLst>
            </p:cNvPr>
            <p:cNvGrpSpPr/>
            <p:nvPr/>
          </p:nvGrpSpPr>
          <p:grpSpPr>
            <a:xfrm>
              <a:off x="3806539" y="2568467"/>
              <a:ext cx="497948" cy="2610703"/>
              <a:chOff x="3806539" y="2568467"/>
              <a:chExt cx="497948" cy="2610703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78900147-2877-4E28-B0E6-65E7FC6BDF93}"/>
                  </a:ext>
                </a:extLst>
              </p:cNvPr>
              <p:cNvSpPr/>
              <p:nvPr/>
            </p:nvSpPr>
            <p:spPr>
              <a:xfrm>
                <a:off x="4055514" y="2568467"/>
                <a:ext cx="31121" cy="2254134"/>
              </a:xfrm>
              <a:custGeom>
                <a:avLst/>
                <a:gdLst>
                  <a:gd name="connsiteX0" fmla="*/ 0 w 31121"/>
                  <a:gd name="connsiteY0" fmla="*/ 2254135 h 2254134"/>
                  <a:gd name="connsiteX1" fmla="*/ 0 w 31121"/>
                  <a:gd name="connsiteY1" fmla="*/ 0 h 2254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121" h="2254134">
                    <a:moveTo>
                      <a:pt x="0" y="2254135"/>
                    </a:moveTo>
                    <a:lnTo>
                      <a:pt x="0" y="0"/>
                    </a:lnTo>
                  </a:path>
                </a:pathLst>
              </a:custGeom>
              <a:noFill/>
              <a:ln w="24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70A6F65-44A3-42CC-936C-1FE43EBDE188}"/>
                  </a:ext>
                </a:extLst>
              </p:cNvPr>
              <p:cNvSpPr txBox="1"/>
              <p:nvPr/>
            </p:nvSpPr>
            <p:spPr>
              <a:xfrm>
                <a:off x="3715099" y="4823391"/>
                <a:ext cx="680828" cy="401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0365EE81-CA08-4902-9FB1-60BEAE33277F}"/>
                </a:ext>
              </a:extLst>
            </p:cNvPr>
            <p:cNvGrpSpPr/>
            <p:nvPr/>
          </p:nvGrpSpPr>
          <p:grpSpPr>
            <a:xfrm>
              <a:off x="4848311" y="2568467"/>
              <a:ext cx="497948" cy="2610703"/>
              <a:chOff x="4848311" y="2568467"/>
              <a:chExt cx="497948" cy="2610703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033A8FD-ED91-4493-855D-46F201FC31BE}"/>
                  </a:ext>
                </a:extLst>
              </p:cNvPr>
              <p:cNvSpPr/>
              <p:nvPr/>
            </p:nvSpPr>
            <p:spPr>
              <a:xfrm>
                <a:off x="5097285" y="2568467"/>
                <a:ext cx="31121" cy="2254134"/>
              </a:xfrm>
              <a:custGeom>
                <a:avLst/>
                <a:gdLst>
                  <a:gd name="connsiteX0" fmla="*/ 0 w 31121"/>
                  <a:gd name="connsiteY0" fmla="*/ 2254135 h 2254134"/>
                  <a:gd name="connsiteX1" fmla="*/ 0 w 31121"/>
                  <a:gd name="connsiteY1" fmla="*/ 0 h 2254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121" h="2254134">
                    <a:moveTo>
                      <a:pt x="0" y="2254135"/>
                    </a:moveTo>
                    <a:lnTo>
                      <a:pt x="0" y="0"/>
                    </a:lnTo>
                  </a:path>
                </a:pathLst>
              </a:custGeom>
              <a:noFill/>
              <a:ln w="24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AE3E71-6288-41D7-93C6-6B2F6EA6558C}"/>
                  </a:ext>
                </a:extLst>
              </p:cNvPr>
              <p:cNvSpPr txBox="1"/>
              <p:nvPr/>
            </p:nvSpPr>
            <p:spPr>
              <a:xfrm>
                <a:off x="4756871" y="4823391"/>
                <a:ext cx="680828" cy="401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0365EE81-CA08-4902-9FB1-60BEAE33277F}"/>
                </a:ext>
              </a:extLst>
            </p:cNvPr>
            <p:cNvGrpSpPr/>
            <p:nvPr/>
          </p:nvGrpSpPr>
          <p:grpSpPr>
            <a:xfrm>
              <a:off x="5890082" y="2568467"/>
              <a:ext cx="497948" cy="2610703"/>
              <a:chOff x="5890082" y="2568467"/>
              <a:chExt cx="497948" cy="2610703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D301BF8C-5FCD-445F-835F-57AD127BC5B7}"/>
                  </a:ext>
                </a:extLst>
              </p:cNvPr>
              <p:cNvSpPr/>
              <p:nvPr/>
            </p:nvSpPr>
            <p:spPr>
              <a:xfrm>
                <a:off x="6139057" y="2568467"/>
                <a:ext cx="31121" cy="2254134"/>
              </a:xfrm>
              <a:custGeom>
                <a:avLst/>
                <a:gdLst>
                  <a:gd name="connsiteX0" fmla="*/ 0 w 31121"/>
                  <a:gd name="connsiteY0" fmla="*/ 2254135 h 2254134"/>
                  <a:gd name="connsiteX1" fmla="*/ 0 w 31121"/>
                  <a:gd name="connsiteY1" fmla="*/ 0 h 2254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121" h="2254134">
                    <a:moveTo>
                      <a:pt x="0" y="2254135"/>
                    </a:moveTo>
                    <a:lnTo>
                      <a:pt x="0" y="0"/>
                    </a:lnTo>
                  </a:path>
                </a:pathLst>
              </a:custGeom>
              <a:noFill/>
              <a:ln w="24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E293105-2AB4-40C2-B749-AD7EEA59E93C}"/>
                  </a:ext>
                </a:extLst>
              </p:cNvPr>
              <p:cNvSpPr txBox="1"/>
              <p:nvPr/>
            </p:nvSpPr>
            <p:spPr>
              <a:xfrm>
                <a:off x="5798642" y="4823391"/>
                <a:ext cx="680828" cy="401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0365EE81-CA08-4902-9FB1-60BEAE33277F}"/>
                </a:ext>
              </a:extLst>
            </p:cNvPr>
            <p:cNvGrpSpPr/>
            <p:nvPr/>
          </p:nvGrpSpPr>
          <p:grpSpPr>
            <a:xfrm>
              <a:off x="6931854" y="2568467"/>
              <a:ext cx="497948" cy="2610703"/>
              <a:chOff x="6931854" y="2568467"/>
              <a:chExt cx="497948" cy="2610703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9D5397D-B024-44D6-9089-B83F6AC3B998}"/>
                  </a:ext>
                </a:extLst>
              </p:cNvPr>
              <p:cNvSpPr/>
              <p:nvPr/>
            </p:nvSpPr>
            <p:spPr>
              <a:xfrm>
                <a:off x="7180828" y="2568467"/>
                <a:ext cx="31121" cy="2254134"/>
              </a:xfrm>
              <a:custGeom>
                <a:avLst/>
                <a:gdLst>
                  <a:gd name="connsiteX0" fmla="*/ 0 w 31121"/>
                  <a:gd name="connsiteY0" fmla="*/ 2254135 h 2254134"/>
                  <a:gd name="connsiteX1" fmla="*/ 0 w 31121"/>
                  <a:gd name="connsiteY1" fmla="*/ 0 h 2254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121" h="2254134">
                    <a:moveTo>
                      <a:pt x="0" y="2254135"/>
                    </a:moveTo>
                    <a:lnTo>
                      <a:pt x="0" y="0"/>
                    </a:lnTo>
                  </a:path>
                </a:pathLst>
              </a:custGeom>
              <a:noFill/>
              <a:ln w="24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F7EA29F-265E-4D61-B786-AC02849C676E}"/>
                  </a:ext>
                </a:extLst>
              </p:cNvPr>
              <p:cNvSpPr txBox="1"/>
              <p:nvPr/>
            </p:nvSpPr>
            <p:spPr>
              <a:xfrm>
                <a:off x="6840414" y="4823391"/>
                <a:ext cx="680828" cy="401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0365EE81-CA08-4902-9FB1-60BEAE33277F}"/>
                </a:ext>
              </a:extLst>
            </p:cNvPr>
            <p:cNvGrpSpPr/>
            <p:nvPr/>
          </p:nvGrpSpPr>
          <p:grpSpPr>
            <a:xfrm>
              <a:off x="7895820" y="2568467"/>
              <a:ext cx="653557" cy="2610703"/>
              <a:chOff x="7895820" y="2568467"/>
              <a:chExt cx="653557" cy="2610703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14E98E8-9C36-4841-95AF-2E77D59FD844}"/>
                  </a:ext>
                </a:extLst>
              </p:cNvPr>
              <p:cNvSpPr/>
              <p:nvPr/>
            </p:nvSpPr>
            <p:spPr>
              <a:xfrm>
                <a:off x="8222599" y="2568467"/>
                <a:ext cx="31121" cy="2254134"/>
              </a:xfrm>
              <a:custGeom>
                <a:avLst/>
                <a:gdLst>
                  <a:gd name="connsiteX0" fmla="*/ 0 w 31121"/>
                  <a:gd name="connsiteY0" fmla="*/ 2254135 h 2254134"/>
                  <a:gd name="connsiteX1" fmla="*/ 0 w 31121"/>
                  <a:gd name="connsiteY1" fmla="*/ 0 h 2254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121" h="2254134">
                    <a:moveTo>
                      <a:pt x="0" y="2254135"/>
                    </a:moveTo>
                    <a:lnTo>
                      <a:pt x="0" y="0"/>
                    </a:lnTo>
                  </a:path>
                </a:pathLst>
              </a:custGeom>
              <a:noFill/>
              <a:ln w="24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A724900-6D75-4989-9FF5-5BF34F77558E}"/>
                  </a:ext>
                </a:extLst>
              </p:cNvPr>
              <p:cNvSpPr txBox="1"/>
              <p:nvPr/>
            </p:nvSpPr>
            <p:spPr>
              <a:xfrm>
                <a:off x="7804380" y="4823391"/>
                <a:ext cx="836437" cy="401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7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0365EE81-CA08-4902-9FB1-60BEAE33277F}"/>
              </a:ext>
            </a:extLst>
          </p:cNvPr>
          <p:cNvGrpSpPr/>
          <p:nvPr/>
        </p:nvGrpSpPr>
        <p:grpSpPr>
          <a:xfrm>
            <a:off x="938930" y="2144896"/>
            <a:ext cx="1836186" cy="2076609"/>
            <a:chOff x="1068630" y="2657222"/>
            <a:chExt cx="1836186" cy="2076609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AD1A5DC-6895-485E-9639-9267CBAF9D73}"/>
                </a:ext>
              </a:extLst>
            </p:cNvPr>
            <p:cNvSpPr txBox="1"/>
            <p:nvPr/>
          </p:nvSpPr>
          <p:spPr>
            <a:xfrm>
              <a:off x="1599626" y="4378052"/>
              <a:ext cx="1396630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Non-tenure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EED06A2-6CA5-45BC-B294-0556C38699E1}"/>
                </a:ext>
              </a:extLst>
            </p:cNvPr>
            <p:cNvSpPr txBox="1"/>
            <p:nvPr/>
          </p:nvSpPr>
          <p:spPr>
            <a:xfrm>
              <a:off x="1163920" y="4026032"/>
              <a:ext cx="1832335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Asst professor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72FF331-81A6-46F3-A9CB-62CE79678523}"/>
                </a:ext>
              </a:extLst>
            </p:cNvPr>
            <p:cNvSpPr txBox="1"/>
            <p:nvPr/>
          </p:nvSpPr>
          <p:spPr>
            <a:xfrm>
              <a:off x="977190" y="3672719"/>
              <a:ext cx="2019066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Assoc professor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1ABC272-8820-42BD-86A6-7A9BA0CB4A53}"/>
                </a:ext>
              </a:extLst>
            </p:cNvPr>
            <p:cNvSpPr txBox="1"/>
            <p:nvPr/>
          </p:nvSpPr>
          <p:spPr>
            <a:xfrm>
              <a:off x="1692991" y="3318128"/>
              <a:ext cx="1303265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Professor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7ED3287-341C-47A4-BAF2-F66EA6A4665E}"/>
                </a:ext>
              </a:extLst>
            </p:cNvPr>
            <p:cNvSpPr txBox="1"/>
            <p:nvPr/>
          </p:nvSpPr>
          <p:spPr>
            <a:xfrm>
              <a:off x="2253184" y="2964815"/>
              <a:ext cx="743072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Chair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6A1EDB4-1BA5-4571-90A0-A3031DF63AA7}"/>
                </a:ext>
              </a:extLst>
            </p:cNvPr>
            <p:cNvSpPr txBox="1"/>
            <p:nvPr/>
          </p:nvSpPr>
          <p:spPr>
            <a:xfrm>
              <a:off x="2284305" y="2611502"/>
              <a:ext cx="711950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Dean</a:t>
              </a:r>
            </a:p>
          </p:txBody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F08A827-1659-4AC4-8123-A5FD57893F8C}"/>
              </a:ext>
            </a:extLst>
          </p:cNvPr>
          <p:cNvSpPr/>
          <p:nvPr/>
        </p:nvSpPr>
        <p:spPr>
          <a:xfrm>
            <a:off x="2884043" y="3925166"/>
            <a:ext cx="679417" cy="282635"/>
          </a:xfrm>
          <a:custGeom>
            <a:avLst/>
            <a:gdLst>
              <a:gd name="connsiteX0" fmla="*/ 0 w 679417"/>
              <a:gd name="connsiteY0" fmla="*/ 282635 h 282635"/>
              <a:gd name="connsiteX1" fmla="*/ 679417 w 679417"/>
              <a:gd name="connsiteY1" fmla="*/ 282635 h 282635"/>
              <a:gd name="connsiteX2" fmla="*/ 679417 w 679417"/>
              <a:gd name="connsiteY2" fmla="*/ 0 h 282635"/>
              <a:gd name="connsiteX3" fmla="*/ 0 w 679417"/>
              <a:gd name="connsiteY3" fmla="*/ 0 h 28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9417" h="282635">
                <a:moveTo>
                  <a:pt x="0" y="282635"/>
                </a:moveTo>
                <a:lnTo>
                  <a:pt x="679417" y="282635"/>
                </a:lnTo>
                <a:lnTo>
                  <a:pt x="67941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A41FA29-B9C7-402C-8432-12CDF982178A}"/>
              </a:ext>
            </a:extLst>
          </p:cNvPr>
          <p:cNvSpPr/>
          <p:nvPr/>
        </p:nvSpPr>
        <p:spPr>
          <a:xfrm>
            <a:off x="3563460" y="3925166"/>
            <a:ext cx="1358843" cy="282635"/>
          </a:xfrm>
          <a:custGeom>
            <a:avLst/>
            <a:gdLst>
              <a:gd name="connsiteX0" fmla="*/ 0 w 1358843"/>
              <a:gd name="connsiteY0" fmla="*/ 282635 h 282635"/>
              <a:gd name="connsiteX1" fmla="*/ 1358844 w 1358843"/>
              <a:gd name="connsiteY1" fmla="*/ 282635 h 282635"/>
              <a:gd name="connsiteX2" fmla="*/ 1358844 w 1358843"/>
              <a:gd name="connsiteY2" fmla="*/ 0 h 282635"/>
              <a:gd name="connsiteX3" fmla="*/ 0 w 1358843"/>
              <a:gd name="connsiteY3" fmla="*/ 0 h 28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8843" h="282635">
                <a:moveTo>
                  <a:pt x="0" y="282635"/>
                </a:moveTo>
                <a:lnTo>
                  <a:pt x="1358844" y="282635"/>
                </a:lnTo>
                <a:lnTo>
                  <a:pt x="135884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B911F1D-8266-40C1-9C7A-A84721FA12D8}"/>
              </a:ext>
            </a:extLst>
          </p:cNvPr>
          <p:cNvSpPr/>
          <p:nvPr/>
        </p:nvSpPr>
        <p:spPr>
          <a:xfrm>
            <a:off x="4922303" y="3925166"/>
            <a:ext cx="2038229" cy="282635"/>
          </a:xfrm>
          <a:custGeom>
            <a:avLst/>
            <a:gdLst>
              <a:gd name="connsiteX0" fmla="*/ 0 w 2038229"/>
              <a:gd name="connsiteY0" fmla="*/ 282635 h 282635"/>
              <a:gd name="connsiteX1" fmla="*/ 2038229 w 2038229"/>
              <a:gd name="connsiteY1" fmla="*/ 282635 h 282635"/>
              <a:gd name="connsiteX2" fmla="*/ 2038229 w 2038229"/>
              <a:gd name="connsiteY2" fmla="*/ 0 h 282635"/>
              <a:gd name="connsiteX3" fmla="*/ 0 w 2038229"/>
              <a:gd name="connsiteY3" fmla="*/ 0 h 28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8229" h="282635">
                <a:moveTo>
                  <a:pt x="0" y="282635"/>
                </a:moveTo>
                <a:lnTo>
                  <a:pt x="2038229" y="282635"/>
                </a:lnTo>
                <a:lnTo>
                  <a:pt x="203822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F620FC0C-5F50-446D-91C2-D30F917337A9}"/>
              </a:ext>
            </a:extLst>
          </p:cNvPr>
          <p:cNvSpPr/>
          <p:nvPr/>
        </p:nvSpPr>
        <p:spPr>
          <a:xfrm>
            <a:off x="6960532" y="3925166"/>
            <a:ext cx="452946" cy="282635"/>
          </a:xfrm>
          <a:custGeom>
            <a:avLst/>
            <a:gdLst>
              <a:gd name="connsiteX0" fmla="*/ 0 w 452946"/>
              <a:gd name="connsiteY0" fmla="*/ 282635 h 282635"/>
              <a:gd name="connsiteX1" fmla="*/ 452947 w 452946"/>
              <a:gd name="connsiteY1" fmla="*/ 282635 h 282635"/>
              <a:gd name="connsiteX2" fmla="*/ 452947 w 452946"/>
              <a:gd name="connsiteY2" fmla="*/ 0 h 282635"/>
              <a:gd name="connsiteX3" fmla="*/ 0 w 452946"/>
              <a:gd name="connsiteY3" fmla="*/ 0 h 28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946" h="282635">
                <a:moveTo>
                  <a:pt x="0" y="282635"/>
                </a:moveTo>
                <a:lnTo>
                  <a:pt x="452947" y="282635"/>
                </a:lnTo>
                <a:lnTo>
                  <a:pt x="45294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57ED964-3459-4051-B487-DE1376BBD3AA}"/>
              </a:ext>
            </a:extLst>
          </p:cNvPr>
          <p:cNvSpPr/>
          <p:nvPr/>
        </p:nvSpPr>
        <p:spPr>
          <a:xfrm>
            <a:off x="7413479" y="3925166"/>
            <a:ext cx="679420" cy="282635"/>
          </a:xfrm>
          <a:custGeom>
            <a:avLst/>
            <a:gdLst>
              <a:gd name="connsiteX0" fmla="*/ 0 w 679420"/>
              <a:gd name="connsiteY0" fmla="*/ 282635 h 282635"/>
              <a:gd name="connsiteX1" fmla="*/ 679420 w 679420"/>
              <a:gd name="connsiteY1" fmla="*/ 282635 h 282635"/>
              <a:gd name="connsiteX2" fmla="*/ 679420 w 679420"/>
              <a:gd name="connsiteY2" fmla="*/ 0 h 282635"/>
              <a:gd name="connsiteX3" fmla="*/ 0 w 679420"/>
              <a:gd name="connsiteY3" fmla="*/ 0 h 28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9420" h="282635">
                <a:moveTo>
                  <a:pt x="0" y="282635"/>
                </a:moveTo>
                <a:lnTo>
                  <a:pt x="679420" y="282635"/>
                </a:lnTo>
                <a:lnTo>
                  <a:pt x="67942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6176B8CF-26FC-4557-941D-20333B5CD557}"/>
              </a:ext>
            </a:extLst>
          </p:cNvPr>
          <p:cNvSpPr/>
          <p:nvPr/>
        </p:nvSpPr>
        <p:spPr>
          <a:xfrm>
            <a:off x="2884043" y="3571853"/>
            <a:ext cx="1126235" cy="282650"/>
          </a:xfrm>
          <a:custGeom>
            <a:avLst/>
            <a:gdLst>
              <a:gd name="connsiteX0" fmla="*/ 0 w 1126235"/>
              <a:gd name="connsiteY0" fmla="*/ 282651 h 282650"/>
              <a:gd name="connsiteX1" fmla="*/ 1126236 w 1126235"/>
              <a:gd name="connsiteY1" fmla="*/ 282651 h 282650"/>
              <a:gd name="connsiteX2" fmla="*/ 1126236 w 1126235"/>
              <a:gd name="connsiteY2" fmla="*/ 0 h 282650"/>
              <a:gd name="connsiteX3" fmla="*/ 0 w 1126235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6235" h="282650">
                <a:moveTo>
                  <a:pt x="0" y="282651"/>
                </a:moveTo>
                <a:lnTo>
                  <a:pt x="1126236" y="282651"/>
                </a:lnTo>
                <a:lnTo>
                  <a:pt x="112623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263E9E8-C174-4175-9B07-05A7F08D472A}"/>
              </a:ext>
            </a:extLst>
          </p:cNvPr>
          <p:cNvSpPr/>
          <p:nvPr/>
        </p:nvSpPr>
        <p:spPr>
          <a:xfrm>
            <a:off x="4010278" y="3571853"/>
            <a:ext cx="1548590" cy="282650"/>
          </a:xfrm>
          <a:custGeom>
            <a:avLst/>
            <a:gdLst>
              <a:gd name="connsiteX0" fmla="*/ 0 w 1548590"/>
              <a:gd name="connsiteY0" fmla="*/ 282651 h 282650"/>
              <a:gd name="connsiteX1" fmla="*/ 1548590 w 1548590"/>
              <a:gd name="connsiteY1" fmla="*/ 282651 h 282650"/>
              <a:gd name="connsiteX2" fmla="*/ 1548590 w 1548590"/>
              <a:gd name="connsiteY2" fmla="*/ 0 h 282650"/>
              <a:gd name="connsiteX3" fmla="*/ 0 w 1548590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8590" h="282650">
                <a:moveTo>
                  <a:pt x="0" y="282651"/>
                </a:moveTo>
                <a:lnTo>
                  <a:pt x="1548590" y="282651"/>
                </a:lnTo>
                <a:lnTo>
                  <a:pt x="154859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3F8D1611-0D69-4A33-BD3B-65718263704C}"/>
              </a:ext>
            </a:extLst>
          </p:cNvPr>
          <p:cNvSpPr/>
          <p:nvPr/>
        </p:nvSpPr>
        <p:spPr>
          <a:xfrm>
            <a:off x="5558868" y="3571853"/>
            <a:ext cx="1407794" cy="282650"/>
          </a:xfrm>
          <a:custGeom>
            <a:avLst/>
            <a:gdLst>
              <a:gd name="connsiteX0" fmla="*/ 0 w 1407794"/>
              <a:gd name="connsiteY0" fmla="*/ 282651 h 282650"/>
              <a:gd name="connsiteX1" fmla="*/ 1407795 w 1407794"/>
              <a:gd name="connsiteY1" fmla="*/ 282651 h 282650"/>
              <a:gd name="connsiteX2" fmla="*/ 1407795 w 1407794"/>
              <a:gd name="connsiteY2" fmla="*/ 0 h 282650"/>
              <a:gd name="connsiteX3" fmla="*/ 0 w 1407794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7794" h="282650">
                <a:moveTo>
                  <a:pt x="0" y="282651"/>
                </a:moveTo>
                <a:lnTo>
                  <a:pt x="1407795" y="282651"/>
                </a:lnTo>
                <a:lnTo>
                  <a:pt x="140779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2F18440-F6FC-46A9-983C-AAAEBF7E7AE1}"/>
              </a:ext>
            </a:extLst>
          </p:cNvPr>
          <p:cNvSpPr/>
          <p:nvPr/>
        </p:nvSpPr>
        <p:spPr>
          <a:xfrm>
            <a:off x="6966663" y="3571853"/>
            <a:ext cx="985440" cy="282650"/>
          </a:xfrm>
          <a:custGeom>
            <a:avLst/>
            <a:gdLst>
              <a:gd name="connsiteX0" fmla="*/ 0 w 985440"/>
              <a:gd name="connsiteY0" fmla="*/ 282651 h 282650"/>
              <a:gd name="connsiteX1" fmla="*/ 985441 w 985440"/>
              <a:gd name="connsiteY1" fmla="*/ 282651 h 282650"/>
              <a:gd name="connsiteX2" fmla="*/ 985441 w 985440"/>
              <a:gd name="connsiteY2" fmla="*/ 0 h 282650"/>
              <a:gd name="connsiteX3" fmla="*/ 0 w 985440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5440" h="282650">
                <a:moveTo>
                  <a:pt x="0" y="282651"/>
                </a:moveTo>
                <a:lnTo>
                  <a:pt x="985441" y="282651"/>
                </a:lnTo>
                <a:lnTo>
                  <a:pt x="9854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58294FA3-3E20-4068-85A5-85964874DF4B}"/>
              </a:ext>
            </a:extLst>
          </p:cNvPr>
          <p:cNvSpPr/>
          <p:nvPr/>
        </p:nvSpPr>
        <p:spPr>
          <a:xfrm>
            <a:off x="7952104" y="3571853"/>
            <a:ext cx="140795" cy="282650"/>
          </a:xfrm>
          <a:custGeom>
            <a:avLst/>
            <a:gdLst>
              <a:gd name="connsiteX0" fmla="*/ 0 w 140795"/>
              <a:gd name="connsiteY0" fmla="*/ 282651 h 282650"/>
              <a:gd name="connsiteX1" fmla="*/ 140795 w 140795"/>
              <a:gd name="connsiteY1" fmla="*/ 282651 h 282650"/>
              <a:gd name="connsiteX2" fmla="*/ 140795 w 140795"/>
              <a:gd name="connsiteY2" fmla="*/ 0 h 282650"/>
              <a:gd name="connsiteX3" fmla="*/ 0 w 140795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795" h="282650">
                <a:moveTo>
                  <a:pt x="0" y="282651"/>
                </a:moveTo>
                <a:lnTo>
                  <a:pt x="140795" y="282651"/>
                </a:lnTo>
                <a:lnTo>
                  <a:pt x="14079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D016DC47-59F0-48C8-BAC3-71E769561B5A}"/>
              </a:ext>
            </a:extLst>
          </p:cNvPr>
          <p:cNvSpPr/>
          <p:nvPr/>
        </p:nvSpPr>
        <p:spPr>
          <a:xfrm>
            <a:off x="2884043" y="3218540"/>
            <a:ext cx="1085186" cy="282650"/>
          </a:xfrm>
          <a:custGeom>
            <a:avLst/>
            <a:gdLst>
              <a:gd name="connsiteX0" fmla="*/ 0 w 1085186"/>
              <a:gd name="connsiteY0" fmla="*/ 282650 h 282650"/>
              <a:gd name="connsiteX1" fmla="*/ 1085186 w 1085186"/>
              <a:gd name="connsiteY1" fmla="*/ 282650 h 282650"/>
              <a:gd name="connsiteX2" fmla="*/ 1085186 w 1085186"/>
              <a:gd name="connsiteY2" fmla="*/ 0 h 282650"/>
              <a:gd name="connsiteX3" fmla="*/ 0 w 1085186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5186" h="282650">
                <a:moveTo>
                  <a:pt x="0" y="282650"/>
                </a:moveTo>
                <a:lnTo>
                  <a:pt x="1085186" y="282650"/>
                </a:lnTo>
                <a:lnTo>
                  <a:pt x="108518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3BDB9C5-8A1F-4035-AD1A-556B89C375CD}"/>
              </a:ext>
            </a:extLst>
          </p:cNvPr>
          <p:cNvSpPr/>
          <p:nvPr/>
        </p:nvSpPr>
        <p:spPr>
          <a:xfrm>
            <a:off x="3969229" y="3218540"/>
            <a:ext cx="1157513" cy="282650"/>
          </a:xfrm>
          <a:custGeom>
            <a:avLst/>
            <a:gdLst>
              <a:gd name="connsiteX0" fmla="*/ 0 w 1157513"/>
              <a:gd name="connsiteY0" fmla="*/ 282650 h 282650"/>
              <a:gd name="connsiteX1" fmla="*/ 1157514 w 1157513"/>
              <a:gd name="connsiteY1" fmla="*/ 282650 h 282650"/>
              <a:gd name="connsiteX2" fmla="*/ 1157514 w 1157513"/>
              <a:gd name="connsiteY2" fmla="*/ 0 h 282650"/>
              <a:gd name="connsiteX3" fmla="*/ 0 w 1157513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7513" h="282650">
                <a:moveTo>
                  <a:pt x="0" y="282650"/>
                </a:moveTo>
                <a:lnTo>
                  <a:pt x="1157514" y="282650"/>
                </a:lnTo>
                <a:lnTo>
                  <a:pt x="115751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7815711B-92E3-4F8B-8981-94F38AD2FB5D}"/>
              </a:ext>
            </a:extLst>
          </p:cNvPr>
          <p:cNvSpPr/>
          <p:nvPr/>
        </p:nvSpPr>
        <p:spPr>
          <a:xfrm>
            <a:off x="5126742" y="3218540"/>
            <a:ext cx="1663958" cy="282650"/>
          </a:xfrm>
          <a:custGeom>
            <a:avLst/>
            <a:gdLst>
              <a:gd name="connsiteX0" fmla="*/ 0 w 1663958"/>
              <a:gd name="connsiteY0" fmla="*/ 282650 h 282650"/>
              <a:gd name="connsiteX1" fmla="*/ 1663958 w 1663958"/>
              <a:gd name="connsiteY1" fmla="*/ 282650 h 282650"/>
              <a:gd name="connsiteX2" fmla="*/ 1663958 w 1663958"/>
              <a:gd name="connsiteY2" fmla="*/ 0 h 282650"/>
              <a:gd name="connsiteX3" fmla="*/ 0 w 1663958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3958" h="282650">
                <a:moveTo>
                  <a:pt x="0" y="282650"/>
                </a:moveTo>
                <a:lnTo>
                  <a:pt x="1663958" y="282650"/>
                </a:lnTo>
                <a:lnTo>
                  <a:pt x="166395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67816903-D9B6-4574-8824-DD23E13D3761}"/>
              </a:ext>
            </a:extLst>
          </p:cNvPr>
          <p:cNvSpPr/>
          <p:nvPr/>
        </p:nvSpPr>
        <p:spPr>
          <a:xfrm>
            <a:off x="6790700" y="3218540"/>
            <a:ext cx="434056" cy="282650"/>
          </a:xfrm>
          <a:custGeom>
            <a:avLst/>
            <a:gdLst>
              <a:gd name="connsiteX0" fmla="*/ 0 w 434056"/>
              <a:gd name="connsiteY0" fmla="*/ 282650 h 282650"/>
              <a:gd name="connsiteX1" fmla="*/ 434056 w 434056"/>
              <a:gd name="connsiteY1" fmla="*/ 282650 h 282650"/>
              <a:gd name="connsiteX2" fmla="*/ 434056 w 434056"/>
              <a:gd name="connsiteY2" fmla="*/ 0 h 282650"/>
              <a:gd name="connsiteX3" fmla="*/ 0 w 434056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056" h="282650">
                <a:moveTo>
                  <a:pt x="0" y="282650"/>
                </a:moveTo>
                <a:lnTo>
                  <a:pt x="434056" y="282650"/>
                </a:lnTo>
                <a:lnTo>
                  <a:pt x="4340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EC93D0B-C183-4801-A835-7DD2AFBE048D}"/>
              </a:ext>
            </a:extLst>
          </p:cNvPr>
          <p:cNvSpPr/>
          <p:nvPr/>
        </p:nvSpPr>
        <p:spPr>
          <a:xfrm>
            <a:off x="7224756" y="3218540"/>
            <a:ext cx="868142" cy="282650"/>
          </a:xfrm>
          <a:custGeom>
            <a:avLst/>
            <a:gdLst>
              <a:gd name="connsiteX0" fmla="*/ 0 w 868142"/>
              <a:gd name="connsiteY0" fmla="*/ 282650 h 282650"/>
              <a:gd name="connsiteX1" fmla="*/ 868143 w 868142"/>
              <a:gd name="connsiteY1" fmla="*/ 282650 h 282650"/>
              <a:gd name="connsiteX2" fmla="*/ 868143 w 868142"/>
              <a:gd name="connsiteY2" fmla="*/ 0 h 282650"/>
              <a:gd name="connsiteX3" fmla="*/ 0 w 868142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142" h="282650">
                <a:moveTo>
                  <a:pt x="0" y="282650"/>
                </a:moveTo>
                <a:lnTo>
                  <a:pt x="868143" y="282650"/>
                </a:lnTo>
                <a:lnTo>
                  <a:pt x="86814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23C5795-BDE0-46A3-AC5C-3DD0A189FC32}"/>
              </a:ext>
            </a:extLst>
          </p:cNvPr>
          <p:cNvSpPr/>
          <p:nvPr/>
        </p:nvSpPr>
        <p:spPr>
          <a:xfrm>
            <a:off x="2884043" y="2865227"/>
            <a:ext cx="992163" cy="282650"/>
          </a:xfrm>
          <a:custGeom>
            <a:avLst/>
            <a:gdLst>
              <a:gd name="connsiteX0" fmla="*/ 0 w 992163"/>
              <a:gd name="connsiteY0" fmla="*/ 282651 h 282650"/>
              <a:gd name="connsiteX1" fmla="*/ 992163 w 992163"/>
              <a:gd name="connsiteY1" fmla="*/ 282651 h 282650"/>
              <a:gd name="connsiteX2" fmla="*/ 992163 w 992163"/>
              <a:gd name="connsiteY2" fmla="*/ 0 h 282650"/>
              <a:gd name="connsiteX3" fmla="*/ 0 w 992163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2163" h="282650">
                <a:moveTo>
                  <a:pt x="0" y="282651"/>
                </a:moveTo>
                <a:lnTo>
                  <a:pt x="992163" y="282651"/>
                </a:lnTo>
                <a:lnTo>
                  <a:pt x="99216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047FDA06-C802-4DC4-B628-6757A911EF04}"/>
              </a:ext>
            </a:extLst>
          </p:cNvPr>
          <p:cNvSpPr/>
          <p:nvPr/>
        </p:nvSpPr>
        <p:spPr>
          <a:xfrm>
            <a:off x="3876206" y="2865227"/>
            <a:ext cx="1612265" cy="282650"/>
          </a:xfrm>
          <a:custGeom>
            <a:avLst/>
            <a:gdLst>
              <a:gd name="connsiteX0" fmla="*/ 0 w 1612265"/>
              <a:gd name="connsiteY0" fmla="*/ 282651 h 282650"/>
              <a:gd name="connsiteX1" fmla="*/ 1612266 w 1612265"/>
              <a:gd name="connsiteY1" fmla="*/ 282651 h 282650"/>
              <a:gd name="connsiteX2" fmla="*/ 1612266 w 1612265"/>
              <a:gd name="connsiteY2" fmla="*/ 0 h 282650"/>
              <a:gd name="connsiteX3" fmla="*/ 0 w 1612265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2265" h="282650">
                <a:moveTo>
                  <a:pt x="0" y="282651"/>
                </a:moveTo>
                <a:lnTo>
                  <a:pt x="1612266" y="282651"/>
                </a:lnTo>
                <a:lnTo>
                  <a:pt x="161226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44C150B6-F480-4AEA-8B56-8A667C1A4BA9}"/>
              </a:ext>
            </a:extLst>
          </p:cNvPr>
          <p:cNvSpPr/>
          <p:nvPr/>
        </p:nvSpPr>
        <p:spPr>
          <a:xfrm>
            <a:off x="5488471" y="2865227"/>
            <a:ext cx="1198873" cy="282650"/>
          </a:xfrm>
          <a:custGeom>
            <a:avLst/>
            <a:gdLst>
              <a:gd name="connsiteX0" fmla="*/ 0 w 1198873"/>
              <a:gd name="connsiteY0" fmla="*/ 282651 h 282650"/>
              <a:gd name="connsiteX1" fmla="*/ 1198874 w 1198873"/>
              <a:gd name="connsiteY1" fmla="*/ 282651 h 282650"/>
              <a:gd name="connsiteX2" fmla="*/ 1198874 w 1198873"/>
              <a:gd name="connsiteY2" fmla="*/ 0 h 282650"/>
              <a:gd name="connsiteX3" fmla="*/ 0 w 1198873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8873" h="282650">
                <a:moveTo>
                  <a:pt x="0" y="282651"/>
                </a:moveTo>
                <a:lnTo>
                  <a:pt x="1198874" y="282651"/>
                </a:lnTo>
                <a:lnTo>
                  <a:pt x="119887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35CA517B-8ED7-4717-AE93-0D75626C0848}"/>
              </a:ext>
            </a:extLst>
          </p:cNvPr>
          <p:cNvSpPr/>
          <p:nvPr/>
        </p:nvSpPr>
        <p:spPr>
          <a:xfrm>
            <a:off x="6687345" y="2865227"/>
            <a:ext cx="702761" cy="282650"/>
          </a:xfrm>
          <a:custGeom>
            <a:avLst/>
            <a:gdLst>
              <a:gd name="connsiteX0" fmla="*/ 0 w 702761"/>
              <a:gd name="connsiteY0" fmla="*/ 282651 h 282650"/>
              <a:gd name="connsiteX1" fmla="*/ 702762 w 702761"/>
              <a:gd name="connsiteY1" fmla="*/ 282651 h 282650"/>
              <a:gd name="connsiteX2" fmla="*/ 702762 w 702761"/>
              <a:gd name="connsiteY2" fmla="*/ 0 h 282650"/>
              <a:gd name="connsiteX3" fmla="*/ 0 w 702761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761" h="282650">
                <a:moveTo>
                  <a:pt x="0" y="282651"/>
                </a:moveTo>
                <a:lnTo>
                  <a:pt x="702762" y="282651"/>
                </a:lnTo>
                <a:lnTo>
                  <a:pt x="70276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8DB280BC-0290-4528-BE48-9B79B25CAF90}"/>
              </a:ext>
            </a:extLst>
          </p:cNvPr>
          <p:cNvSpPr/>
          <p:nvPr/>
        </p:nvSpPr>
        <p:spPr>
          <a:xfrm>
            <a:off x="7390107" y="2865227"/>
            <a:ext cx="702792" cy="282650"/>
          </a:xfrm>
          <a:custGeom>
            <a:avLst/>
            <a:gdLst>
              <a:gd name="connsiteX0" fmla="*/ 0 w 702792"/>
              <a:gd name="connsiteY0" fmla="*/ 282651 h 282650"/>
              <a:gd name="connsiteX1" fmla="*/ 702793 w 702792"/>
              <a:gd name="connsiteY1" fmla="*/ 282651 h 282650"/>
              <a:gd name="connsiteX2" fmla="*/ 702793 w 702792"/>
              <a:gd name="connsiteY2" fmla="*/ 0 h 282650"/>
              <a:gd name="connsiteX3" fmla="*/ 0 w 702792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792" h="282650">
                <a:moveTo>
                  <a:pt x="0" y="282651"/>
                </a:moveTo>
                <a:lnTo>
                  <a:pt x="702793" y="282651"/>
                </a:lnTo>
                <a:lnTo>
                  <a:pt x="70279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E646B514-8091-4271-8D4E-2698C4976602}"/>
              </a:ext>
            </a:extLst>
          </p:cNvPr>
          <p:cNvSpPr/>
          <p:nvPr/>
        </p:nvSpPr>
        <p:spPr>
          <a:xfrm>
            <a:off x="2884043" y="2511914"/>
            <a:ext cx="400680" cy="282650"/>
          </a:xfrm>
          <a:custGeom>
            <a:avLst/>
            <a:gdLst>
              <a:gd name="connsiteX0" fmla="*/ 0 w 400680"/>
              <a:gd name="connsiteY0" fmla="*/ 282651 h 282650"/>
              <a:gd name="connsiteX1" fmla="*/ 400681 w 400680"/>
              <a:gd name="connsiteY1" fmla="*/ 282651 h 282650"/>
              <a:gd name="connsiteX2" fmla="*/ 400681 w 400680"/>
              <a:gd name="connsiteY2" fmla="*/ 0 h 282650"/>
              <a:gd name="connsiteX3" fmla="*/ 0 w 400680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680" h="282650">
                <a:moveTo>
                  <a:pt x="0" y="282651"/>
                </a:moveTo>
                <a:lnTo>
                  <a:pt x="400681" y="282651"/>
                </a:lnTo>
                <a:lnTo>
                  <a:pt x="40068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E5F464DB-EA88-40AD-A66E-91761AEA68F1}"/>
              </a:ext>
            </a:extLst>
          </p:cNvPr>
          <p:cNvSpPr/>
          <p:nvPr/>
        </p:nvSpPr>
        <p:spPr>
          <a:xfrm>
            <a:off x="3284723" y="2511914"/>
            <a:ext cx="1602723" cy="282650"/>
          </a:xfrm>
          <a:custGeom>
            <a:avLst/>
            <a:gdLst>
              <a:gd name="connsiteX0" fmla="*/ 0 w 1602723"/>
              <a:gd name="connsiteY0" fmla="*/ 282651 h 282650"/>
              <a:gd name="connsiteX1" fmla="*/ 1602723 w 1602723"/>
              <a:gd name="connsiteY1" fmla="*/ 282651 h 282650"/>
              <a:gd name="connsiteX2" fmla="*/ 1602723 w 1602723"/>
              <a:gd name="connsiteY2" fmla="*/ 0 h 282650"/>
              <a:gd name="connsiteX3" fmla="*/ 0 w 1602723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2723" h="282650">
                <a:moveTo>
                  <a:pt x="0" y="282651"/>
                </a:moveTo>
                <a:lnTo>
                  <a:pt x="1602723" y="282651"/>
                </a:lnTo>
                <a:lnTo>
                  <a:pt x="160272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3A3D0F9D-D222-400F-BB3C-C2E098CA6D30}"/>
              </a:ext>
            </a:extLst>
          </p:cNvPr>
          <p:cNvSpPr/>
          <p:nvPr/>
        </p:nvSpPr>
        <p:spPr>
          <a:xfrm>
            <a:off x="4887446" y="2511914"/>
            <a:ext cx="2003404" cy="282650"/>
          </a:xfrm>
          <a:custGeom>
            <a:avLst/>
            <a:gdLst>
              <a:gd name="connsiteX0" fmla="*/ 0 w 2003404"/>
              <a:gd name="connsiteY0" fmla="*/ 282651 h 282650"/>
              <a:gd name="connsiteX1" fmla="*/ 2003404 w 2003404"/>
              <a:gd name="connsiteY1" fmla="*/ 282651 h 282650"/>
              <a:gd name="connsiteX2" fmla="*/ 2003404 w 2003404"/>
              <a:gd name="connsiteY2" fmla="*/ 0 h 282650"/>
              <a:gd name="connsiteX3" fmla="*/ 0 w 2003404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3404" h="282650">
                <a:moveTo>
                  <a:pt x="0" y="282651"/>
                </a:moveTo>
                <a:lnTo>
                  <a:pt x="2003404" y="282651"/>
                </a:lnTo>
                <a:lnTo>
                  <a:pt x="200340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F4BA234B-0C90-4F76-9E03-40153DA931FA}"/>
              </a:ext>
            </a:extLst>
          </p:cNvPr>
          <p:cNvSpPr/>
          <p:nvPr/>
        </p:nvSpPr>
        <p:spPr>
          <a:xfrm>
            <a:off x="6890850" y="2511914"/>
            <a:ext cx="1068473" cy="282650"/>
          </a:xfrm>
          <a:custGeom>
            <a:avLst/>
            <a:gdLst>
              <a:gd name="connsiteX0" fmla="*/ 0 w 1068473"/>
              <a:gd name="connsiteY0" fmla="*/ 282651 h 282650"/>
              <a:gd name="connsiteX1" fmla="*/ 1068474 w 1068473"/>
              <a:gd name="connsiteY1" fmla="*/ 282651 h 282650"/>
              <a:gd name="connsiteX2" fmla="*/ 1068474 w 1068473"/>
              <a:gd name="connsiteY2" fmla="*/ 0 h 282650"/>
              <a:gd name="connsiteX3" fmla="*/ 0 w 1068473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8473" h="282650">
                <a:moveTo>
                  <a:pt x="0" y="282651"/>
                </a:moveTo>
                <a:lnTo>
                  <a:pt x="1068474" y="282651"/>
                </a:lnTo>
                <a:lnTo>
                  <a:pt x="106847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687C3567-C87E-4077-BD16-ED657C89237D}"/>
              </a:ext>
            </a:extLst>
          </p:cNvPr>
          <p:cNvSpPr/>
          <p:nvPr/>
        </p:nvSpPr>
        <p:spPr>
          <a:xfrm>
            <a:off x="7959324" y="2511914"/>
            <a:ext cx="133575" cy="282650"/>
          </a:xfrm>
          <a:custGeom>
            <a:avLst/>
            <a:gdLst>
              <a:gd name="connsiteX0" fmla="*/ 0 w 133575"/>
              <a:gd name="connsiteY0" fmla="*/ 282651 h 282650"/>
              <a:gd name="connsiteX1" fmla="*/ 133575 w 133575"/>
              <a:gd name="connsiteY1" fmla="*/ 282651 h 282650"/>
              <a:gd name="connsiteX2" fmla="*/ 133575 w 133575"/>
              <a:gd name="connsiteY2" fmla="*/ 0 h 282650"/>
              <a:gd name="connsiteX3" fmla="*/ 0 w 133575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575" h="282650">
                <a:moveTo>
                  <a:pt x="0" y="282651"/>
                </a:moveTo>
                <a:lnTo>
                  <a:pt x="133575" y="282651"/>
                </a:lnTo>
                <a:lnTo>
                  <a:pt x="133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EA8364B1-700D-4119-8BD0-8D2E1B16B11C}"/>
              </a:ext>
            </a:extLst>
          </p:cNvPr>
          <p:cNvSpPr/>
          <p:nvPr/>
        </p:nvSpPr>
        <p:spPr>
          <a:xfrm>
            <a:off x="2884043" y="2158601"/>
            <a:ext cx="2604428" cy="282650"/>
          </a:xfrm>
          <a:custGeom>
            <a:avLst/>
            <a:gdLst>
              <a:gd name="connsiteX0" fmla="*/ 0 w 2604428"/>
              <a:gd name="connsiteY0" fmla="*/ 282651 h 282650"/>
              <a:gd name="connsiteX1" fmla="*/ 2604429 w 2604428"/>
              <a:gd name="connsiteY1" fmla="*/ 282651 h 282650"/>
              <a:gd name="connsiteX2" fmla="*/ 2604429 w 2604428"/>
              <a:gd name="connsiteY2" fmla="*/ 0 h 282650"/>
              <a:gd name="connsiteX3" fmla="*/ 0 w 2604428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4428" h="282650">
                <a:moveTo>
                  <a:pt x="0" y="282651"/>
                </a:moveTo>
                <a:lnTo>
                  <a:pt x="2604429" y="282651"/>
                </a:lnTo>
                <a:lnTo>
                  <a:pt x="260442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32E5A71-DD71-4667-8F1F-94797CEC5BA6}"/>
              </a:ext>
            </a:extLst>
          </p:cNvPr>
          <p:cNvSpPr/>
          <p:nvPr/>
        </p:nvSpPr>
        <p:spPr>
          <a:xfrm>
            <a:off x="5488471" y="2158601"/>
            <a:ext cx="1488244" cy="282650"/>
          </a:xfrm>
          <a:custGeom>
            <a:avLst/>
            <a:gdLst>
              <a:gd name="connsiteX0" fmla="*/ 0 w 1488244"/>
              <a:gd name="connsiteY0" fmla="*/ 282651 h 282650"/>
              <a:gd name="connsiteX1" fmla="*/ 1488245 w 1488244"/>
              <a:gd name="connsiteY1" fmla="*/ 282651 h 282650"/>
              <a:gd name="connsiteX2" fmla="*/ 1488245 w 1488244"/>
              <a:gd name="connsiteY2" fmla="*/ 0 h 282650"/>
              <a:gd name="connsiteX3" fmla="*/ 0 w 1488244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8244" h="282650">
                <a:moveTo>
                  <a:pt x="0" y="282651"/>
                </a:moveTo>
                <a:lnTo>
                  <a:pt x="1488245" y="282651"/>
                </a:lnTo>
                <a:lnTo>
                  <a:pt x="1488245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76BA6F7-B9DC-47F7-AF25-0DEFFC88BF32}"/>
              </a:ext>
            </a:extLst>
          </p:cNvPr>
          <p:cNvSpPr/>
          <p:nvPr/>
        </p:nvSpPr>
        <p:spPr>
          <a:xfrm>
            <a:off x="6976716" y="2158601"/>
            <a:ext cx="744122" cy="282650"/>
          </a:xfrm>
          <a:custGeom>
            <a:avLst/>
            <a:gdLst>
              <a:gd name="connsiteX0" fmla="*/ 0 w 744122"/>
              <a:gd name="connsiteY0" fmla="*/ 282651 h 282650"/>
              <a:gd name="connsiteX1" fmla="*/ 744123 w 744122"/>
              <a:gd name="connsiteY1" fmla="*/ 282651 h 282650"/>
              <a:gd name="connsiteX2" fmla="*/ 744123 w 744122"/>
              <a:gd name="connsiteY2" fmla="*/ 0 h 282650"/>
              <a:gd name="connsiteX3" fmla="*/ 0 w 744122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4122" h="282650">
                <a:moveTo>
                  <a:pt x="0" y="282651"/>
                </a:moveTo>
                <a:lnTo>
                  <a:pt x="744123" y="282651"/>
                </a:lnTo>
                <a:lnTo>
                  <a:pt x="7441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4D312B43-B97D-4541-BC76-98A320BFE309}"/>
              </a:ext>
            </a:extLst>
          </p:cNvPr>
          <p:cNvSpPr/>
          <p:nvPr/>
        </p:nvSpPr>
        <p:spPr>
          <a:xfrm>
            <a:off x="7720838" y="2158601"/>
            <a:ext cx="372061" cy="282650"/>
          </a:xfrm>
          <a:custGeom>
            <a:avLst/>
            <a:gdLst>
              <a:gd name="connsiteX0" fmla="*/ 0 w 372061"/>
              <a:gd name="connsiteY0" fmla="*/ 282651 h 282650"/>
              <a:gd name="connsiteX1" fmla="*/ 372061 w 372061"/>
              <a:gd name="connsiteY1" fmla="*/ 282651 h 282650"/>
              <a:gd name="connsiteX2" fmla="*/ 372061 w 372061"/>
              <a:gd name="connsiteY2" fmla="*/ 0 h 282650"/>
              <a:gd name="connsiteX3" fmla="*/ 0 w 372061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61" h="282650">
                <a:moveTo>
                  <a:pt x="0" y="282651"/>
                </a:moveTo>
                <a:lnTo>
                  <a:pt x="372061" y="282651"/>
                </a:lnTo>
                <a:lnTo>
                  <a:pt x="37206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FF29FE67-3B7C-4A90-89D7-303C5B01C3AD}"/>
              </a:ext>
            </a:extLst>
          </p:cNvPr>
          <p:cNvSpPr/>
          <p:nvPr/>
        </p:nvSpPr>
        <p:spPr>
          <a:xfrm>
            <a:off x="8092899" y="2158601"/>
            <a:ext cx="31121" cy="282650"/>
          </a:xfrm>
          <a:custGeom>
            <a:avLst/>
            <a:gdLst>
              <a:gd name="connsiteX0" fmla="*/ 0 w 31121"/>
              <a:gd name="connsiteY0" fmla="*/ 282651 h 282650"/>
              <a:gd name="connsiteX1" fmla="*/ 0 w 31121"/>
              <a:gd name="connsiteY1" fmla="*/ 282651 h 282650"/>
              <a:gd name="connsiteX2" fmla="*/ 0 w 31121"/>
              <a:gd name="connsiteY2" fmla="*/ 0 h 282650"/>
              <a:gd name="connsiteX3" fmla="*/ 0 w 31121"/>
              <a:gd name="connsiteY3" fmla="*/ 0 h 2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21" h="282650">
                <a:moveTo>
                  <a:pt x="0" y="282651"/>
                </a:moveTo>
                <a:lnTo>
                  <a:pt x="0" y="282651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3E148377-8C78-4179-89B8-08B79945847D}"/>
              </a:ext>
            </a:extLst>
          </p:cNvPr>
          <p:cNvSpPr/>
          <p:nvPr/>
        </p:nvSpPr>
        <p:spPr>
          <a:xfrm>
            <a:off x="2884043" y="2056141"/>
            <a:ext cx="31121" cy="2254134"/>
          </a:xfrm>
          <a:custGeom>
            <a:avLst/>
            <a:gdLst>
              <a:gd name="connsiteX0" fmla="*/ 0 w 31121"/>
              <a:gd name="connsiteY0" fmla="*/ 2254135 h 2254134"/>
              <a:gd name="connsiteX1" fmla="*/ 0 w 31121"/>
              <a:gd name="connsiteY1" fmla="*/ 0 h 225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121" h="2254134">
                <a:moveTo>
                  <a:pt x="0" y="2254135"/>
                </a:moveTo>
                <a:lnTo>
                  <a:pt x="0" y="0"/>
                </a:lnTo>
              </a:path>
            </a:pathLst>
          </a:custGeom>
          <a:noFill/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B19FD7D5-9F2B-49F4-BB5E-C5670F9A24F2}"/>
              </a:ext>
            </a:extLst>
          </p:cNvPr>
          <p:cNvSpPr/>
          <p:nvPr/>
        </p:nvSpPr>
        <p:spPr>
          <a:xfrm>
            <a:off x="8092899" y="2056141"/>
            <a:ext cx="31121" cy="2254134"/>
          </a:xfrm>
          <a:custGeom>
            <a:avLst/>
            <a:gdLst>
              <a:gd name="connsiteX0" fmla="*/ 0 w 31121"/>
              <a:gd name="connsiteY0" fmla="*/ 2254135 h 2254134"/>
              <a:gd name="connsiteX1" fmla="*/ 0 w 31121"/>
              <a:gd name="connsiteY1" fmla="*/ 0 h 225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121" h="2254134">
                <a:moveTo>
                  <a:pt x="0" y="2254135"/>
                </a:moveTo>
                <a:lnTo>
                  <a:pt x="0" y="0"/>
                </a:lnTo>
              </a:path>
            </a:pathLst>
          </a:custGeom>
          <a:noFill/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10DE82F7-B1CF-408A-A6BF-2C1365CBAF59}"/>
              </a:ext>
            </a:extLst>
          </p:cNvPr>
          <p:cNvSpPr/>
          <p:nvPr/>
        </p:nvSpPr>
        <p:spPr>
          <a:xfrm>
            <a:off x="2884043" y="4310276"/>
            <a:ext cx="5208856" cy="31005"/>
          </a:xfrm>
          <a:custGeom>
            <a:avLst/>
            <a:gdLst>
              <a:gd name="connsiteX0" fmla="*/ 0 w 5208856"/>
              <a:gd name="connsiteY0" fmla="*/ 0 h 31005"/>
              <a:gd name="connsiteX1" fmla="*/ 5208857 w 5208856"/>
              <a:gd name="connsiteY1" fmla="*/ 0 h 31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08856" h="31005">
                <a:moveTo>
                  <a:pt x="0" y="0"/>
                </a:moveTo>
                <a:lnTo>
                  <a:pt x="5208857" y="0"/>
                </a:lnTo>
              </a:path>
            </a:pathLst>
          </a:custGeom>
          <a:noFill/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9E84D01C-AA3E-4909-980B-6E1FFD88BAD8}"/>
              </a:ext>
            </a:extLst>
          </p:cNvPr>
          <p:cNvSpPr/>
          <p:nvPr/>
        </p:nvSpPr>
        <p:spPr>
          <a:xfrm>
            <a:off x="2884043" y="2056141"/>
            <a:ext cx="5208856" cy="31005"/>
          </a:xfrm>
          <a:custGeom>
            <a:avLst/>
            <a:gdLst>
              <a:gd name="connsiteX0" fmla="*/ 0 w 5208856"/>
              <a:gd name="connsiteY0" fmla="*/ 0 h 31005"/>
              <a:gd name="connsiteX1" fmla="*/ 5208857 w 5208856"/>
              <a:gd name="connsiteY1" fmla="*/ 0 h 31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08856" h="31005">
                <a:moveTo>
                  <a:pt x="0" y="0"/>
                </a:moveTo>
                <a:lnTo>
                  <a:pt x="5208857" y="0"/>
                </a:lnTo>
              </a:path>
            </a:pathLst>
          </a:custGeom>
          <a:noFill/>
          <a:ln w="3111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7" name="Graphic 3">
            <a:extLst>
              <a:ext uri="{FF2B5EF4-FFF2-40B4-BE49-F238E27FC236}">
                <a16:creationId xmlns:a16="http://schemas.microsoft.com/office/drawing/2014/main" id="{0365EE81-CA08-4902-9FB1-60BEAE33277F}"/>
              </a:ext>
            </a:extLst>
          </p:cNvPr>
          <p:cNvGrpSpPr/>
          <p:nvPr/>
        </p:nvGrpSpPr>
        <p:grpSpPr>
          <a:xfrm>
            <a:off x="915107" y="4915668"/>
            <a:ext cx="7476592" cy="310059"/>
            <a:chOff x="1044807" y="5427994"/>
            <a:chExt cx="7476592" cy="310059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7E0168C-B82B-4CA6-B0AA-ED778BFD6AD4}"/>
                </a:ext>
              </a:extLst>
            </p:cNvPr>
            <p:cNvSpPr/>
            <p:nvPr/>
          </p:nvSpPr>
          <p:spPr>
            <a:xfrm>
              <a:off x="1044807" y="5502408"/>
              <a:ext cx="497947" cy="173633"/>
            </a:xfrm>
            <a:custGeom>
              <a:avLst/>
              <a:gdLst>
                <a:gd name="connsiteX0" fmla="*/ 0 w 497947"/>
                <a:gd name="connsiteY0" fmla="*/ 173634 h 173633"/>
                <a:gd name="connsiteX1" fmla="*/ 497947 w 497947"/>
                <a:gd name="connsiteY1" fmla="*/ 173634 h 173633"/>
                <a:gd name="connsiteX2" fmla="*/ 497947 w 497947"/>
                <a:gd name="connsiteY2" fmla="*/ 0 h 173633"/>
                <a:gd name="connsiteX3" fmla="*/ 0 w 497947"/>
                <a:gd name="connsiteY3" fmla="*/ 0 h 173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7947" h="173633">
                  <a:moveTo>
                    <a:pt x="0" y="173634"/>
                  </a:moveTo>
                  <a:lnTo>
                    <a:pt x="497947" y="173634"/>
                  </a:lnTo>
                  <a:lnTo>
                    <a:pt x="4979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111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C547439-2198-4059-BEB3-7E93D79CB855}"/>
                </a:ext>
              </a:extLst>
            </p:cNvPr>
            <p:cNvSpPr txBox="1"/>
            <p:nvPr/>
          </p:nvSpPr>
          <p:spPr>
            <a:xfrm>
              <a:off x="1650494" y="5382274"/>
              <a:ext cx="992046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Most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AF20650-391F-4E94-BD1E-BCFF114E3416}"/>
                </a:ext>
              </a:extLst>
            </p:cNvPr>
            <p:cNvSpPr/>
            <p:nvPr/>
          </p:nvSpPr>
          <p:spPr>
            <a:xfrm>
              <a:off x="3010422" y="5502408"/>
              <a:ext cx="497948" cy="173633"/>
            </a:xfrm>
            <a:custGeom>
              <a:avLst/>
              <a:gdLst>
                <a:gd name="connsiteX0" fmla="*/ 0 w 497948"/>
                <a:gd name="connsiteY0" fmla="*/ 173634 h 173633"/>
                <a:gd name="connsiteX1" fmla="*/ 497949 w 497948"/>
                <a:gd name="connsiteY1" fmla="*/ 173634 h 173633"/>
                <a:gd name="connsiteX2" fmla="*/ 497949 w 497948"/>
                <a:gd name="connsiteY2" fmla="*/ 0 h 173633"/>
                <a:gd name="connsiteX3" fmla="*/ 0 w 497948"/>
                <a:gd name="connsiteY3" fmla="*/ 0 h 173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7948" h="173633">
                  <a:moveTo>
                    <a:pt x="0" y="173634"/>
                  </a:moveTo>
                  <a:lnTo>
                    <a:pt x="497949" y="173634"/>
                  </a:lnTo>
                  <a:lnTo>
                    <a:pt x="4979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111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3A75B74-1591-4BE6-8FC6-ACFDF7D0E677}"/>
                </a:ext>
              </a:extLst>
            </p:cNvPr>
            <p:cNvSpPr txBox="1"/>
            <p:nvPr/>
          </p:nvSpPr>
          <p:spPr>
            <a:xfrm>
              <a:off x="3616110" y="5382274"/>
              <a:ext cx="338489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2FD7B8EB-EEC4-4867-8B37-E41567C8764C}"/>
                </a:ext>
              </a:extLst>
            </p:cNvPr>
            <p:cNvSpPr/>
            <p:nvPr/>
          </p:nvSpPr>
          <p:spPr>
            <a:xfrm>
              <a:off x="4345320" y="5502408"/>
              <a:ext cx="497949" cy="173633"/>
            </a:xfrm>
            <a:custGeom>
              <a:avLst/>
              <a:gdLst>
                <a:gd name="connsiteX0" fmla="*/ 0 w 497949"/>
                <a:gd name="connsiteY0" fmla="*/ 173634 h 173633"/>
                <a:gd name="connsiteX1" fmla="*/ 497949 w 497949"/>
                <a:gd name="connsiteY1" fmla="*/ 173634 h 173633"/>
                <a:gd name="connsiteX2" fmla="*/ 497949 w 497949"/>
                <a:gd name="connsiteY2" fmla="*/ 0 h 173633"/>
                <a:gd name="connsiteX3" fmla="*/ 0 w 497949"/>
                <a:gd name="connsiteY3" fmla="*/ 0 h 173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7949" h="173633">
                  <a:moveTo>
                    <a:pt x="0" y="173634"/>
                  </a:moveTo>
                  <a:lnTo>
                    <a:pt x="497949" y="173634"/>
                  </a:lnTo>
                  <a:lnTo>
                    <a:pt x="4979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111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1AF06E1-ED2B-45E3-8EFB-F5C3C12C96C8}"/>
                </a:ext>
              </a:extLst>
            </p:cNvPr>
            <p:cNvSpPr txBox="1"/>
            <p:nvPr/>
          </p:nvSpPr>
          <p:spPr>
            <a:xfrm>
              <a:off x="4951009" y="5382274"/>
              <a:ext cx="338489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CEFD6295-FEED-4315-8919-D19D7C1DB878}"/>
                </a:ext>
              </a:extLst>
            </p:cNvPr>
            <p:cNvSpPr/>
            <p:nvPr/>
          </p:nvSpPr>
          <p:spPr>
            <a:xfrm>
              <a:off x="5680197" y="5502408"/>
              <a:ext cx="497948" cy="173633"/>
            </a:xfrm>
            <a:custGeom>
              <a:avLst/>
              <a:gdLst>
                <a:gd name="connsiteX0" fmla="*/ 0 w 497948"/>
                <a:gd name="connsiteY0" fmla="*/ 173634 h 173633"/>
                <a:gd name="connsiteX1" fmla="*/ 497949 w 497948"/>
                <a:gd name="connsiteY1" fmla="*/ 173634 h 173633"/>
                <a:gd name="connsiteX2" fmla="*/ 497949 w 497948"/>
                <a:gd name="connsiteY2" fmla="*/ 0 h 173633"/>
                <a:gd name="connsiteX3" fmla="*/ 0 w 497948"/>
                <a:gd name="connsiteY3" fmla="*/ 0 h 173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7948" h="173633">
                  <a:moveTo>
                    <a:pt x="0" y="173634"/>
                  </a:moveTo>
                  <a:lnTo>
                    <a:pt x="497949" y="173634"/>
                  </a:lnTo>
                  <a:lnTo>
                    <a:pt x="4979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111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39916CD-57C8-44AD-8A32-D4D0F6C3F066}"/>
                </a:ext>
              </a:extLst>
            </p:cNvPr>
            <p:cNvSpPr txBox="1"/>
            <p:nvPr/>
          </p:nvSpPr>
          <p:spPr>
            <a:xfrm>
              <a:off x="6285885" y="5382274"/>
              <a:ext cx="338489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870281D-5FFE-469F-924A-33E0CD186644}"/>
                </a:ext>
              </a:extLst>
            </p:cNvPr>
            <p:cNvSpPr/>
            <p:nvPr/>
          </p:nvSpPr>
          <p:spPr>
            <a:xfrm>
              <a:off x="7015104" y="5502408"/>
              <a:ext cx="497948" cy="173633"/>
            </a:xfrm>
            <a:custGeom>
              <a:avLst/>
              <a:gdLst>
                <a:gd name="connsiteX0" fmla="*/ 0 w 497948"/>
                <a:gd name="connsiteY0" fmla="*/ 173634 h 173633"/>
                <a:gd name="connsiteX1" fmla="*/ 497949 w 497948"/>
                <a:gd name="connsiteY1" fmla="*/ 173634 h 173633"/>
                <a:gd name="connsiteX2" fmla="*/ 497949 w 497948"/>
                <a:gd name="connsiteY2" fmla="*/ 0 h 173633"/>
                <a:gd name="connsiteX3" fmla="*/ 0 w 497948"/>
                <a:gd name="connsiteY3" fmla="*/ 0 h 173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7948" h="173633">
                  <a:moveTo>
                    <a:pt x="0" y="173634"/>
                  </a:moveTo>
                  <a:lnTo>
                    <a:pt x="497949" y="173634"/>
                  </a:lnTo>
                  <a:lnTo>
                    <a:pt x="4979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111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E5EB1A26-1C15-4FD0-AF17-EA97C06C5FB4}"/>
                </a:ext>
              </a:extLst>
            </p:cNvPr>
            <p:cNvSpPr txBox="1"/>
            <p:nvPr/>
          </p:nvSpPr>
          <p:spPr>
            <a:xfrm>
              <a:off x="7620793" y="5382274"/>
              <a:ext cx="992046" cy="401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7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Least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0B8377-FFEB-4442-8D85-C83F6EA071D9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6f9e58f7-d1e4-4b3c-85fb-268101084292"/>
    <ds:schemaRef ds:uri="3ff2fa63-d22b-4bb2-9a0e-763a487e02e4"/>
  </ds:schemaRefs>
</ds:datastoreItem>
</file>

<file path=customXml/itemProps2.xml><?xml version="1.0" encoding="utf-8"?>
<ds:datastoreItem xmlns:ds="http://schemas.openxmlformats.org/officeDocument/2006/customXml" ds:itemID="{A4EE996D-4D46-4DF4-A3F8-1D106FF7BE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677543-A1A1-433D-8627-3E72032C8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fig-A-58</Template>
  <TotalTime>30</TotalTime>
  <Words>47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Need Validated Techniques Impact by academic rank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 Validated Techniques Impact by academic rank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2021-02-24T23:51:09Z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