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5B4887-B0EB-4D8E-9D18-33F3FBB6FDB9}" v="7" dt="2021-02-24T23:48:54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25B4887-B0EB-4D8E-9D18-33F3FBB6FDB9}"/>
    <pc:docChg chg="custSel modSld">
      <pc:chgData name="Christopher Keane" userId="2677a39a-78fe-4da0-ac2a-39406820a4c7" providerId="ADAL" clId="{325B4887-B0EB-4D8E-9D18-33F3FBB6FDB9}" dt="2021-02-24T23:48:40.869" v="62" actId="1037"/>
      <pc:docMkLst>
        <pc:docMk/>
      </pc:docMkLst>
      <pc:sldChg chg="addSp delSp modSp mod">
        <pc:chgData name="Christopher Keane" userId="2677a39a-78fe-4da0-ac2a-39406820a4c7" providerId="ADAL" clId="{325B4887-B0EB-4D8E-9D18-33F3FBB6FDB9}" dt="2021-02-24T23:48:40.869" v="62" actId="1037"/>
        <pc:sldMkLst>
          <pc:docMk/>
          <pc:sldMk cId="0" sldId="256"/>
        </pc:sldMkLst>
        <pc:spChg chg="mod">
          <ac:chgData name="Christopher Keane" userId="2677a39a-78fe-4da0-ac2a-39406820a4c7" providerId="ADAL" clId="{325B4887-B0EB-4D8E-9D18-33F3FBB6FDB9}" dt="2021-02-24T23:47:05.896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" creationId="{934FAD5E-7631-4C45-AF56-19664F7565E1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9" creationId="{51C22BAB-9805-4948-9810-DF40D1F58118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0" creationId="{C09EE9A9-3477-4248-B36E-ACA9AAEE41A4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2" creationId="{6F0EC8FD-7AA2-4AAB-80C1-29163145F15F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3" creationId="{6F60091F-0C7C-4145-A95B-52E7039569D9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5" creationId="{EA46B203-DB7D-4ABF-9EA0-0B7A1508AD60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6" creationId="{BAF43334-AA82-473D-AD48-9362328C52FF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8" creationId="{8972038A-3AAA-4BCB-9613-E35F1625C4E7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19" creationId="{88F6DF28-2356-43E6-952D-3B26E43FB077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1" creationId="{D4D44C81-1991-4EE1-A447-13DA951C6AA0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2" creationId="{CA5ACCD7-E68E-4B69-B212-DD14BC83B53B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4" creationId="{BF14D9CF-0E96-423F-93C3-7EE002B86169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5" creationId="{87CF97C6-1E7A-478C-9533-E2D57EA644DF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7" creationId="{F3CF1EBC-9C44-4968-8DEC-FA2F401473C3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8" creationId="{9D1520BF-31F4-49E4-96A5-089DC1210BB4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29" creationId="{C12DFB13-FDD8-47CF-B312-2D5903C70450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30" creationId="{C71ED902-9B89-4230-8A5D-AE5889D27C93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31" creationId="{8F99385D-0650-4909-BB32-E882B0357E33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32" creationId="{45605AD1-B583-4D2E-846C-F1B69F5A523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3" creationId="{02270307-77AA-4B16-8AA3-1DF9690F30F7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4" creationId="{6407333E-FEC4-4B67-8E87-F12858F5A9E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5" creationId="{29F7F209-757E-4682-A202-EC717F475B4C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6" creationId="{ECA13D0F-56D2-454E-84AA-C2A66E59744F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7" creationId="{DC45EAFA-4EA1-4148-A4F3-607FA6D6126B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8" creationId="{89F9EF19-F205-4A5B-8554-531E6262DE1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39" creationId="{030633E3-497E-4345-8E1B-ABE7FDB187BB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0" creationId="{44C65019-466C-41FE-AF62-34C765D255F8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1" creationId="{6D524059-742A-461B-A7BA-59DD06C83C5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2" creationId="{748524B0-B325-4774-AF10-E5B3F7F65067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3" creationId="{1F36C679-50D3-49EA-82F2-BF0856436D63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4" creationId="{3EB9BE09-9669-4E6B-B686-0267269DB9CC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5" creationId="{13F7AF4C-967C-4CBA-BFDF-0601157A25C4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6" creationId="{10B3B648-B5D3-47BE-9237-E06B85521333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7" creationId="{139B3586-37C1-412E-814A-25E20FB6BC0C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8" creationId="{6A7F58D4-B3BC-4CD0-8528-B8AD34C0D8F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49" creationId="{3F8C10DB-965C-42AC-9A59-D7CB7754B1E1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0" creationId="{6E72674F-E549-403D-8943-5D2D87106905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1" creationId="{EB33ECB6-DED9-41F6-B152-E37106E87259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2" creationId="{0681226A-9725-4F68-AC82-3B12CDB14C47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3" creationId="{FD027FE4-310C-44EB-A988-F8C3181A192F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4" creationId="{157E64A9-25D1-4490-962A-8A813ECB58DA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5" creationId="{A84B2EA7-73B8-4FDF-A1EB-AA3F3AF40D4A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6" creationId="{9BB8E81D-C85D-4BD9-A3E1-858BC828BB5A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7" creationId="{259592D9-A581-420D-8C2F-C12D4AF307C3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8" creationId="{778BFDE4-5D82-4710-BB65-C4DD85AC8386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59" creationId="{1AB02E66-1605-46FE-889F-59BB8176BC6F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0" creationId="{69CC3E1A-DC8A-427F-95C9-D237D5722CE6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1" creationId="{496FCED8-0748-4F81-826C-7312CCFA399A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2" creationId="{C549E906-670A-4218-8D6E-054893C03C8E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3" creationId="{9B0CC1EF-D78E-4CA3-AC56-BC71CA726C9C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4" creationId="{CC5484D3-6A55-4A30-A1D2-085649A00E39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5" creationId="{092E6E01-42BD-45A5-B02F-CD1CAC68A6AD}"/>
          </ac:spMkLst>
        </pc:spChg>
        <pc:spChg chg="mod topLvl">
          <ac:chgData name="Christopher Keane" userId="2677a39a-78fe-4da0-ac2a-39406820a4c7" providerId="ADAL" clId="{325B4887-B0EB-4D8E-9D18-33F3FBB6FDB9}" dt="2021-02-24T23:48:40.869" v="62" actId="1037"/>
          <ac:spMkLst>
            <pc:docMk/>
            <pc:sldMk cId="0" sldId="256"/>
            <ac:spMk id="66" creationId="{2569F7FF-C927-4307-80B2-91CB69CDE58E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68" creationId="{58D68A52-FC72-433E-B86F-3F641EF45BB6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69" creationId="{79160834-F955-43FC-8E6C-0ED450662B76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0" creationId="{89BEEA6C-4B36-4812-A9A0-B8E34757D609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1" creationId="{E9CEB989-EF39-45CC-90E6-20244A3E83E2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2" creationId="{C96D6637-502C-4772-A520-AB68F7221E6F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3" creationId="{3BEEE67C-B181-4E56-95FE-6B4B56183767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4" creationId="{E72EAE7D-C7AF-4573-A7FA-B36DDCC92C93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5" creationId="{524F3BDF-A269-4016-AD1A-A68AE3A8D595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6" creationId="{3226386C-3B3A-4A7D-AF79-F166FAE98122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7" creationId="{F620FAE3-C32F-40C7-86AD-84BB2E383FBB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79" creationId="{A53A6C94-2062-45E9-A698-DA86B88674BE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0" creationId="{F916138E-294E-4193-843D-1DB28F80290A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1" creationId="{20C8A301-490C-4010-AC38-A4E2A26205AD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2" creationId="{9D5C6142-8A53-467E-8B50-1B0996D2CB36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3" creationId="{9A8C4203-08DB-4010-B7A8-AFD531D566B0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4" creationId="{6A5BF276-DAAA-4EE5-A354-94A9DE8372D2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5" creationId="{CFB65AFC-7B11-468F-8DF9-B2323F4CD30D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6" creationId="{A552ECFE-79E2-4C31-91E1-8B29C7BAA88D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7" creationId="{53CD9E83-00F2-4650-9AFD-749971DFD3C6}"/>
          </ac:spMkLst>
        </pc:spChg>
        <pc:spChg chg="mod">
          <ac:chgData name="Christopher Keane" userId="2677a39a-78fe-4da0-ac2a-39406820a4c7" providerId="ADAL" clId="{325B4887-B0EB-4D8E-9D18-33F3FBB6FDB9}" dt="2021-02-24T23:48:21.398" v="5" actId="165"/>
          <ac:spMkLst>
            <pc:docMk/>
            <pc:sldMk cId="0" sldId="256"/>
            <ac:spMk id="88" creationId="{4C9A1C87-BF6E-4AE0-9840-47FDBC22BEA4}"/>
          </ac:spMkLst>
        </pc:spChg>
        <pc:grpChg chg="del 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5" creationId="{84399897-3E8A-4E2E-B3D3-762ECBB86437}"/>
          </ac:grpSpMkLst>
        </pc:grpChg>
        <pc:grpChg chg="mod topLvl">
          <ac:chgData name="Christopher Keane" userId="2677a39a-78fe-4da0-ac2a-39406820a4c7" providerId="ADAL" clId="{325B4887-B0EB-4D8E-9D18-33F3FBB6FDB9}" dt="2021-02-24T23:48:40.869" v="62" actId="1037"/>
          <ac:grpSpMkLst>
            <pc:docMk/>
            <pc:sldMk cId="0" sldId="256"/>
            <ac:grpSpMk id="7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8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11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14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17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20" creationId="{84399897-3E8A-4E2E-B3D3-762ECBB86437}"/>
          </ac:grpSpMkLst>
        </pc:grpChg>
        <pc:grpChg chg="mod">
          <ac:chgData name="Christopher Keane" userId="2677a39a-78fe-4da0-ac2a-39406820a4c7" providerId="ADAL" clId="{325B4887-B0EB-4D8E-9D18-33F3FBB6FDB9}" dt="2021-02-24T23:48:21.398" v="5" actId="165"/>
          <ac:grpSpMkLst>
            <pc:docMk/>
            <pc:sldMk cId="0" sldId="256"/>
            <ac:grpSpMk id="23" creationId="{84399897-3E8A-4E2E-B3D3-762ECBB86437}"/>
          </ac:grpSpMkLst>
        </pc:grpChg>
        <pc:grpChg chg="mod topLvl">
          <ac:chgData name="Christopher Keane" userId="2677a39a-78fe-4da0-ac2a-39406820a4c7" providerId="ADAL" clId="{325B4887-B0EB-4D8E-9D18-33F3FBB6FDB9}" dt="2021-02-24T23:48:40.869" v="62" actId="1037"/>
          <ac:grpSpMkLst>
            <pc:docMk/>
            <pc:sldMk cId="0" sldId="256"/>
            <ac:grpSpMk id="26" creationId="{84399897-3E8A-4E2E-B3D3-762ECBB86437}"/>
          </ac:grpSpMkLst>
        </pc:grpChg>
        <pc:grpChg chg="mod topLvl">
          <ac:chgData name="Christopher Keane" userId="2677a39a-78fe-4da0-ac2a-39406820a4c7" providerId="ADAL" clId="{325B4887-B0EB-4D8E-9D18-33F3FBB6FDB9}" dt="2021-02-24T23:48:40.869" v="62" actId="1037"/>
          <ac:grpSpMkLst>
            <pc:docMk/>
            <pc:sldMk cId="0" sldId="256"/>
            <ac:grpSpMk id="67" creationId="{84399897-3E8A-4E2E-B3D3-762ECBB86437}"/>
          </ac:grpSpMkLst>
        </pc:grpChg>
        <pc:grpChg chg="del mod topLvl">
          <ac:chgData name="Christopher Keane" userId="2677a39a-78fe-4da0-ac2a-39406820a4c7" providerId="ADAL" clId="{325B4887-B0EB-4D8E-9D18-33F3FBB6FDB9}" dt="2021-02-24T23:48:24.900" v="11" actId="478"/>
          <ac:grpSpMkLst>
            <pc:docMk/>
            <pc:sldMk cId="0" sldId="256"/>
            <ac:grpSpMk id="78" creationId="{84399897-3E8A-4E2E-B3D3-762ECBB86437}"/>
          </ac:grpSpMkLst>
        </pc:grpChg>
        <pc:picChg chg="add del mod">
          <ac:chgData name="Christopher Keane" userId="2677a39a-78fe-4da0-ac2a-39406820a4c7" providerId="ADAL" clId="{325B4887-B0EB-4D8E-9D18-33F3FBB6FDB9}" dt="2021-02-24T23:48:11.717" v="4" actId="27803"/>
          <ac:picMkLst>
            <pc:docMk/>
            <pc:sldMk cId="0" sldId="256"/>
            <ac:picMk id="4" creationId="{84399897-3E8A-4E2E-B3D3-762ECBB8643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32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A-57</a:t>
            </a:r>
          </a:p>
          <a:p>
            <a:r>
              <a:t>Survey Category: Concern about student evaluations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3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9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4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7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0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0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8604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Student Evaluations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34FAD5E-7631-4C45-AF56-19664F7565E1}"/>
              </a:ext>
            </a:extLst>
          </p:cNvPr>
          <p:cNvSpPr/>
          <p:nvPr/>
        </p:nvSpPr>
        <p:spPr>
          <a:xfrm>
            <a:off x="2821870" y="2112050"/>
            <a:ext cx="5094550" cy="2204668"/>
          </a:xfrm>
          <a:custGeom>
            <a:avLst/>
            <a:gdLst>
              <a:gd name="connsiteX0" fmla="*/ 0 w 5094550"/>
              <a:gd name="connsiteY0" fmla="*/ 2204669 h 2204668"/>
              <a:gd name="connsiteX1" fmla="*/ 5094551 w 5094550"/>
              <a:gd name="connsiteY1" fmla="*/ 2204669 h 2204668"/>
              <a:gd name="connsiteX2" fmla="*/ 5094551 w 5094550"/>
              <a:gd name="connsiteY2" fmla="*/ 0 h 2204668"/>
              <a:gd name="connsiteX3" fmla="*/ 0 w 5094550"/>
              <a:gd name="connsiteY3" fmla="*/ 0 h 2204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4550" h="2204668">
                <a:moveTo>
                  <a:pt x="0" y="2204669"/>
                </a:moveTo>
                <a:lnTo>
                  <a:pt x="5094551" y="2204669"/>
                </a:lnTo>
                <a:lnTo>
                  <a:pt x="5094551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4399897-3E8A-4E2E-B3D3-762ECBB86437}"/>
              </a:ext>
            </a:extLst>
          </p:cNvPr>
          <p:cNvGrpSpPr/>
          <p:nvPr/>
        </p:nvGrpSpPr>
        <p:grpSpPr>
          <a:xfrm>
            <a:off x="2654457" y="2112050"/>
            <a:ext cx="5581571" cy="2553412"/>
            <a:chOff x="2719307" y="2501151"/>
            <a:chExt cx="5581571" cy="2553412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2719307" y="2501151"/>
              <a:ext cx="334827" cy="2553412"/>
              <a:chOff x="2719307" y="2501151"/>
              <a:chExt cx="334827" cy="255341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1C22BAB-9805-4948-9810-DF40D1F58118}"/>
                  </a:ext>
                </a:extLst>
              </p:cNvPr>
              <p:cNvSpPr/>
              <p:nvPr/>
            </p:nvSpPr>
            <p:spPr>
              <a:xfrm>
                <a:off x="2886720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09EE9A9-3477-4248-B36E-ACA9AAEE41A4}"/>
                  </a:ext>
                </a:extLst>
              </p:cNvPr>
              <p:cNvSpPr txBox="1"/>
              <p:nvPr/>
            </p:nvSpPr>
            <p:spPr>
              <a:xfrm>
                <a:off x="2627867" y="4705588"/>
                <a:ext cx="517707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3662119" y="2501151"/>
              <a:ext cx="487021" cy="2553412"/>
              <a:chOff x="3662119" y="2501151"/>
              <a:chExt cx="487021" cy="2553412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6F0EC8FD-7AA2-4AAB-80C1-29163145F15F}"/>
                  </a:ext>
                </a:extLst>
              </p:cNvPr>
              <p:cNvSpPr/>
              <p:nvPr/>
            </p:nvSpPr>
            <p:spPr>
              <a:xfrm>
                <a:off x="3905630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60091F-0C7C-4145-A95B-52E7039569D9}"/>
                  </a:ext>
                </a:extLst>
              </p:cNvPr>
              <p:cNvSpPr txBox="1"/>
              <p:nvPr/>
            </p:nvSpPr>
            <p:spPr>
              <a:xfrm>
                <a:off x="3570679" y="4705588"/>
                <a:ext cx="669901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4681030" y="2501151"/>
              <a:ext cx="487021" cy="2553412"/>
              <a:chOff x="4681030" y="2501151"/>
              <a:chExt cx="487021" cy="255341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A46B203-DB7D-4ABF-9EA0-0B7A1508AD60}"/>
                  </a:ext>
                </a:extLst>
              </p:cNvPr>
              <p:cNvSpPr/>
              <p:nvPr/>
            </p:nvSpPr>
            <p:spPr>
              <a:xfrm>
                <a:off x="4924541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F43334-AA82-473D-AD48-9362328C52FF}"/>
                  </a:ext>
                </a:extLst>
              </p:cNvPr>
              <p:cNvSpPr txBox="1"/>
              <p:nvPr/>
            </p:nvSpPr>
            <p:spPr>
              <a:xfrm>
                <a:off x="4589590" y="4705588"/>
                <a:ext cx="669901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5699940" y="2501151"/>
              <a:ext cx="487021" cy="2553412"/>
              <a:chOff x="5699940" y="2501151"/>
              <a:chExt cx="487021" cy="2553412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972038A-3AAA-4BCB-9613-E35F1625C4E7}"/>
                  </a:ext>
                </a:extLst>
              </p:cNvPr>
              <p:cNvSpPr/>
              <p:nvPr/>
            </p:nvSpPr>
            <p:spPr>
              <a:xfrm>
                <a:off x="5943451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F6DF28-2356-43E6-952D-3B26E43FB077}"/>
                  </a:ext>
                </a:extLst>
              </p:cNvPr>
              <p:cNvSpPr txBox="1"/>
              <p:nvPr/>
            </p:nvSpPr>
            <p:spPr>
              <a:xfrm>
                <a:off x="5608500" y="4705588"/>
                <a:ext cx="669901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6718850" y="2501151"/>
              <a:ext cx="487021" cy="2553412"/>
              <a:chOff x="6718850" y="2501151"/>
              <a:chExt cx="487021" cy="255341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4D44C81-1991-4EE1-A447-13DA951C6AA0}"/>
                  </a:ext>
                </a:extLst>
              </p:cNvPr>
              <p:cNvSpPr/>
              <p:nvPr/>
            </p:nvSpPr>
            <p:spPr>
              <a:xfrm>
                <a:off x="6962361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5ACCD7-E68E-4B69-B212-DD14BC83B53B}"/>
                  </a:ext>
                </a:extLst>
              </p:cNvPr>
              <p:cNvSpPr txBox="1"/>
              <p:nvPr/>
            </p:nvSpPr>
            <p:spPr>
              <a:xfrm>
                <a:off x="6627410" y="4705588"/>
                <a:ext cx="669901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4399897-3E8A-4E2E-B3D3-762ECBB86437}"/>
                </a:ext>
              </a:extLst>
            </p:cNvPr>
            <p:cNvGrpSpPr/>
            <p:nvPr/>
          </p:nvGrpSpPr>
          <p:grpSpPr>
            <a:xfrm>
              <a:off x="7661663" y="2501151"/>
              <a:ext cx="639215" cy="2553412"/>
              <a:chOff x="7661663" y="2501151"/>
              <a:chExt cx="639215" cy="2553412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F14D9CF-0E96-423F-93C3-7EE002B86169}"/>
                  </a:ext>
                </a:extLst>
              </p:cNvPr>
              <p:cNvSpPr/>
              <p:nvPr/>
            </p:nvSpPr>
            <p:spPr>
              <a:xfrm>
                <a:off x="7981271" y="2501151"/>
                <a:ext cx="30438" cy="2204668"/>
              </a:xfrm>
              <a:custGeom>
                <a:avLst/>
                <a:gdLst>
                  <a:gd name="connsiteX0" fmla="*/ 0 w 30438"/>
                  <a:gd name="connsiteY0" fmla="*/ 2204669 h 2204668"/>
                  <a:gd name="connsiteX1" fmla="*/ 0 w 30438"/>
                  <a:gd name="connsiteY1" fmla="*/ 0 h 2204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438" h="2204668">
                    <a:moveTo>
                      <a:pt x="0" y="2204669"/>
                    </a:moveTo>
                    <a:lnTo>
                      <a:pt x="0" y="0"/>
                    </a:lnTo>
                  </a:path>
                </a:pathLst>
              </a:custGeom>
              <a:noFill/>
              <a:ln w="24331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7CF97C6-1E7A-478C-9533-E2D57EA644DF}"/>
                  </a:ext>
                </a:extLst>
              </p:cNvPr>
              <p:cNvSpPr txBox="1"/>
              <p:nvPr/>
            </p:nvSpPr>
            <p:spPr>
              <a:xfrm>
                <a:off x="7570223" y="4705588"/>
                <a:ext cx="822095" cy="394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1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84399897-3E8A-4E2E-B3D3-762ECBB86437}"/>
              </a:ext>
            </a:extLst>
          </p:cNvPr>
          <p:cNvGrpSpPr/>
          <p:nvPr/>
        </p:nvGrpSpPr>
        <p:grpSpPr>
          <a:xfrm>
            <a:off x="919442" y="2198857"/>
            <a:ext cx="1795892" cy="2031039"/>
            <a:chOff x="984292" y="2587958"/>
            <a:chExt cx="1795892" cy="2031039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3CF1EBC-9C44-4968-8DEC-FA2F401473C3}"/>
                </a:ext>
              </a:extLst>
            </p:cNvPr>
            <p:cNvSpPr txBox="1"/>
            <p:nvPr/>
          </p:nvSpPr>
          <p:spPr>
            <a:xfrm>
              <a:off x="1501629" y="4270022"/>
              <a:ext cx="1369995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D1520BF-31F4-49E4-96A5-089DC1210BB4}"/>
                </a:ext>
              </a:extLst>
            </p:cNvPr>
            <p:cNvSpPr txBox="1"/>
            <p:nvPr/>
          </p:nvSpPr>
          <p:spPr>
            <a:xfrm>
              <a:off x="1075485" y="3925727"/>
              <a:ext cx="1796139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12DFB13-FDD8-47CF-B312-2D5903C70450}"/>
                </a:ext>
              </a:extLst>
            </p:cNvPr>
            <p:cNvSpPr txBox="1"/>
            <p:nvPr/>
          </p:nvSpPr>
          <p:spPr>
            <a:xfrm>
              <a:off x="892852" y="3580167"/>
              <a:ext cx="1978772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71ED902-9B89-4230-8A5D-AE5889D27C93}"/>
                </a:ext>
              </a:extLst>
            </p:cNvPr>
            <p:cNvSpPr txBox="1"/>
            <p:nvPr/>
          </p:nvSpPr>
          <p:spPr>
            <a:xfrm>
              <a:off x="1592946" y="3233358"/>
              <a:ext cx="1278678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9385D-0650-4909-BB32-E882B0357E33}"/>
                </a:ext>
              </a:extLst>
            </p:cNvPr>
            <p:cNvSpPr txBox="1"/>
            <p:nvPr/>
          </p:nvSpPr>
          <p:spPr>
            <a:xfrm>
              <a:off x="2140845" y="2887798"/>
              <a:ext cx="730779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5605AD1-B583-4D2E-846C-F1B69F5A523D}"/>
                </a:ext>
              </a:extLst>
            </p:cNvPr>
            <p:cNvSpPr txBox="1"/>
            <p:nvPr/>
          </p:nvSpPr>
          <p:spPr>
            <a:xfrm>
              <a:off x="2171284" y="2542238"/>
              <a:ext cx="700340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2270307-77AA-4B16-8AA3-1DF9690F30F7}"/>
              </a:ext>
            </a:extLst>
          </p:cNvPr>
          <p:cNvSpPr/>
          <p:nvPr/>
        </p:nvSpPr>
        <p:spPr>
          <a:xfrm>
            <a:off x="2821870" y="3940060"/>
            <a:ext cx="664507" cy="276432"/>
          </a:xfrm>
          <a:custGeom>
            <a:avLst/>
            <a:gdLst>
              <a:gd name="connsiteX0" fmla="*/ 0 w 664507"/>
              <a:gd name="connsiteY0" fmla="*/ 276433 h 276432"/>
              <a:gd name="connsiteX1" fmla="*/ 664508 w 664507"/>
              <a:gd name="connsiteY1" fmla="*/ 276433 h 276432"/>
              <a:gd name="connsiteX2" fmla="*/ 664508 w 664507"/>
              <a:gd name="connsiteY2" fmla="*/ 0 h 276432"/>
              <a:gd name="connsiteX3" fmla="*/ 0 w 664507"/>
              <a:gd name="connsiteY3" fmla="*/ 0 h 27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507" h="276432">
                <a:moveTo>
                  <a:pt x="0" y="276433"/>
                </a:moveTo>
                <a:lnTo>
                  <a:pt x="664508" y="276433"/>
                </a:lnTo>
                <a:lnTo>
                  <a:pt x="66450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407333E-FEC4-4B67-8E87-F12858F5A9ED}"/>
              </a:ext>
            </a:extLst>
          </p:cNvPr>
          <p:cNvSpPr/>
          <p:nvPr/>
        </p:nvSpPr>
        <p:spPr>
          <a:xfrm>
            <a:off x="3486378" y="3940060"/>
            <a:ext cx="664513" cy="276432"/>
          </a:xfrm>
          <a:custGeom>
            <a:avLst/>
            <a:gdLst>
              <a:gd name="connsiteX0" fmla="*/ 0 w 664513"/>
              <a:gd name="connsiteY0" fmla="*/ 276433 h 276432"/>
              <a:gd name="connsiteX1" fmla="*/ 664514 w 664513"/>
              <a:gd name="connsiteY1" fmla="*/ 276433 h 276432"/>
              <a:gd name="connsiteX2" fmla="*/ 664514 w 664513"/>
              <a:gd name="connsiteY2" fmla="*/ 0 h 276432"/>
              <a:gd name="connsiteX3" fmla="*/ 0 w 664513"/>
              <a:gd name="connsiteY3" fmla="*/ 0 h 27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513" h="276432">
                <a:moveTo>
                  <a:pt x="0" y="276433"/>
                </a:moveTo>
                <a:lnTo>
                  <a:pt x="664514" y="276433"/>
                </a:lnTo>
                <a:lnTo>
                  <a:pt x="66451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9F7F209-757E-4682-A202-EC717F475B4C}"/>
              </a:ext>
            </a:extLst>
          </p:cNvPr>
          <p:cNvSpPr/>
          <p:nvPr/>
        </p:nvSpPr>
        <p:spPr>
          <a:xfrm>
            <a:off x="4150891" y="3940060"/>
            <a:ext cx="2436508" cy="276432"/>
          </a:xfrm>
          <a:custGeom>
            <a:avLst/>
            <a:gdLst>
              <a:gd name="connsiteX0" fmla="*/ 0 w 2436508"/>
              <a:gd name="connsiteY0" fmla="*/ 276433 h 276432"/>
              <a:gd name="connsiteX1" fmla="*/ 2436508 w 2436508"/>
              <a:gd name="connsiteY1" fmla="*/ 276433 h 276432"/>
              <a:gd name="connsiteX2" fmla="*/ 2436508 w 2436508"/>
              <a:gd name="connsiteY2" fmla="*/ 0 h 276432"/>
              <a:gd name="connsiteX3" fmla="*/ 0 w 2436508"/>
              <a:gd name="connsiteY3" fmla="*/ 0 h 27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6508" h="276432">
                <a:moveTo>
                  <a:pt x="0" y="276433"/>
                </a:moveTo>
                <a:lnTo>
                  <a:pt x="2436508" y="276433"/>
                </a:lnTo>
                <a:lnTo>
                  <a:pt x="24365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CA13D0F-56D2-454E-84AA-C2A66E59744F}"/>
              </a:ext>
            </a:extLst>
          </p:cNvPr>
          <p:cNvSpPr/>
          <p:nvPr/>
        </p:nvSpPr>
        <p:spPr>
          <a:xfrm>
            <a:off x="6587399" y="3940060"/>
            <a:ext cx="664510" cy="276432"/>
          </a:xfrm>
          <a:custGeom>
            <a:avLst/>
            <a:gdLst>
              <a:gd name="connsiteX0" fmla="*/ 0 w 664510"/>
              <a:gd name="connsiteY0" fmla="*/ 276433 h 276432"/>
              <a:gd name="connsiteX1" fmla="*/ 664510 w 664510"/>
              <a:gd name="connsiteY1" fmla="*/ 276433 h 276432"/>
              <a:gd name="connsiteX2" fmla="*/ 664510 w 664510"/>
              <a:gd name="connsiteY2" fmla="*/ 0 h 276432"/>
              <a:gd name="connsiteX3" fmla="*/ 0 w 664510"/>
              <a:gd name="connsiteY3" fmla="*/ 0 h 27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510" h="276432">
                <a:moveTo>
                  <a:pt x="0" y="276433"/>
                </a:moveTo>
                <a:lnTo>
                  <a:pt x="664510" y="276433"/>
                </a:lnTo>
                <a:lnTo>
                  <a:pt x="6645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C45EAFA-4EA1-4148-A4F3-607FA6D6126B}"/>
              </a:ext>
            </a:extLst>
          </p:cNvPr>
          <p:cNvSpPr/>
          <p:nvPr/>
        </p:nvSpPr>
        <p:spPr>
          <a:xfrm>
            <a:off x="7251910" y="3940060"/>
            <a:ext cx="664510" cy="276432"/>
          </a:xfrm>
          <a:custGeom>
            <a:avLst/>
            <a:gdLst>
              <a:gd name="connsiteX0" fmla="*/ 0 w 664510"/>
              <a:gd name="connsiteY0" fmla="*/ 276433 h 276432"/>
              <a:gd name="connsiteX1" fmla="*/ 664511 w 664510"/>
              <a:gd name="connsiteY1" fmla="*/ 276433 h 276432"/>
              <a:gd name="connsiteX2" fmla="*/ 664511 w 664510"/>
              <a:gd name="connsiteY2" fmla="*/ 0 h 276432"/>
              <a:gd name="connsiteX3" fmla="*/ 0 w 664510"/>
              <a:gd name="connsiteY3" fmla="*/ 0 h 27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510" h="276432">
                <a:moveTo>
                  <a:pt x="0" y="276433"/>
                </a:moveTo>
                <a:lnTo>
                  <a:pt x="664511" y="276433"/>
                </a:lnTo>
                <a:lnTo>
                  <a:pt x="6645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9F9EF19-F205-4A5B-8554-531E6262DE1D}"/>
              </a:ext>
            </a:extLst>
          </p:cNvPr>
          <p:cNvSpPr/>
          <p:nvPr/>
        </p:nvSpPr>
        <p:spPr>
          <a:xfrm>
            <a:off x="2821870" y="3594500"/>
            <a:ext cx="938460" cy="276447"/>
          </a:xfrm>
          <a:custGeom>
            <a:avLst/>
            <a:gdLst>
              <a:gd name="connsiteX0" fmla="*/ 0 w 938460"/>
              <a:gd name="connsiteY0" fmla="*/ 276448 h 276447"/>
              <a:gd name="connsiteX1" fmla="*/ 938460 w 938460"/>
              <a:gd name="connsiteY1" fmla="*/ 276448 h 276447"/>
              <a:gd name="connsiteX2" fmla="*/ 938460 w 938460"/>
              <a:gd name="connsiteY2" fmla="*/ 0 h 276447"/>
              <a:gd name="connsiteX3" fmla="*/ 0 w 938460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460" h="276447">
                <a:moveTo>
                  <a:pt x="0" y="276448"/>
                </a:moveTo>
                <a:lnTo>
                  <a:pt x="938460" y="276448"/>
                </a:lnTo>
                <a:lnTo>
                  <a:pt x="9384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30633E3-497E-4345-8E1B-ABE7FDB187BB}"/>
              </a:ext>
            </a:extLst>
          </p:cNvPr>
          <p:cNvSpPr/>
          <p:nvPr/>
        </p:nvSpPr>
        <p:spPr>
          <a:xfrm>
            <a:off x="3760330" y="3594500"/>
            <a:ext cx="1340679" cy="276447"/>
          </a:xfrm>
          <a:custGeom>
            <a:avLst/>
            <a:gdLst>
              <a:gd name="connsiteX0" fmla="*/ 0 w 1340679"/>
              <a:gd name="connsiteY0" fmla="*/ 276448 h 276447"/>
              <a:gd name="connsiteX1" fmla="*/ 1340679 w 1340679"/>
              <a:gd name="connsiteY1" fmla="*/ 276448 h 276447"/>
              <a:gd name="connsiteX2" fmla="*/ 1340679 w 1340679"/>
              <a:gd name="connsiteY2" fmla="*/ 0 h 276447"/>
              <a:gd name="connsiteX3" fmla="*/ 0 w 1340679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0679" h="276447">
                <a:moveTo>
                  <a:pt x="0" y="276448"/>
                </a:moveTo>
                <a:lnTo>
                  <a:pt x="1340679" y="276448"/>
                </a:lnTo>
                <a:lnTo>
                  <a:pt x="134067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4C65019-466C-41FE-AF62-34C765D255F8}"/>
              </a:ext>
            </a:extLst>
          </p:cNvPr>
          <p:cNvSpPr/>
          <p:nvPr/>
        </p:nvSpPr>
        <p:spPr>
          <a:xfrm>
            <a:off x="5101010" y="3594500"/>
            <a:ext cx="1474731" cy="276447"/>
          </a:xfrm>
          <a:custGeom>
            <a:avLst/>
            <a:gdLst>
              <a:gd name="connsiteX0" fmla="*/ 0 w 1474731"/>
              <a:gd name="connsiteY0" fmla="*/ 276448 h 276447"/>
              <a:gd name="connsiteX1" fmla="*/ 1474732 w 1474731"/>
              <a:gd name="connsiteY1" fmla="*/ 276448 h 276447"/>
              <a:gd name="connsiteX2" fmla="*/ 1474732 w 1474731"/>
              <a:gd name="connsiteY2" fmla="*/ 0 h 276447"/>
              <a:gd name="connsiteX3" fmla="*/ 0 w 1474731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4731" h="276447">
                <a:moveTo>
                  <a:pt x="0" y="276448"/>
                </a:moveTo>
                <a:lnTo>
                  <a:pt x="1474732" y="276448"/>
                </a:lnTo>
                <a:lnTo>
                  <a:pt x="14747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D524059-742A-461B-A7BA-59DD06C83C5D}"/>
              </a:ext>
            </a:extLst>
          </p:cNvPr>
          <p:cNvSpPr/>
          <p:nvPr/>
        </p:nvSpPr>
        <p:spPr>
          <a:xfrm>
            <a:off x="6575741" y="3594500"/>
            <a:ext cx="402218" cy="276447"/>
          </a:xfrm>
          <a:custGeom>
            <a:avLst/>
            <a:gdLst>
              <a:gd name="connsiteX0" fmla="*/ 0 w 402218"/>
              <a:gd name="connsiteY0" fmla="*/ 276448 h 276447"/>
              <a:gd name="connsiteX1" fmla="*/ 402219 w 402218"/>
              <a:gd name="connsiteY1" fmla="*/ 276448 h 276447"/>
              <a:gd name="connsiteX2" fmla="*/ 402219 w 402218"/>
              <a:gd name="connsiteY2" fmla="*/ 0 h 276447"/>
              <a:gd name="connsiteX3" fmla="*/ 0 w 402218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218" h="276447">
                <a:moveTo>
                  <a:pt x="0" y="276448"/>
                </a:moveTo>
                <a:lnTo>
                  <a:pt x="402219" y="276448"/>
                </a:lnTo>
                <a:lnTo>
                  <a:pt x="40221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48524B0-B325-4774-AF10-E5B3F7F65067}"/>
              </a:ext>
            </a:extLst>
          </p:cNvPr>
          <p:cNvSpPr/>
          <p:nvPr/>
        </p:nvSpPr>
        <p:spPr>
          <a:xfrm>
            <a:off x="6977960" y="3594500"/>
            <a:ext cx="938460" cy="276447"/>
          </a:xfrm>
          <a:custGeom>
            <a:avLst/>
            <a:gdLst>
              <a:gd name="connsiteX0" fmla="*/ 0 w 938460"/>
              <a:gd name="connsiteY0" fmla="*/ 276448 h 276447"/>
              <a:gd name="connsiteX1" fmla="*/ 938460 w 938460"/>
              <a:gd name="connsiteY1" fmla="*/ 276448 h 276447"/>
              <a:gd name="connsiteX2" fmla="*/ 938460 w 938460"/>
              <a:gd name="connsiteY2" fmla="*/ 0 h 276447"/>
              <a:gd name="connsiteX3" fmla="*/ 0 w 938460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460" h="276447">
                <a:moveTo>
                  <a:pt x="0" y="276448"/>
                </a:moveTo>
                <a:lnTo>
                  <a:pt x="938460" y="276448"/>
                </a:lnTo>
                <a:lnTo>
                  <a:pt x="93846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F36C679-50D3-49EA-82F2-BF0856436D63}"/>
              </a:ext>
            </a:extLst>
          </p:cNvPr>
          <p:cNvSpPr/>
          <p:nvPr/>
        </p:nvSpPr>
        <p:spPr>
          <a:xfrm>
            <a:off x="2821870" y="3248940"/>
            <a:ext cx="849091" cy="276447"/>
          </a:xfrm>
          <a:custGeom>
            <a:avLst/>
            <a:gdLst>
              <a:gd name="connsiteX0" fmla="*/ 0 w 849091"/>
              <a:gd name="connsiteY0" fmla="*/ 276448 h 276447"/>
              <a:gd name="connsiteX1" fmla="*/ 849092 w 849091"/>
              <a:gd name="connsiteY1" fmla="*/ 276448 h 276447"/>
              <a:gd name="connsiteX2" fmla="*/ 849092 w 849091"/>
              <a:gd name="connsiteY2" fmla="*/ 0 h 276447"/>
              <a:gd name="connsiteX3" fmla="*/ 0 w 849091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9091" h="276447">
                <a:moveTo>
                  <a:pt x="0" y="276448"/>
                </a:moveTo>
                <a:lnTo>
                  <a:pt x="849092" y="276448"/>
                </a:lnTo>
                <a:lnTo>
                  <a:pt x="84909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3EB9BE09-9669-4E6B-B686-0267269DB9CC}"/>
              </a:ext>
            </a:extLst>
          </p:cNvPr>
          <p:cNvSpPr/>
          <p:nvPr/>
        </p:nvSpPr>
        <p:spPr>
          <a:xfrm>
            <a:off x="3670962" y="3248940"/>
            <a:ext cx="707581" cy="276447"/>
          </a:xfrm>
          <a:custGeom>
            <a:avLst/>
            <a:gdLst>
              <a:gd name="connsiteX0" fmla="*/ 0 w 707581"/>
              <a:gd name="connsiteY0" fmla="*/ 276448 h 276447"/>
              <a:gd name="connsiteX1" fmla="*/ 707582 w 707581"/>
              <a:gd name="connsiteY1" fmla="*/ 276448 h 276447"/>
              <a:gd name="connsiteX2" fmla="*/ 707582 w 707581"/>
              <a:gd name="connsiteY2" fmla="*/ 0 h 276447"/>
              <a:gd name="connsiteX3" fmla="*/ 0 w 707581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7581" h="276447">
                <a:moveTo>
                  <a:pt x="0" y="276448"/>
                </a:moveTo>
                <a:lnTo>
                  <a:pt x="707582" y="276448"/>
                </a:lnTo>
                <a:lnTo>
                  <a:pt x="70758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3F7AF4C-967C-4CBA-BFDF-0601157A25C4}"/>
              </a:ext>
            </a:extLst>
          </p:cNvPr>
          <p:cNvSpPr/>
          <p:nvPr/>
        </p:nvSpPr>
        <p:spPr>
          <a:xfrm>
            <a:off x="4378543" y="3248940"/>
            <a:ext cx="1061372" cy="276447"/>
          </a:xfrm>
          <a:custGeom>
            <a:avLst/>
            <a:gdLst>
              <a:gd name="connsiteX0" fmla="*/ 0 w 1061372"/>
              <a:gd name="connsiteY0" fmla="*/ 276448 h 276447"/>
              <a:gd name="connsiteX1" fmla="*/ 1061372 w 1061372"/>
              <a:gd name="connsiteY1" fmla="*/ 276448 h 276447"/>
              <a:gd name="connsiteX2" fmla="*/ 1061372 w 1061372"/>
              <a:gd name="connsiteY2" fmla="*/ 0 h 276447"/>
              <a:gd name="connsiteX3" fmla="*/ 0 w 1061372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1372" h="276447">
                <a:moveTo>
                  <a:pt x="0" y="276448"/>
                </a:moveTo>
                <a:lnTo>
                  <a:pt x="1061372" y="276448"/>
                </a:lnTo>
                <a:lnTo>
                  <a:pt x="10613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10B3B648-B5D3-47BE-9237-E06B85521333}"/>
              </a:ext>
            </a:extLst>
          </p:cNvPr>
          <p:cNvSpPr/>
          <p:nvPr/>
        </p:nvSpPr>
        <p:spPr>
          <a:xfrm>
            <a:off x="5439916" y="3248940"/>
            <a:ext cx="990601" cy="276447"/>
          </a:xfrm>
          <a:custGeom>
            <a:avLst/>
            <a:gdLst>
              <a:gd name="connsiteX0" fmla="*/ 0 w 990601"/>
              <a:gd name="connsiteY0" fmla="*/ 276448 h 276447"/>
              <a:gd name="connsiteX1" fmla="*/ 990602 w 990601"/>
              <a:gd name="connsiteY1" fmla="*/ 276448 h 276447"/>
              <a:gd name="connsiteX2" fmla="*/ 990602 w 990601"/>
              <a:gd name="connsiteY2" fmla="*/ 0 h 276447"/>
              <a:gd name="connsiteX3" fmla="*/ 0 w 990601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0601" h="276447">
                <a:moveTo>
                  <a:pt x="0" y="276448"/>
                </a:moveTo>
                <a:lnTo>
                  <a:pt x="990602" y="276448"/>
                </a:lnTo>
                <a:lnTo>
                  <a:pt x="9906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39B3586-37C1-412E-814A-25E20FB6BC0C}"/>
              </a:ext>
            </a:extLst>
          </p:cNvPr>
          <p:cNvSpPr/>
          <p:nvPr/>
        </p:nvSpPr>
        <p:spPr>
          <a:xfrm>
            <a:off x="6430517" y="3248940"/>
            <a:ext cx="1485903" cy="276447"/>
          </a:xfrm>
          <a:custGeom>
            <a:avLst/>
            <a:gdLst>
              <a:gd name="connsiteX0" fmla="*/ 0 w 1485903"/>
              <a:gd name="connsiteY0" fmla="*/ 276448 h 276447"/>
              <a:gd name="connsiteX1" fmla="*/ 1485903 w 1485903"/>
              <a:gd name="connsiteY1" fmla="*/ 276448 h 276447"/>
              <a:gd name="connsiteX2" fmla="*/ 1485903 w 1485903"/>
              <a:gd name="connsiteY2" fmla="*/ 0 h 276447"/>
              <a:gd name="connsiteX3" fmla="*/ 0 w 1485903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3" h="276447">
                <a:moveTo>
                  <a:pt x="0" y="276448"/>
                </a:moveTo>
                <a:lnTo>
                  <a:pt x="1485903" y="276448"/>
                </a:lnTo>
                <a:lnTo>
                  <a:pt x="148590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6A7F58D4-B3BC-4CD0-8528-B8AD34C0D8FD}"/>
              </a:ext>
            </a:extLst>
          </p:cNvPr>
          <p:cNvSpPr/>
          <p:nvPr/>
        </p:nvSpPr>
        <p:spPr>
          <a:xfrm>
            <a:off x="2821870" y="2903381"/>
            <a:ext cx="372772" cy="276447"/>
          </a:xfrm>
          <a:custGeom>
            <a:avLst/>
            <a:gdLst>
              <a:gd name="connsiteX0" fmla="*/ 0 w 372772"/>
              <a:gd name="connsiteY0" fmla="*/ 276448 h 276447"/>
              <a:gd name="connsiteX1" fmla="*/ 372772 w 372772"/>
              <a:gd name="connsiteY1" fmla="*/ 276448 h 276447"/>
              <a:gd name="connsiteX2" fmla="*/ 372772 w 372772"/>
              <a:gd name="connsiteY2" fmla="*/ 0 h 276447"/>
              <a:gd name="connsiteX3" fmla="*/ 0 w 372772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772" h="276447">
                <a:moveTo>
                  <a:pt x="0" y="276448"/>
                </a:moveTo>
                <a:lnTo>
                  <a:pt x="372772" y="276448"/>
                </a:lnTo>
                <a:lnTo>
                  <a:pt x="3727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F8C10DB-965C-42AC-9A59-D7CB7754B1E1}"/>
              </a:ext>
            </a:extLst>
          </p:cNvPr>
          <p:cNvSpPr/>
          <p:nvPr/>
        </p:nvSpPr>
        <p:spPr>
          <a:xfrm>
            <a:off x="3194643" y="2903381"/>
            <a:ext cx="579872" cy="276447"/>
          </a:xfrm>
          <a:custGeom>
            <a:avLst/>
            <a:gdLst>
              <a:gd name="connsiteX0" fmla="*/ 0 w 579872"/>
              <a:gd name="connsiteY0" fmla="*/ 276448 h 276447"/>
              <a:gd name="connsiteX1" fmla="*/ 579872 w 579872"/>
              <a:gd name="connsiteY1" fmla="*/ 276448 h 276447"/>
              <a:gd name="connsiteX2" fmla="*/ 579872 w 579872"/>
              <a:gd name="connsiteY2" fmla="*/ 0 h 276447"/>
              <a:gd name="connsiteX3" fmla="*/ 0 w 579872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872" h="276447">
                <a:moveTo>
                  <a:pt x="0" y="276448"/>
                </a:moveTo>
                <a:lnTo>
                  <a:pt x="579872" y="276448"/>
                </a:lnTo>
                <a:lnTo>
                  <a:pt x="57987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6E72674F-E549-403D-8943-5D2D87106905}"/>
              </a:ext>
            </a:extLst>
          </p:cNvPr>
          <p:cNvSpPr/>
          <p:nvPr/>
        </p:nvSpPr>
        <p:spPr>
          <a:xfrm>
            <a:off x="3774515" y="2903381"/>
            <a:ext cx="1449650" cy="276447"/>
          </a:xfrm>
          <a:custGeom>
            <a:avLst/>
            <a:gdLst>
              <a:gd name="connsiteX0" fmla="*/ 0 w 1449650"/>
              <a:gd name="connsiteY0" fmla="*/ 276448 h 276447"/>
              <a:gd name="connsiteX1" fmla="*/ 1449650 w 1449650"/>
              <a:gd name="connsiteY1" fmla="*/ 276448 h 276447"/>
              <a:gd name="connsiteX2" fmla="*/ 1449650 w 1449650"/>
              <a:gd name="connsiteY2" fmla="*/ 0 h 276447"/>
              <a:gd name="connsiteX3" fmla="*/ 0 w 1449650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9650" h="276447">
                <a:moveTo>
                  <a:pt x="0" y="276448"/>
                </a:moveTo>
                <a:lnTo>
                  <a:pt x="1449650" y="276448"/>
                </a:lnTo>
                <a:lnTo>
                  <a:pt x="14496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EB33ECB6-DED9-41F6-B152-E37106E87259}"/>
              </a:ext>
            </a:extLst>
          </p:cNvPr>
          <p:cNvSpPr/>
          <p:nvPr/>
        </p:nvSpPr>
        <p:spPr>
          <a:xfrm>
            <a:off x="5224165" y="2903381"/>
            <a:ext cx="1201177" cy="276447"/>
          </a:xfrm>
          <a:custGeom>
            <a:avLst/>
            <a:gdLst>
              <a:gd name="connsiteX0" fmla="*/ 0 w 1201177"/>
              <a:gd name="connsiteY0" fmla="*/ 276448 h 276447"/>
              <a:gd name="connsiteX1" fmla="*/ 1201178 w 1201177"/>
              <a:gd name="connsiteY1" fmla="*/ 276448 h 276447"/>
              <a:gd name="connsiteX2" fmla="*/ 1201178 w 1201177"/>
              <a:gd name="connsiteY2" fmla="*/ 0 h 276447"/>
              <a:gd name="connsiteX3" fmla="*/ 0 w 1201177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1177" h="276447">
                <a:moveTo>
                  <a:pt x="0" y="276448"/>
                </a:moveTo>
                <a:lnTo>
                  <a:pt x="1201178" y="276448"/>
                </a:lnTo>
                <a:lnTo>
                  <a:pt x="12011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0681226A-9725-4F68-AC82-3B12CDB14C47}"/>
              </a:ext>
            </a:extLst>
          </p:cNvPr>
          <p:cNvSpPr/>
          <p:nvPr/>
        </p:nvSpPr>
        <p:spPr>
          <a:xfrm>
            <a:off x="6425343" y="2903381"/>
            <a:ext cx="1491077" cy="276447"/>
          </a:xfrm>
          <a:custGeom>
            <a:avLst/>
            <a:gdLst>
              <a:gd name="connsiteX0" fmla="*/ 0 w 1491077"/>
              <a:gd name="connsiteY0" fmla="*/ 276448 h 276447"/>
              <a:gd name="connsiteX1" fmla="*/ 1491078 w 1491077"/>
              <a:gd name="connsiteY1" fmla="*/ 276448 h 276447"/>
              <a:gd name="connsiteX2" fmla="*/ 1491078 w 1491077"/>
              <a:gd name="connsiteY2" fmla="*/ 0 h 276447"/>
              <a:gd name="connsiteX3" fmla="*/ 0 w 1491077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1077" h="276447">
                <a:moveTo>
                  <a:pt x="0" y="276448"/>
                </a:moveTo>
                <a:lnTo>
                  <a:pt x="1491078" y="276448"/>
                </a:lnTo>
                <a:lnTo>
                  <a:pt x="149107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D027FE4-310C-44EB-A988-F8C3181A192F}"/>
              </a:ext>
            </a:extLst>
          </p:cNvPr>
          <p:cNvSpPr/>
          <p:nvPr/>
        </p:nvSpPr>
        <p:spPr>
          <a:xfrm>
            <a:off x="2821870" y="2557821"/>
            <a:ext cx="30438" cy="276447"/>
          </a:xfrm>
          <a:custGeom>
            <a:avLst/>
            <a:gdLst>
              <a:gd name="connsiteX0" fmla="*/ 0 w 30438"/>
              <a:gd name="connsiteY0" fmla="*/ 276448 h 276447"/>
              <a:gd name="connsiteX1" fmla="*/ 0 w 30438"/>
              <a:gd name="connsiteY1" fmla="*/ 276448 h 276447"/>
              <a:gd name="connsiteX2" fmla="*/ 0 w 30438"/>
              <a:gd name="connsiteY2" fmla="*/ 0 h 276447"/>
              <a:gd name="connsiteX3" fmla="*/ 0 w 30438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38" h="276447">
                <a:moveTo>
                  <a:pt x="0" y="276448"/>
                </a:moveTo>
                <a:lnTo>
                  <a:pt x="0" y="276448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57E64A9-25D1-4490-962A-8A813ECB58DA}"/>
              </a:ext>
            </a:extLst>
          </p:cNvPr>
          <p:cNvSpPr/>
          <p:nvPr/>
        </p:nvSpPr>
        <p:spPr>
          <a:xfrm>
            <a:off x="2821870" y="2557821"/>
            <a:ext cx="891553" cy="276447"/>
          </a:xfrm>
          <a:custGeom>
            <a:avLst/>
            <a:gdLst>
              <a:gd name="connsiteX0" fmla="*/ 0 w 891553"/>
              <a:gd name="connsiteY0" fmla="*/ 276448 h 276447"/>
              <a:gd name="connsiteX1" fmla="*/ 891554 w 891553"/>
              <a:gd name="connsiteY1" fmla="*/ 276448 h 276447"/>
              <a:gd name="connsiteX2" fmla="*/ 891554 w 891553"/>
              <a:gd name="connsiteY2" fmla="*/ 0 h 276447"/>
              <a:gd name="connsiteX3" fmla="*/ 0 w 891553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1553" h="276447">
                <a:moveTo>
                  <a:pt x="0" y="276448"/>
                </a:moveTo>
                <a:lnTo>
                  <a:pt x="891554" y="276448"/>
                </a:lnTo>
                <a:lnTo>
                  <a:pt x="89155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A84B2EA7-73B8-4FDF-A1EB-AA3F3AF40D4A}"/>
              </a:ext>
            </a:extLst>
          </p:cNvPr>
          <p:cNvSpPr/>
          <p:nvPr/>
        </p:nvSpPr>
        <p:spPr>
          <a:xfrm>
            <a:off x="3713424" y="2557821"/>
            <a:ext cx="2037820" cy="276447"/>
          </a:xfrm>
          <a:custGeom>
            <a:avLst/>
            <a:gdLst>
              <a:gd name="connsiteX0" fmla="*/ 0 w 2037820"/>
              <a:gd name="connsiteY0" fmla="*/ 276448 h 276447"/>
              <a:gd name="connsiteX1" fmla="*/ 2037820 w 2037820"/>
              <a:gd name="connsiteY1" fmla="*/ 276448 h 276447"/>
              <a:gd name="connsiteX2" fmla="*/ 2037820 w 2037820"/>
              <a:gd name="connsiteY2" fmla="*/ 0 h 276447"/>
              <a:gd name="connsiteX3" fmla="*/ 0 w 2037820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7820" h="276447">
                <a:moveTo>
                  <a:pt x="0" y="276448"/>
                </a:moveTo>
                <a:lnTo>
                  <a:pt x="2037820" y="276448"/>
                </a:lnTo>
                <a:lnTo>
                  <a:pt x="20378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9BB8E81D-C85D-4BD9-A3E1-858BC828BB5A}"/>
              </a:ext>
            </a:extLst>
          </p:cNvPr>
          <p:cNvSpPr/>
          <p:nvPr/>
        </p:nvSpPr>
        <p:spPr>
          <a:xfrm>
            <a:off x="5751244" y="2557821"/>
            <a:ext cx="1273622" cy="276447"/>
          </a:xfrm>
          <a:custGeom>
            <a:avLst/>
            <a:gdLst>
              <a:gd name="connsiteX0" fmla="*/ 0 w 1273622"/>
              <a:gd name="connsiteY0" fmla="*/ 276448 h 276447"/>
              <a:gd name="connsiteX1" fmla="*/ 1273622 w 1273622"/>
              <a:gd name="connsiteY1" fmla="*/ 276448 h 276447"/>
              <a:gd name="connsiteX2" fmla="*/ 1273622 w 1273622"/>
              <a:gd name="connsiteY2" fmla="*/ 0 h 276447"/>
              <a:gd name="connsiteX3" fmla="*/ 0 w 1273622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3622" h="276447">
                <a:moveTo>
                  <a:pt x="0" y="276448"/>
                </a:moveTo>
                <a:lnTo>
                  <a:pt x="1273622" y="276448"/>
                </a:lnTo>
                <a:lnTo>
                  <a:pt x="12736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259592D9-A581-420D-8C2F-C12D4AF307C3}"/>
              </a:ext>
            </a:extLst>
          </p:cNvPr>
          <p:cNvSpPr/>
          <p:nvPr/>
        </p:nvSpPr>
        <p:spPr>
          <a:xfrm>
            <a:off x="7024866" y="2557821"/>
            <a:ext cx="891554" cy="276447"/>
          </a:xfrm>
          <a:custGeom>
            <a:avLst/>
            <a:gdLst>
              <a:gd name="connsiteX0" fmla="*/ 0 w 891554"/>
              <a:gd name="connsiteY0" fmla="*/ 276448 h 276447"/>
              <a:gd name="connsiteX1" fmla="*/ 891554 w 891554"/>
              <a:gd name="connsiteY1" fmla="*/ 276448 h 276447"/>
              <a:gd name="connsiteX2" fmla="*/ 891554 w 891554"/>
              <a:gd name="connsiteY2" fmla="*/ 0 h 276447"/>
              <a:gd name="connsiteX3" fmla="*/ 0 w 891554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1554" h="276447">
                <a:moveTo>
                  <a:pt x="0" y="276448"/>
                </a:moveTo>
                <a:lnTo>
                  <a:pt x="891554" y="276448"/>
                </a:lnTo>
                <a:lnTo>
                  <a:pt x="89155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778BFDE4-5D82-4710-BB65-C4DD85AC8386}"/>
              </a:ext>
            </a:extLst>
          </p:cNvPr>
          <p:cNvSpPr/>
          <p:nvPr/>
        </p:nvSpPr>
        <p:spPr>
          <a:xfrm>
            <a:off x="2821870" y="2212261"/>
            <a:ext cx="30438" cy="276447"/>
          </a:xfrm>
          <a:custGeom>
            <a:avLst/>
            <a:gdLst>
              <a:gd name="connsiteX0" fmla="*/ 0 w 30438"/>
              <a:gd name="connsiteY0" fmla="*/ 276448 h 276447"/>
              <a:gd name="connsiteX1" fmla="*/ 0 w 30438"/>
              <a:gd name="connsiteY1" fmla="*/ 276448 h 276447"/>
              <a:gd name="connsiteX2" fmla="*/ 0 w 30438"/>
              <a:gd name="connsiteY2" fmla="*/ 0 h 276447"/>
              <a:gd name="connsiteX3" fmla="*/ 0 w 30438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38" h="276447">
                <a:moveTo>
                  <a:pt x="0" y="276448"/>
                </a:moveTo>
                <a:lnTo>
                  <a:pt x="0" y="276448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1AB02E66-1605-46FE-889F-59BB8176BC6F}"/>
              </a:ext>
            </a:extLst>
          </p:cNvPr>
          <p:cNvSpPr/>
          <p:nvPr/>
        </p:nvSpPr>
        <p:spPr>
          <a:xfrm>
            <a:off x="2821870" y="2212261"/>
            <a:ext cx="1819482" cy="276447"/>
          </a:xfrm>
          <a:custGeom>
            <a:avLst/>
            <a:gdLst>
              <a:gd name="connsiteX0" fmla="*/ 0 w 1819482"/>
              <a:gd name="connsiteY0" fmla="*/ 276448 h 276447"/>
              <a:gd name="connsiteX1" fmla="*/ 1819482 w 1819482"/>
              <a:gd name="connsiteY1" fmla="*/ 276448 h 276447"/>
              <a:gd name="connsiteX2" fmla="*/ 1819482 w 1819482"/>
              <a:gd name="connsiteY2" fmla="*/ 0 h 276447"/>
              <a:gd name="connsiteX3" fmla="*/ 0 w 1819482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9482" h="276447">
                <a:moveTo>
                  <a:pt x="0" y="276448"/>
                </a:moveTo>
                <a:lnTo>
                  <a:pt x="1819482" y="276448"/>
                </a:lnTo>
                <a:lnTo>
                  <a:pt x="181948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9CC3E1A-DC8A-427F-95C9-D237D5722CE6}"/>
              </a:ext>
            </a:extLst>
          </p:cNvPr>
          <p:cNvSpPr/>
          <p:nvPr/>
        </p:nvSpPr>
        <p:spPr>
          <a:xfrm>
            <a:off x="4641353" y="2212261"/>
            <a:ext cx="727793" cy="276447"/>
          </a:xfrm>
          <a:custGeom>
            <a:avLst/>
            <a:gdLst>
              <a:gd name="connsiteX0" fmla="*/ 0 w 727793"/>
              <a:gd name="connsiteY0" fmla="*/ 276448 h 276447"/>
              <a:gd name="connsiteX1" fmla="*/ 727793 w 727793"/>
              <a:gd name="connsiteY1" fmla="*/ 276448 h 276447"/>
              <a:gd name="connsiteX2" fmla="*/ 727793 w 727793"/>
              <a:gd name="connsiteY2" fmla="*/ 0 h 276447"/>
              <a:gd name="connsiteX3" fmla="*/ 0 w 727793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793" h="276447">
                <a:moveTo>
                  <a:pt x="0" y="276448"/>
                </a:moveTo>
                <a:lnTo>
                  <a:pt x="727793" y="276448"/>
                </a:lnTo>
                <a:lnTo>
                  <a:pt x="727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96FCED8-0748-4F81-826C-7312CCFA399A}"/>
              </a:ext>
            </a:extLst>
          </p:cNvPr>
          <p:cNvSpPr/>
          <p:nvPr/>
        </p:nvSpPr>
        <p:spPr>
          <a:xfrm>
            <a:off x="5369146" y="2212261"/>
            <a:ext cx="1091689" cy="276447"/>
          </a:xfrm>
          <a:custGeom>
            <a:avLst/>
            <a:gdLst>
              <a:gd name="connsiteX0" fmla="*/ 0 w 1091689"/>
              <a:gd name="connsiteY0" fmla="*/ 276448 h 276447"/>
              <a:gd name="connsiteX1" fmla="*/ 1091689 w 1091689"/>
              <a:gd name="connsiteY1" fmla="*/ 276448 h 276447"/>
              <a:gd name="connsiteX2" fmla="*/ 1091689 w 1091689"/>
              <a:gd name="connsiteY2" fmla="*/ 0 h 276447"/>
              <a:gd name="connsiteX3" fmla="*/ 0 w 1091689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1689" h="276447">
                <a:moveTo>
                  <a:pt x="0" y="276448"/>
                </a:moveTo>
                <a:lnTo>
                  <a:pt x="1091689" y="276448"/>
                </a:lnTo>
                <a:lnTo>
                  <a:pt x="109168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C549E906-670A-4218-8D6E-054893C03C8E}"/>
              </a:ext>
            </a:extLst>
          </p:cNvPr>
          <p:cNvSpPr/>
          <p:nvPr/>
        </p:nvSpPr>
        <p:spPr>
          <a:xfrm>
            <a:off x="6460835" y="2212261"/>
            <a:ext cx="1455586" cy="276447"/>
          </a:xfrm>
          <a:custGeom>
            <a:avLst/>
            <a:gdLst>
              <a:gd name="connsiteX0" fmla="*/ 0 w 1455586"/>
              <a:gd name="connsiteY0" fmla="*/ 276448 h 276447"/>
              <a:gd name="connsiteX1" fmla="*/ 1455586 w 1455586"/>
              <a:gd name="connsiteY1" fmla="*/ 276448 h 276447"/>
              <a:gd name="connsiteX2" fmla="*/ 1455586 w 1455586"/>
              <a:gd name="connsiteY2" fmla="*/ 0 h 276447"/>
              <a:gd name="connsiteX3" fmla="*/ 0 w 1455586"/>
              <a:gd name="connsiteY3" fmla="*/ 0 h 276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586" h="276447">
                <a:moveTo>
                  <a:pt x="0" y="276448"/>
                </a:moveTo>
                <a:lnTo>
                  <a:pt x="1455586" y="276448"/>
                </a:lnTo>
                <a:lnTo>
                  <a:pt x="145558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B0CC1EF-D78E-4CA3-AC56-BC71CA726C9C}"/>
              </a:ext>
            </a:extLst>
          </p:cNvPr>
          <p:cNvSpPr/>
          <p:nvPr/>
        </p:nvSpPr>
        <p:spPr>
          <a:xfrm>
            <a:off x="2821870" y="2112050"/>
            <a:ext cx="30438" cy="2204668"/>
          </a:xfrm>
          <a:custGeom>
            <a:avLst/>
            <a:gdLst>
              <a:gd name="connsiteX0" fmla="*/ 0 w 30438"/>
              <a:gd name="connsiteY0" fmla="*/ 2204669 h 2204668"/>
              <a:gd name="connsiteX1" fmla="*/ 0 w 30438"/>
              <a:gd name="connsiteY1" fmla="*/ 0 h 2204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38" h="2204668">
                <a:moveTo>
                  <a:pt x="0" y="2204669"/>
                </a:moveTo>
                <a:lnTo>
                  <a:pt x="0" y="0"/>
                </a:lnTo>
              </a:path>
            </a:pathLst>
          </a:custGeom>
          <a:noFill/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CC5484D3-6A55-4A30-A1D2-085649A00E39}"/>
              </a:ext>
            </a:extLst>
          </p:cNvPr>
          <p:cNvSpPr/>
          <p:nvPr/>
        </p:nvSpPr>
        <p:spPr>
          <a:xfrm>
            <a:off x="7916421" y="2112050"/>
            <a:ext cx="30438" cy="2204668"/>
          </a:xfrm>
          <a:custGeom>
            <a:avLst/>
            <a:gdLst>
              <a:gd name="connsiteX0" fmla="*/ 0 w 30438"/>
              <a:gd name="connsiteY0" fmla="*/ 2204669 h 2204668"/>
              <a:gd name="connsiteX1" fmla="*/ 0 w 30438"/>
              <a:gd name="connsiteY1" fmla="*/ 0 h 2204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38" h="2204668">
                <a:moveTo>
                  <a:pt x="0" y="2204669"/>
                </a:moveTo>
                <a:lnTo>
                  <a:pt x="0" y="0"/>
                </a:lnTo>
              </a:path>
            </a:pathLst>
          </a:custGeom>
          <a:noFill/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092E6E01-42BD-45A5-B02F-CD1CAC68A6AD}"/>
              </a:ext>
            </a:extLst>
          </p:cNvPr>
          <p:cNvSpPr/>
          <p:nvPr/>
        </p:nvSpPr>
        <p:spPr>
          <a:xfrm>
            <a:off x="2821870" y="4316719"/>
            <a:ext cx="5094550" cy="30325"/>
          </a:xfrm>
          <a:custGeom>
            <a:avLst/>
            <a:gdLst>
              <a:gd name="connsiteX0" fmla="*/ 0 w 5094550"/>
              <a:gd name="connsiteY0" fmla="*/ 0 h 30325"/>
              <a:gd name="connsiteX1" fmla="*/ 5094551 w 5094550"/>
              <a:gd name="connsiteY1" fmla="*/ 0 h 3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94550" h="30325">
                <a:moveTo>
                  <a:pt x="0" y="0"/>
                </a:moveTo>
                <a:lnTo>
                  <a:pt x="5094551" y="0"/>
                </a:lnTo>
              </a:path>
            </a:pathLst>
          </a:custGeom>
          <a:noFill/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2569F7FF-C927-4307-80B2-91CB69CDE58E}"/>
              </a:ext>
            </a:extLst>
          </p:cNvPr>
          <p:cNvSpPr/>
          <p:nvPr/>
        </p:nvSpPr>
        <p:spPr>
          <a:xfrm>
            <a:off x="2821870" y="2112050"/>
            <a:ext cx="5094550" cy="30325"/>
          </a:xfrm>
          <a:custGeom>
            <a:avLst/>
            <a:gdLst>
              <a:gd name="connsiteX0" fmla="*/ 0 w 5094550"/>
              <a:gd name="connsiteY0" fmla="*/ 0 h 30325"/>
              <a:gd name="connsiteX1" fmla="*/ 5094551 w 5094550"/>
              <a:gd name="connsiteY1" fmla="*/ 0 h 3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94550" h="30325">
                <a:moveTo>
                  <a:pt x="0" y="0"/>
                </a:moveTo>
                <a:lnTo>
                  <a:pt x="5094551" y="0"/>
                </a:lnTo>
              </a:path>
            </a:pathLst>
          </a:custGeom>
          <a:noFill/>
          <a:ln w="3041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84399897-3E8A-4E2E-B3D3-762ECBB86437}"/>
              </a:ext>
            </a:extLst>
          </p:cNvPr>
          <p:cNvGrpSpPr/>
          <p:nvPr/>
        </p:nvGrpSpPr>
        <p:grpSpPr>
          <a:xfrm>
            <a:off x="947087" y="4928280"/>
            <a:ext cx="7312501" cy="303255"/>
            <a:chOff x="1011937" y="5297926"/>
            <a:chExt cx="7312501" cy="303255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8D68A52-FC72-433E-B86F-3F641EF45BB6}"/>
                </a:ext>
              </a:extLst>
            </p:cNvPr>
            <p:cNvSpPr/>
            <p:nvPr/>
          </p:nvSpPr>
          <p:spPr>
            <a:xfrm>
              <a:off x="1011937" y="5370707"/>
              <a:ext cx="487021" cy="169823"/>
            </a:xfrm>
            <a:custGeom>
              <a:avLst/>
              <a:gdLst>
                <a:gd name="connsiteX0" fmla="*/ 0 w 487021"/>
                <a:gd name="connsiteY0" fmla="*/ 169823 h 169823"/>
                <a:gd name="connsiteX1" fmla="*/ 487022 w 487021"/>
                <a:gd name="connsiteY1" fmla="*/ 169823 h 169823"/>
                <a:gd name="connsiteX2" fmla="*/ 487022 w 487021"/>
                <a:gd name="connsiteY2" fmla="*/ 0 h 169823"/>
                <a:gd name="connsiteX3" fmla="*/ 0 w 487021"/>
                <a:gd name="connsiteY3" fmla="*/ 0 h 1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21" h="169823">
                  <a:moveTo>
                    <a:pt x="0" y="169823"/>
                  </a:moveTo>
                  <a:lnTo>
                    <a:pt x="487022" y="169823"/>
                  </a:lnTo>
                  <a:lnTo>
                    <a:pt x="4870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4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79160834-F955-43FC-8E6C-0ED450662B76}"/>
                </a:ext>
              </a:extLst>
            </p:cNvPr>
            <p:cNvSpPr txBox="1"/>
            <p:nvPr/>
          </p:nvSpPr>
          <p:spPr>
            <a:xfrm>
              <a:off x="1602330" y="5252206"/>
              <a:ext cx="974290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9BEEA6C-4B36-4812-A9A0-B8E34757D609}"/>
                </a:ext>
              </a:extLst>
            </p:cNvPr>
            <p:cNvSpPr/>
            <p:nvPr/>
          </p:nvSpPr>
          <p:spPr>
            <a:xfrm>
              <a:off x="2934418" y="5370707"/>
              <a:ext cx="487021" cy="169823"/>
            </a:xfrm>
            <a:custGeom>
              <a:avLst/>
              <a:gdLst>
                <a:gd name="connsiteX0" fmla="*/ 0 w 487021"/>
                <a:gd name="connsiteY0" fmla="*/ 169823 h 169823"/>
                <a:gd name="connsiteX1" fmla="*/ 487022 w 487021"/>
                <a:gd name="connsiteY1" fmla="*/ 169823 h 169823"/>
                <a:gd name="connsiteX2" fmla="*/ 487022 w 487021"/>
                <a:gd name="connsiteY2" fmla="*/ 0 h 169823"/>
                <a:gd name="connsiteX3" fmla="*/ 0 w 487021"/>
                <a:gd name="connsiteY3" fmla="*/ 0 h 1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21" h="169823">
                  <a:moveTo>
                    <a:pt x="0" y="169823"/>
                  </a:moveTo>
                  <a:lnTo>
                    <a:pt x="487022" y="169823"/>
                  </a:lnTo>
                  <a:lnTo>
                    <a:pt x="4870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4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9CEB989-EF39-45CC-90E6-20244A3E83E2}"/>
                </a:ext>
              </a:extLst>
            </p:cNvPr>
            <p:cNvSpPr txBox="1"/>
            <p:nvPr/>
          </p:nvSpPr>
          <p:spPr>
            <a:xfrm>
              <a:off x="3524808" y="5252206"/>
              <a:ext cx="335074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96D6637-502C-4772-A520-AB68F7221E6F}"/>
                </a:ext>
              </a:extLst>
            </p:cNvPr>
            <p:cNvSpPr/>
            <p:nvPr/>
          </p:nvSpPr>
          <p:spPr>
            <a:xfrm>
              <a:off x="4240001" y="5370707"/>
              <a:ext cx="487021" cy="169823"/>
            </a:xfrm>
            <a:custGeom>
              <a:avLst/>
              <a:gdLst>
                <a:gd name="connsiteX0" fmla="*/ 0 w 487021"/>
                <a:gd name="connsiteY0" fmla="*/ 169823 h 169823"/>
                <a:gd name="connsiteX1" fmla="*/ 487021 w 487021"/>
                <a:gd name="connsiteY1" fmla="*/ 169823 h 169823"/>
                <a:gd name="connsiteX2" fmla="*/ 487021 w 487021"/>
                <a:gd name="connsiteY2" fmla="*/ 0 h 169823"/>
                <a:gd name="connsiteX3" fmla="*/ 0 w 487021"/>
                <a:gd name="connsiteY3" fmla="*/ 0 h 1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21" h="169823">
                  <a:moveTo>
                    <a:pt x="0" y="169823"/>
                  </a:moveTo>
                  <a:lnTo>
                    <a:pt x="487021" y="169823"/>
                  </a:lnTo>
                  <a:lnTo>
                    <a:pt x="4870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4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BEEE67C-B181-4E56-95FE-6B4B56183767}"/>
                </a:ext>
              </a:extLst>
            </p:cNvPr>
            <p:cNvSpPr txBox="1"/>
            <p:nvPr/>
          </p:nvSpPr>
          <p:spPr>
            <a:xfrm>
              <a:off x="4830421" y="5252206"/>
              <a:ext cx="335074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72EAE7D-C7AF-4573-A7FA-B36DDCC92C93}"/>
                </a:ext>
              </a:extLst>
            </p:cNvPr>
            <p:cNvSpPr/>
            <p:nvPr/>
          </p:nvSpPr>
          <p:spPr>
            <a:xfrm>
              <a:off x="5545615" y="5370707"/>
              <a:ext cx="487021" cy="169823"/>
            </a:xfrm>
            <a:custGeom>
              <a:avLst/>
              <a:gdLst>
                <a:gd name="connsiteX0" fmla="*/ 0 w 487021"/>
                <a:gd name="connsiteY0" fmla="*/ 169823 h 169823"/>
                <a:gd name="connsiteX1" fmla="*/ 487022 w 487021"/>
                <a:gd name="connsiteY1" fmla="*/ 169823 h 169823"/>
                <a:gd name="connsiteX2" fmla="*/ 487022 w 487021"/>
                <a:gd name="connsiteY2" fmla="*/ 0 h 169823"/>
                <a:gd name="connsiteX3" fmla="*/ 0 w 487021"/>
                <a:gd name="connsiteY3" fmla="*/ 0 h 1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21" h="169823">
                  <a:moveTo>
                    <a:pt x="0" y="169823"/>
                  </a:moveTo>
                  <a:lnTo>
                    <a:pt x="487022" y="169823"/>
                  </a:lnTo>
                  <a:lnTo>
                    <a:pt x="4870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4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24F3BDF-A269-4016-AD1A-A68AE3A8D595}"/>
                </a:ext>
              </a:extLst>
            </p:cNvPr>
            <p:cNvSpPr txBox="1"/>
            <p:nvPr/>
          </p:nvSpPr>
          <p:spPr>
            <a:xfrm>
              <a:off x="6136005" y="5252206"/>
              <a:ext cx="335074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226386C-3B3A-4A7D-AF79-F166FAE98122}"/>
                </a:ext>
              </a:extLst>
            </p:cNvPr>
            <p:cNvSpPr/>
            <p:nvPr/>
          </p:nvSpPr>
          <p:spPr>
            <a:xfrm>
              <a:off x="6851228" y="5370707"/>
              <a:ext cx="487021" cy="169823"/>
            </a:xfrm>
            <a:custGeom>
              <a:avLst/>
              <a:gdLst>
                <a:gd name="connsiteX0" fmla="*/ 0 w 487021"/>
                <a:gd name="connsiteY0" fmla="*/ 169823 h 169823"/>
                <a:gd name="connsiteX1" fmla="*/ 487022 w 487021"/>
                <a:gd name="connsiteY1" fmla="*/ 169823 h 169823"/>
                <a:gd name="connsiteX2" fmla="*/ 487022 w 487021"/>
                <a:gd name="connsiteY2" fmla="*/ 0 h 169823"/>
                <a:gd name="connsiteX3" fmla="*/ 0 w 487021"/>
                <a:gd name="connsiteY3" fmla="*/ 0 h 16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21" h="169823">
                  <a:moveTo>
                    <a:pt x="0" y="169823"/>
                  </a:moveTo>
                  <a:lnTo>
                    <a:pt x="487022" y="169823"/>
                  </a:lnTo>
                  <a:lnTo>
                    <a:pt x="4870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41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620FAE3-C32F-40C7-86AD-84BB2E383FBB}"/>
                </a:ext>
              </a:extLst>
            </p:cNvPr>
            <p:cNvSpPr txBox="1"/>
            <p:nvPr/>
          </p:nvSpPr>
          <p:spPr>
            <a:xfrm>
              <a:off x="7441588" y="5252206"/>
              <a:ext cx="974290" cy="3946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1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BE434F-AEFB-4FCE-85D2-0690042A19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D65D64-3AC4-404D-AC32-1B5F3D82383E}">
  <ds:schemaRefs>
    <ds:schemaRef ds:uri="http://schemas.microsoft.com/office/infopath/2007/PartnerControls"/>
    <ds:schemaRef ds:uri="http://www.w3.org/XML/1998/namespace"/>
    <ds:schemaRef ds:uri="http://purl.org/dc/elements/1.1/"/>
    <ds:schemaRef ds:uri="6f9e58f7-d1e4-4b3c-85fb-268101084292"/>
    <ds:schemaRef ds:uri="http://schemas.microsoft.com/office/2006/metadata/properties"/>
    <ds:schemaRef ds:uri="http://schemas.microsoft.com/office/2006/documentManagement/types"/>
    <ds:schemaRef ds:uri="http://purl.org/dc/terms/"/>
    <ds:schemaRef ds:uri="3ff2fa63-d22b-4bb2-9a0e-763a487e02e4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3F8BC31-70DA-466D-A5C3-CFF010EE04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27</TotalTime>
  <Words>42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Student Evaluations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Evaluations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2021-02-24T23:48:59Z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