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6A4E5D-ED45-475C-88CD-758C96A69991}" v="13" dt="2021-02-24T23:46:44.1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0D6A4E5D-ED45-475C-88CD-758C96A69991}"/>
    <pc:docChg chg="undo custSel modSld">
      <pc:chgData name="Christopher Keane" userId="2677a39a-78fe-4da0-ac2a-39406820a4c7" providerId="ADAL" clId="{0D6A4E5D-ED45-475C-88CD-758C96A69991}" dt="2021-02-24T23:46:25.638" v="152" actId="1037"/>
      <pc:docMkLst>
        <pc:docMk/>
      </pc:docMkLst>
      <pc:sldChg chg="addSp delSp modSp mod">
        <pc:chgData name="Christopher Keane" userId="2677a39a-78fe-4da0-ac2a-39406820a4c7" providerId="ADAL" clId="{0D6A4E5D-ED45-475C-88CD-758C96A69991}" dt="2021-02-24T23:46:25.638" v="152" actId="1037"/>
        <pc:sldMkLst>
          <pc:docMk/>
          <pc:sldMk cId="0" sldId="256"/>
        </pc:sldMkLst>
        <pc:spChg chg="mod">
          <ac:chgData name="Christopher Keane" userId="2677a39a-78fe-4da0-ac2a-39406820a4c7" providerId="ADAL" clId="{0D6A4E5D-ED45-475C-88CD-758C96A69991}" dt="2021-02-24T23:42:45.810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6" creationId="{91DA5833-F003-4CA2-A363-00FC4C8F0A5F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8" creationId="{04B44C18-C164-43CB-A699-4F4F910B3948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11" creationId="{EE3DDF3F-643D-4643-8734-815059F18A9D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12" creationId="{CBE2F312-1A9B-486A-B8DA-3C7977F0C5FD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14" creationId="{BA2B6791-8DA8-44EA-9686-50BCB50C93B5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15" creationId="{B3D3804B-53DB-49B0-ACDF-074CF65440E0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17" creationId="{B18923EA-2F65-495E-A337-02F77F35B664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18" creationId="{36853005-D758-4C45-B768-916D2E6BE74D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20" creationId="{8903D841-2F71-4243-9601-E2C4FC27F613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21" creationId="{29AD54FD-A055-4147-BCD7-A1F2871CDB0C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23" creationId="{152B736D-4259-48A4-8016-0E5DEAFA4792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24" creationId="{2F390FEB-03FA-4D9F-A1C8-4467BBAD958F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26" creationId="{945D62D8-1257-4ADA-A35F-2E00615E7310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27" creationId="{C475F272-E376-48A7-876E-1BE9366181ED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29" creationId="{8B4B82ED-2763-4AA0-91D8-9095AEFE0AAB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30" creationId="{14D37118-563E-4683-84F9-38EC3B74EE17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31" creationId="{7F7B4113-5714-4AF9-A641-882029D53B1E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32" creationId="{33F834B8-53D0-42BE-B308-4A7F406A511B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33" creationId="{7DE569B1-5C37-4D35-B884-2999A0DC5F26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34" creationId="{6FB49CDD-7C1C-4DDB-896E-764A1DDDDBFC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35" creationId="{40BD88F3-3A6E-4885-AFA9-826AF561CABB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36" creationId="{52A660CF-B8A7-4CD4-98D4-99714CB26247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37" creationId="{B5F7B1BC-5E43-4807-A1BE-48B888EF4502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38" creationId="{CA612186-7B67-4A2A-A97F-A4DCF7B8C6B6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39" creationId="{ECE6893F-9F19-4ECA-BAA3-B6504979C8C6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40" creationId="{028F3220-D438-438A-8B41-1640AF24B66E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41" creationId="{801364C0-6255-422F-AD4F-687A50963283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42" creationId="{BB072D08-CC3A-436B-8BB7-25D65266DC4A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43" creationId="{04295FCF-5F1A-4DAC-8A43-C3220B8CAC20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44" creationId="{C5713353-4A63-44FA-B141-90FDC42B557D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45" creationId="{09876423-EB74-4A73-BB1B-57720CC17C6E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46" creationId="{70D2D509-EB83-4D0B-B65F-58DE503494EB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47" creationId="{904EC6E4-9420-41F8-8BE9-2B3E0D2811A3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48" creationId="{6557D0BA-FE7F-4F6C-A3A8-71B97A237D94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49" creationId="{E7B0BBC4-DAEA-4615-97AF-44755AF8736F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50" creationId="{8837619B-AFFA-4C08-9179-2D1E2460F2F3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51" creationId="{27E6BA90-9101-4F43-8320-DCA0384CF91D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52" creationId="{5BA329B2-ED8F-4DBD-A603-B4A6656190DA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53" creationId="{07A17C15-6304-4224-89FD-E4696A066A26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54" creationId="{4B0CF3D7-139C-4821-B883-A45A8D3F2FAB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55" creationId="{00DC41BF-9220-4D30-98C3-5A2A2661D8EE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56" creationId="{E7E5E092-A6CE-436D-BB4C-8C9C851AED01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57" creationId="{D93B90CF-EF6C-4F9B-B8F5-5F7425E0FE80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58" creationId="{4329389C-DE7D-42B3-8E3A-F3125BF78127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59" creationId="{C875B29D-525A-410A-9179-D2F09F2D922E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60" creationId="{90B632BD-F0FA-49B2-817B-5120F0301B71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61" creationId="{15A592EE-B234-4A3B-9A94-F9907962625F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62" creationId="{93B7F3D3-8EB6-415C-AA92-75FD37FBAAEB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63" creationId="{CC09B023-A590-4B26-A1CB-AF66C46AA33D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64" creationId="{DF77D5E2-FB00-4217-BBBB-B60059776DA0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65" creationId="{73328357-49D6-474A-A5E9-03FFAAE905CB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66" creationId="{584BEBDC-94CB-42C6-812A-83D62118C2FD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67" creationId="{4E20F946-9AF0-4CDC-A291-39A0214DFD32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68" creationId="{47862F9E-4E70-460F-97E5-1C0350992532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70" creationId="{A31ADF82-9E18-498B-B361-D1EB9434E1CA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71" creationId="{7685EC30-D5DD-457C-A493-6FD104D9B959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72" creationId="{2B88268F-7D8C-422E-8EDA-ACA2B6E9CF7D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73" creationId="{9CA69540-D643-4568-90ED-E115C4233BC3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74" creationId="{D97FC5A5-9D18-469A-9FE9-0233AC950EC2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75" creationId="{A5EC511F-FDBC-4BAD-85E1-DE9E5AFAE5FC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76" creationId="{72B27B4B-5740-4D8B-9D14-589058CE2C04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77" creationId="{A96D3B5E-1031-4A3F-A629-DD79DFFB2F39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78" creationId="{699CCDE1-B3EE-4169-820C-FFB7B483F3D1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79" creationId="{2F1A4BD8-53B0-4B35-B506-B790FE0929C3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81" creationId="{6719D309-3EB6-450D-BFFB-552D1FA03CDE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82" creationId="{35777EBC-D648-4EB3-BD33-292EC1522866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83" creationId="{12E92050-4E4C-4312-8E27-52F66E73994A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84" creationId="{AEA361B4-B3C6-4AF4-AE4A-FD1C99987E5A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85" creationId="{BDB27298-A838-45AB-8A10-49B2C028612D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86" creationId="{84FDDBEE-A99D-4798-B51D-A133F9A0620F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87" creationId="{5BBA6CF3-A67C-4C0A-A5A8-C3D57B42FC19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88" creationId="{C2790236-291A-4C25-97FD-46B44F80934E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89" creationId="{C41D357E-1026-4333-B902-A9F1D9FCF789}"/>
          </ac:spMkLst>
        </pc:spChg>
        <pc:spChg chg="mod">
          <ac:chgData name="Christopher Keane" userId="2677a39a-78fe-4da0-ac2a-39406820a4c7" providerId="ADAL" clId="{0D6A4E5D-ED45-475C-88CD-758C96A69991}" dt="2021-02-24T23:44:36.901" v="43" actId="165"/>
          <ac:spMkLst>
            <pc:docMk/>
            <pc:sldMk cId="0" sldId="256"/>
            <ac:spMk id="90" creationId="{86075BF5-BE2C-4DDB-9C3E-A55383DF2B8E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94" creationId="{8C9BF3DB-D492-444C-ACF5-86D7C054A8CE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97" creationId="{57328312-ABBF-4644-846B-B452D10B72DC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98" creationId="{FCC3349B-19C7-4B16-ACA2-D61298807108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00" creationId="{7E34AA65-4431-4039-BD4E-A16A9A0B6B15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01" creationId="{889148CC-98A7-469B-A506-7E32DF4D5E55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03" creationId="{689F01AD-2863-48E5-B101-6C7A8B289071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04" creationId="{9292722C-E6A6-43D1-BA1B-F06ECF5E13F6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06" creationId="{D8F75EE5-A2DC-4B08-A002-044E761CED86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07" creationId="{5EE4E800-5152-4757-95DE-00BF5A404B2B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09" creationId="{836B254A-E34C-4D1C-A7C1-9AB00C506C8F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10" creationId="{8F24A616-C7F0-4EB1-98C4-00956CAF577A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12" creationId="{45AD97DE-4F05-4C7E-B29D-E7C3A46C8242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13" creationId="{31AF450E-B074-4CCF-8C6E-5435F0578389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15" creationId="{699B9BB0-37EB-4EAD-9C08-68F925DA0E89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16" creationId="{1D430C43-2705-44BF-AF2E-335F033A4B61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17" creationId="{8A1ECE11-9EF6-40DC-9244-26DFF72758AA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18" creationId="{D65B2032-17C0-49DC-9972-F65D2F15F54D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19" creationId="{E9B4F6B5-FA9B-42E2-98E9-BC913942E847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20" creationId="{E0822393-FA1F-4448-A268-D146F8AFC958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21" creationId="{919DAC16-B218-4958-B8B6-647E5F138829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22" creationId="{CD8E3E7F-A24D-41FE-9B51-34A8A068D66A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23" creationId="{D0C8E9DE-1395-4FEF-8A09-2EF9DD151ACE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24" creationId="{60808B98-C7CC-4F22-84BA-81FC20B1CCDA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25" creationId="{DBB10B72-6BF8-4C77-B3F7-017730544B34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26" creationId="{9D460FB8-E88C-4730-B98B-A73791CC8EA2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27" creationId="{78F39E4C-D82C-4EC8-8D35-A798B893A036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28" creationId="{88F554A3-732D-4BB1-ADD7-734F8B14C35D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29" creationId="{EF0FE585-DD63-4947-A134-58D984E65D2B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30" creationId="{375BCC15-1C56-407F-B476-E827181B4A57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31" creationId="{A0F904D3-C645-4BB6-95F8-446BEB347D01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32" creationId="{A80CD6A3-53F9-476F-8120-DC085F9207B4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33" creationId="{FBDF1D1C-BC27-4C60-A921-223E44A6AD35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34" creationId="{D6B35BE7-74EE-4912-978E-B613F5FCB581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35" creationId="{B933B21B-3C90-4D9D-9ED9-8BB110E5D23A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36" creationId="{415139A1-CF07-48FD-B175-61DAEE5AC773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37" creationId="{AAF12D57-AE47-4361-AB75-661A2F079DB5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38" creationId="{17247E62-CEE8-451D-964B-A23CDBB05E4A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39" creationId="{8F0313FC-ECBE-4013-8004-60DF85BA1976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40" creationId="{ABD01505-1237-4B30-A3AF-469347DBA381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41" creationId="{466D9DF8-C877-4F96-A5A9-48CD706CFEE7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42" creationId="{52C7AB8E-48E5-4967-B6A9-C7E05A33D1E4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43" creationId="{ED985019-4503-4AE7-9300-74A399F897E7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44" creationId="{D7D8DFDC-5FF3-460D-BD51-BE0A1D521746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45" creationId="{5F98758C-089B-495C-AF29-93B99DCA64EF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46" creationId="{63C7D54C-0E2F-4F01-80A2-6CD6446B4C11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47" creationId="{D30ECA9C-689F-4438-A054-5E91BE367093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48" creationId="{5F8809E9-0829-4D2D-914B-1166F162649B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49" creationId="{88CEB0A4-66AE-441D-AA2F-4551BD2ECA0B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50" creationId="{A60CBC19-57C3-4959-91C0-393842FFDE30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51" creationId="{F283AEDA-8BA1-410D-929E-79717A787FB6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52" creationId="{0795A7B0-1478-4069-A7E6-BBCA4592A019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53" creationId="{370E43D5-C381-4F91-8077-511AEE14D483}"/>
          </ac:spMkLst>
        </pc:spChg>
        <pc:spChg chg="mod topLvl">
          <ac:chgData name="Christopher Keane" userId="2677a39a-78fe-4da0-ac2a-39406820a4c7" providerId="ADAL" clId="{0D6A4E5D-ED45-475C-88CD-758C96A69991}" dt="2021-02-24T23:46:25.638" v="152" actId="1037"/>
          <ac:spMkLst>
            <pc:docMk/>
            <pc:sldMk cId="0" sldId="256"/>
            <ac:spMk id="154" creationId="{D540BC0D-7070-4E56-A7B0-88AD781F201C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56" creationId="{ABEDD9B6-61D5-4DBB-B550-98319ADF234E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57" creationId="{6987DCA3-3DD5-4224-8E5D-F94EA01E3647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58" creationId="{DB4F3F7E-04EF-4479-84DD-54EC0798D14C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59" creationId="{ABA10E09-FB17-4916-AF9E-74F160C61453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60" creationId="{34692382-51F0-4037-954D-835798E72078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61" creationId="{7AA53D10-99C8-4923-B6B8-0D4A348B6EE5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62" creationId="{AA79A57C-0F10-4CBA-8382-EB8CC9AF6EC9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63" creationId="{98EB3C21-19ED-4F81-A5C3-24E94BF1C291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64" creationId="{ED1A2849-CDE1-4F5C-88EF-5DF2945C19ED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65" creationId="{2384D1E0-28D0-4AE4-BA68-6FEF9435AF3C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67" creationId="{81BE8A07-6FC1-4C52-B671-327DF702F85B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68" creationId="{59708A16-717E-4558-A182-56CFD3FC6662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69" creationId="{CEFFF0B5-24D6-432B-914E-3FF1E72DEAEE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70" creationId="{1BF09893-E20D-441E-B517-67DE6605D40E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71" creationId="{A9A9EBAC-DD09-421A-8185-576C21157B55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72" creationId="{B07C2592-DCF0-4A2A-9192-C288134797FA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73" creationId="{8E30AF7E-643F-4281-A594-C435755F8BD2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74" creationId="{B02ABF60-FF63-4CDE-A73E-751D7D5FD641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75" creationId="{202CE4A7-EA49-42DD-9E47-6AECB7D26E0D}"/>
          </ac:spMkLst>
        </pc:spChg>
        <pc:spChg chg="mod">
          <ac:chgData name="Christopher Keane" userId="2677a39a-78fe-4da0-ac2a-39406820a4c7" providerId="ADAL" clId="{0D6A4E5D-ED45-475C-88CD-758C96A69991}" dt="2021-02-24T23:45:57.467" v="53" actId="165"/>
          <ac:spMkLst>
            <pc:docMk/>
            <pc:sldMk cId="0" sldId="256"/>
            <ac:spMk id="176" creationId="{F7C6D5BE-1267-4BFC-AA0C-236ADBA603FE}"/>
          </ac:spMkLst>
        </pc:spChg>
        <pc:grpChg chg="add del mod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5" creationId="{42372A6B-3404-4F09-9423-2F3947F998CA}"/>
          </ac:grpSpMkLst>
        </pc:grpChg>
        <pc:grpChg chg="mod topLvl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7" creationId="{42372A6B-3404-4F09-9423-2F3947F998CA}"/>
          </ac:grpSpMkLst>
        </pc:grpChg>
        <pc:grpChg chg="mod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9" creationId="{42372A6B-3404-4F09-9423-2F3947F998CA}"/>
          </ac:grpSpMkLst>
        </pc:grpChg>
        <pc:grpChg chg="mod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10" creationId="{42372A6B-3404-4F09-9423-2F3947F998CA}"/>
          </ac:grpSpMkLst>
        </pc:grpChg>
        <pc:grpChg chg="mod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13" creationId="{42372A6B-3404-4F09-9423-2F3947F998CA}"/>
          </ac:grpSpMkLst>
        </pc:grpChg>
        <pc:grpChg chg="mod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16" creationId="{42372A6B-3404-4F09-9423-2F3947F998CA}"/>
          </ac:grpSpMkLst>
        </pc:grpChg>
        <pc:grpChg chg="mod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19" creationId="{42372A6B-3404-4F09-9423-2F3947F998CA}"/>
          </ac:grpSpMkLst>
        </pc:grpChg>
        <pc:grpChg chg="mod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22" creationId="{42372A6B-3404-4F09-9423-2F3947F998CA}"/>
          </ac:grpSpMkLst>
        </pc:grpChg>
        <pc:grpChg chg="mod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25" creationId="{42372A6B-3404-4F09-9423-2F3947F998CA}"/>
          </ac:grpSpMkLst>
        </pc:grpChg>
        <pc:grpChg chg="mod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28" creationId="{42372A6B-3404-4F09-9423-2F3947F998CA}"/>
          </ac:grpSpMkLst>
        </pc:grpChg>
        <pc:grpChg chg="mod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69" creationId="{42372A6B-3404-4F09-9423-2F3947F998CA}"/>
          </ac:grpSpMkLst>
        </pc:grpChg>
        <pc:grpChg chg="mod">
          <ac:chgData name="Christopher Keane" userId="2677a39a-78fe-4da0-ac2a-39406820a4c7" providerId="ADAL" clId="{0D6A4E5D-ED45-475C-88CD-758C96A69991}" dt="2021-02-24T23:44:36.901" v="43" actId="165"/>
          <ac:grpSpMkLst>
            <pc:docMk/>
            <pc:sldMk cId="0" sldId="256"/>
            <ac:grpSpMk id="80" creationId="{42372A6B-3404-4F09-9423-2F3947F998CA}"/>
          </ac:grpSpMkLst>
        </pc:grpChg>
        <pc:grpChg chg="del mod">
          <ac:chgData name="Christopher Keane" userId="2677a39a-78fe-4da0-ac2a-39406820a4c7" providerId="ADAL" clId="{0D6A4E5D-ED45-475C-88CD-758C96A69991}" dt="2021-02-24T23:45:57.467" v="53" actId="165"/>
          <ac:grpSpMkLst>
            <pc:docMk/>
            <pc:sldMk cId="0" sldId="256"/>
            <ac:grpSpMk id="93" creationId="{0A8AF1AE-C696-4B81-8907-CD1E6EFF03EE}"/>
          </ac:grpSpMkLst>
        </pc:grpChg>
        <pc:grpChg chg="mod topLvl">
          <ac:chgData name="Christopher Keane" userId="2677a39a-78fe-4da0-ac2a-39406820a4c7" providerId="ADAL" clId="{0D6A4E5D-ED45-475C-88CD-758C96A69991}" dt="2021-02-24T23:46:25.638" v="152" actId="1037"/>
          <ac:grpSpMkLst>
            <pc:docMk/>
            <pc:sldMk cId="0" sldId="256"/>
            <ac:grpSpMk id="95" creationId="{0A8AF1AE-C696-4B81-8907-CD1E6EFF03EE}"/>
          </ac:grpSpMkLst>
        </pc:grpChg>
        <pc:grpChg chg="mod">
          <ac:chgData name="Christopher Keane" userId="2677a39a-78fe-4da0-ac2a-39406820a4c7" providerId="ADAL" clId="{0D6A4E5D-ED45-475C-88CD-758C96A69991}" dt="2021-02-24T23:45:57.467" v="53" actId="165"/>
          <ac:grpSpMkLst>
            <pc:docMk/>
            <pc:sldMk cId="0" sldId="256"/>
            <ac:grpSpMk id="96" creationId="{0A8AF1AE-C696-4B81-8907-CD1E6EFF03EE}"/>
          </ac:grpSpMkLst>
        </pc:grpChg>
        <pc:grpChg chg="mod">
          <ac:chgData name="Christopher Keane" userId="2677a39a-78fe-4da0-ac2a-39406820a4c7" providerId="ADAL" clId="{0D6A4E5D-ED45-475C-88CD-758C96A69991}" dt="2021-02-24T23:45:57.467" v="53" actId="165"/>
          <ac:grpSpMkLst>
            <pc:docMk/>
            <pc:sldMk cId="0" sldId="256"/>
            <ac:grpSpMk id="99" creationId="{0A8AF1AE-C696-4B81-8907-CD1E6EFF03EE}"/>
          </ac:grpSpMkLst>
        </pc:grpChg>
        <pc:grpChg chg="mod">
          <ac:chgData name="Christopher Keane" userId="2677a39a-78fe-4da0-ac2a-39406820a4c7" providerId="ADAL" clId="{0D6A4E5D-ED45-475C-88CD-758C96A69991}" dt="2021-02-24T23:45:57.467" v="53" actId="165"/>
          <ac:grpSpMkLst>
            <pc:docMk/>
            <pc:sldMk cId="0" sldId="256"/>
            <ac:grpSpMk id="102" creationId="{0A8AF1AE-C696-4B81-8907-CD1E6EFF03EE}"/>
          </ac:grpSpMkLst>
        </pc:grpChg>
        <pc:grpChg chg="mod">
          <ac:chgData name="Christopher Keane" userId="2677a39a-78fe-4da0-ac2a-39406820a4c7" providerId="ADAL" clId="{0D6A4E5D-ED45-475C-88CD-758C96A69991}" dt="2021-02-24T23:45:57.467" v="53" actId="165"/>
          <ac:grpSpMkLst>
            <pc:docMk/>
            <pc:sldMk cId="0" sldId="256"/>
            <ac:grpSpMk id="105" creationId="{0A8AF1AE-C696-4B81-8907-CD1E6EFF03EE}"/>
          </ac:grpSpMkLst>
        </pc:grpChg>
        <pc:grpChg chg="mod">
          <ac:chgData name="Christopher Keane" userId="2677a39a-78fe-4da0-ac2a-39406820a4c7" providerId="ADAL" clId="{0D6A4E5D-ED45-475C-88CD-758C96A69991}" dt="2021-02-24T23:45:57.467" v="53" actId="165"/>
          <ac:grpSpMkLst>
            <pc:docMk/>
            <pc:sldMk cId="0" sldId="256"/>
            <ac:grpSpMk id="108" creationId="{0A8AF1AE-C696-4B81-8907-CD1E6EFF03EE}"/>
          </ac:grpSpMkLst>
        </pc:grpChg>
        <pc:grpChg chg="mod">
          <ac:chgData name="Christopher Keane" userId="2677a39a-78fe-4da0-ac2a-39406820a4c7" providerId="ADAL" clId="{0D6A4E5D-ED45-475C-88CD-758C96A69991}" dt="2021-02-24T23:45:57.467" v="53" actId="165"/>
          <ac:grpSpMkLst>
            <pc:docMk/>
            <pc:sldMk cId="0" sldId="256"/>
            <ac:grpSpMk id="111" creationId="{0A8AF1AE-C696-4B81-8907-CD1E6EFF03EE}"/>
          </ac:grpSpMkLst>
        </pc:grpChg>
        <pc:grpChg chg="mod topLvl">
          <ac:chgData name="Christopher Keane" userId="2677a39a-78fe-4da0-ac2a-39406820a4c7" providerId="ADAL" clId="{0D6A4E5D-ED45-475C-88CD-758C96A69991}" dt="2021-02-24T23:46:25.638" v="152" actId="1037"/>
          <ac:grpSpMkLst>
            <pc:docMk/>
            <pc:sldMk cId="0" sldId="256"/>
            <ac:grpSpMk id="114" creationId="{0A8AF1AE-C696-4B81-8907-CD1E6EFF03EE}"/>
          </ac:grpSpMkLst>
        </pc:grpChg>
        <pc:grpChg chg="mod topLvl">
          <ac:chgData name="Christopher Keane" userId="2677a39a-78fe-4da0-ac2a-39406820a4c7" providerId="ADAL" clId="{0D6A4E5D-ED45-475C-88CD-758C96A69991}" dt="2021-02-24T23:46:25.638" v="152" actId="1037"/>
          <ac:grpSpMkLst>
            <pc:docMk/>
            <pc:sldMk cId="0" sldId="256"/>
            <ac:grpSpMk id="155" creationId="{0A8AF1AE-C696-4B81-8907-CD1E6EFF03EE}"/>
          </ac:grpSpMkLst>
        </pc:grpChg>
        <pc:grpChg chg="del mod topLvl">
          <ac:chgData name="Christopher Keane" userId="2677a39a-78fe-4da0-ac2a-39406820a4c7" providerId="ADAL" clId="{0D6A4E5D-ED45-475C-88CD-758C96A69991}" dt="2021-02-24T23:46:02.790" v="72" actId="478"/>
          <ac:grpSpMkLst>
            <pc:docMk/>
            <pc:sldMk cId="0" sldId="256"/>
            <ac:grpSpMk id="166" creationId="{0A8AF1AE-C696-4B81-8907-CD1E6EFF03EE}"/>
          </ac:grpSpMkLst>
        </pc:grpChg>
        <pc:picChg chg="add del mod">
          <ac:chgData name="Christopher Keane" userId="2677a39a-78fe-4da0-ac2a-39406820a4c7" providerId="ADAL" clId="{0D6A4E5D-ED45-475C-88CD-758C96A69991}" dt="2021-02-24T23:44:39.314" v="47" actId="931"/>
          <ac:picMkLst>
            <pc:docMk/>
            <pc:sldMk cId="0" sldId="256"/>
            <ac:picMk id="4" creationId="{42372A6B-3404-4F09-9423-2F3947F998CA}"/>
          </ac:picMkLst>
        </pc:picChg>
        <pc:picChg chg="add del mod">
          <ac:chgData name="Christopher Keane" userId="2677a39a-78fe-4da0-ac2a-39406820a4c7" providerId="ADAL" clId="{0D6A4E5D-ED45-475C-88CD-758C96A69991}" dt="2021-02-24T23:45:31.259" v="51" actId="27803"/>
          <ac:picMkLst>
            <pc:docMk/>
            <pc:sldMk cId="0" sldId="256"/>
            <ac:picMk id="92" creationId="{0A8AF1AE-C696-4B81-8907-CD1E6EFF03E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559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A-58</a:t>
            </a:r>
          </a:p>
          <a:p>
            <a:r>
              <a:t>Survey Category: Instructional space design and teaching infrastructure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8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9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7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8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4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1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6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9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2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7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15060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Instructional Infrastructure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Impact by academic rank</a:t>
            </a:r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8C9BF3DB-D492-444C-ACF5-86D7C054A8CE}"/>
              </a:ext>
            </a:extLst>
          </p:cNvPr>
          <p:cNvSpPr/>
          <p:nvPr/>
        </p:nvSpPr>
        <p:spPr>
          <a:xfrm>
            <a:off x="2955671" y="1869018"/>
            <a:ext cx="5121394" cy="2209996"/>
          </a:xfrm>
          <a:custGeom>
            <a:avLst/>
            <a:gdLst>
              <a:gd name="connsiteX0" fmla="*/ 0 w 5121394"/>
              <a:gd name="connsiteY0" fmla="*/ 2209996 h 2209996"/>
              <a:gd name="connsiteX1" fmla="*/ 5121395 w 5121394"/>
              <a:gd name="connsiteY1" fmla="*/ 2209996 h 2209996"/>
              <a:gd name="connsiteX2" fmla="*/ 5121395 w 5121394"/>
              <a:gd name="connsiteY2" fmla="*/ 0 h 2209996"/>
              <a:gd name="connsiteX3" fmla="*/ 0 w 5121394"/>
              <a:gd name="connsiteY3" fmla="*/ 0 h 220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21394" h="2209996">
                <a:moveTo>
                  <a:pt x="0" y="2209996"/>
                </a:moveTo>
                <a:lnTo>
                  <a:pt x="5121395" y="2209996"/>
                </a:lnTo>
                <a:lnTo>
                  <a:pt x="5121395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5" name="Graphic 91">
            <a:extLst>
              <a:ext uri="{FF2B5EF4-FFF2-40B4-BE49-F238E27FC236}">
                <a16:creationId xmlns:a16="http://schemas.microsoft.com/office/drawing/2014/main" id="{0A8AF1AE-C696-4B81-8907-CD1E6EFF03EE}"/>
              </a:ext>
            </a:extLst>
          </p:cNvPr>
          <p:cNvGrpSpPr/>
          <p:nvPr/>
        </p:nvGrpSpPr>
        <p:grpSpPr>
          <a:xfrm>
            <a:off x="2787375" y="1869018"/>
            <a:ext cx="5610982" cy="2560577"/>
            <a:chOff x="2931017" y="2620970"/>
            <a:chExt cx="5610982" cy="2560577"/>
          </a:xfrm>
        </p:grpSpPr>
        <p:grpSp>
          <p:nvGrpSpPr>
            <p:cNvPr id="96" name="Graphic 91">
              <a:extLst>
                <a:ext uri="{FF2B5EF4-FFF2-40B4-BE49-F238E27FC236}">
                  <a16:creationId xmlns:a16="http://schemas.microsoft.com/office/drawing/2014/main" id="{0A8AF1AE-C696-4B81-8907-CD1E6EFF03EE}"/>
                </a:ext>
              </a:extLst>
            </p:cNvPr>
            <p:cNvGrpSpPr/>
            <p:nvPr/>
          </p:nvGrpSpPr>
          <p:grpSpPr>
            <a:xfrm>
              <a:off x="2931017" y="2620970"/>
              <a:ext cx="336591" cy="2560577"/>
              <a:chOff x="2931017" y="2620970"/>
              <a:chExt cx="336591" cy="2560577"/>
            </a:xfrm>
          </p:grpSpPr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57328312-ABBF-4644-846B-B452D10B72DC}"/>
                  </a:ext>
                </a:extLst>
              </p:cNvPr>
              <p:cNvSpPr/>
              <p:nvPr/>
            </p:nvSpPr>
            <p:spPr>
              <a:xfrm>
                <a:off x="3099313" y="2620970"/>
                <a:ext cx="30599" cy="2209996"/>
              </a:xfrm>
              <a:custGeom>
                <a:avLst/>
                <a:gdLst>
                  <a:gd name="connsiteX0" fmla="*/ 0 w 30599"/>
                  <a:gd name="connsiteY0" fmla="*/ 2209996 h 2209996"/>
                  <a:gd name="connsiteX1" fmla="*/ 0 w 30599"/>
                  <a:gd name="connsiteY1" fmla="*/ 0 h 22099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99" h="2209996">
                    <a:moveTo>
                      <a:pt x="0" y="2209996"/>
                    </a:moveTo>
                    <a:lnTo>
                      <a:pt x="0" y="0"/>
                    </a:lnTo>
                  </a:path>
                </a:pathLst>
              </a:custGeom>
              <a:noFill/>
              <a:ln w="24478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FCC3349B-19C7-4B16-ACA2-D61298807108}"/>
                  </a:ext>
                </a:extLst>
              </p:cNvPr>
              <p:cNvSpPr txBox="1"/>
              <p:nvPr/>
            </p:nvSpPr>
            <p:spPr>
              <a:xfrm>
                <a:off x="2839577" y="4830974"/>
                <a:ext cx="519471" cy="396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99" name="Graphic 91">
              <a:extLst>
                <a:ext uri="{FF2B5EF4-FFF2-40B4-BE49-F238E27FC236}">
                  <a16:creationId xmlns:a16="http://schemas.microsoft.com/office/drawing/2014/main" id="{0A8AF1AE-C696-4B81-8907-CD1E6EFF03EE}"/>
                </a:ext>
              </a:extLst>
            </p:cNvPr>
            <p:cNvGrpSpPr/>
            <p:nvPr/>
          </p:nvGrpSpPr>
          <p:grpSpPr>
            <a:xfrm>
              <a:off x="3878798" y="2620970"/>
              <a:ext cx="489587" cy="2560577"/>
              <a:chOff x="3878798" y="2620970"/>
              <a:chExt cx="489587" cy="2560577"/>
            </a:xfrm>
          </p:grpSpPr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7E34AA65-4431-4039-BD4E-A16A9A0B6B15}"/>
                  </a:ext>
                </a:extLst>
              </p:cNvPr>
              <p:cNvSpPr/>
              <p:nvPr/>
            </p:nvSpPr>
            <p:spPr>
              <a:xfrm>
                <a:off x="4123592" y="2620970"/>
                <a:ext cx="30599" cy="2209996"/>
              </a:xfrm>
              <a:custGeom>
                <a:avLst/>
                <a:gdLst>
                  <a:gd name="connsiteX0" fmla="*/ 0 w 30599"/>
                  <a:gd name="connsiteY0" fmla="*/ 2209996 h 2209996"/>
                  <a:gd name="connsiteX1" fmla="*/ 0 w 30599"/>
                  <a:gd name="connsiteY1" fmla="*/ 0 h 22099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99" h="2209996">
                    <a:moveTo>
                      <a:pt x="0" y="2209996"/>
                    </a:moveTo>
                    <a:lnTo>
                      <a:pt x="0" y="0"/>
                    </a:lnTo>
                  </a:path>
                </a:pathLst>
              </a:custGeom>
              <a:noFill/>
              <a:ln w="24478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889148CC-98A7-469B-A506-7E32DF4D5E55}"/>
                  </a:ext>
                </a:extLst>
              </p:cNvPr>
              <p:cNvSpPr txBox="1"/>
              <p:nvPr/>
            </p:nvSpPr>
            <p:spPr>
              <a:xfrm>
                <a:off x="3787358" y="4830974"/>
                <a:ext cx="672467" cy="396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02" name="Graphic 91">
              <a:extLst>
                <a:ext uri="{FF2B5EF4-FFF2-40B4-BE49-F238E27FC236}">
                  <a16:creationId xmlns:a16="http://schemas.microsoft.com/office/drawing/2014/main" id="{0A8AF1AE-C696-4B81-8907-CD1E6EFF03EE}"/>
                </a:ext>
              </a:extLst>
            </p:cNvPr>
            <p:cNvGrpSpPr/>
            <p:nvPr/>
          </p:nvGrpSpPr>
          <p:grpSpPr>
            <a:xfrm>
              <a:off x="4903077" y="2620970"/>
              <a:ext cx="489587" cy="2560577"/>
              <a:chOff x="4903077" y="2620970"/>
              <a:chExt cx="489587" cy="2560577"/>
            </a:xfrm>
          </p:grpSpPr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689F01AD-2863-48E5-B101-6C7A8B289071}"/>
                  </a:ext>
                </a:extLst>
              </p:cNvPr>
              <p:cNvSpPr/>
              <p:nvPr/>
            </p:nvSpPr>
            <p:spPr>
              <a:xfrm>
                <a:off x="5147871" y="2620970"/>
                <a:ext cx="30599" cy="2209996"/>
              </a:xfrm>
              <a:custGeom>
                <a:avLst/>
                <a:gdLst>
                  <a:gd name="connsiteX0" fmla="*/ 0 w 30599"/>
                  <a:gd name="connsiteY0" fmla="*/ 2209996 h 2209996"/>
                  <a:gd name="connsiteX1" fmla="*/ 0 w 30599"/>
                  <a:gd name="connsiteY1" fmla="*/ 0 h 22099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99" h="2209996">
                    <a:moveTo>
                      <a:pt x="0" y="2209996"/>
                    </a:moveTo>
                    <a:lnTo>
                      <a:pt x="0" y="0"/>
                    </a:lnTo>
                  </a:path>
                </a:pathLst>
              </a:custGeom>
              <a:noFill/>
              <a:ln w="24478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9292722C-E6A6-43D1-BA1B-F06ECF5E13F6}"/>
                  </a:ext>
                </a:extLst>
              </p:cNvPr>
              <p:cNvSpPr txBox="1"/>
              <p:nvPr/>
            </p:nvSpPr>
            <p:spPr>
              <a:xfrm>
                <a:off x="4811637" y="4830974"/>
                <a:ext cx="672467" cy="396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05" name="Graphic 91">
              <a:extLst>
                <a:ext uri="{FF2B5EF4-FFF2-40B4-BE49-F238E27FC236}">
                  <a16:creationId xmlns:a16="http://schemas.microsoft.com/office/drawing/2014/main" id="{0A8AF1AE-C696-4B81-8907-CD1E6EFF03EE}"/>
                </a:ext>
              </a:extLst>
            </p:cNvPr>
            <p:cNvGrpSpPr/>
            <p:nvPr/>
          </p:nvGrpSpPr>
          <p:grpSpPr>
            <a:xfrm>
              <a:off x="5927356" y="2620970"/>
              <a:ext cx="489587" cy="2560577"/>
              <a:chOff x="5927356" y="2620970"/>
              <a:chExt cx="489587" cy="2560577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D8F75EE5-A2DC-4B08-A002-044E761CED86}"/>
                  </a:ext>
                </a:extLst>
              </p:cNvPr>
              <p:cNvSpPr/>
              <p:nvPr/>
            </p:nvSpPr>
            <p:spPr>
              <a:xfrm>
                <a:off x="6172150" y="2620970"/>
                <a:ext cx="30599" cy="2209996"/>
              </a:xfrm>
              <a:custGeom>
                <a:avLst/>
                <a:gdLst>
                  <a:gd name="connsiteX0" fmla="*/ 0 w 30599"/>
                  <a:gd name="connsiteY0" fmla="*/ 2209996 h 2209996"/>
                  <a:gd name="connsiteX1" fmla="*/ 0 w 30599"/>
                  <a:gd name="connsiteY1" fmla="*/ 0 h 22099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99" h="2209996">
                    <a:moveTo>
                      <a:pt x="0" y="2209996"/>
                    </a:moveTo>
                    <a:lnTo>
                      <a:pt x="0" y="0"/>
                    </a:lnTo>
                  </a:path>
                </a:pathLst>
              </a:custGeom>
              <a:noFill/>
              <a:ln w="24478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5EE4E800-5152-4757-95DE-00BF5A404B2B}"/>
                  </a:ext>
                </a:extLst>
              </p:cNvPr>
              <p:cNvSpPr txBox="1"/>
              <p:nvPr/>
            </p:nvSpPr>
            <p:spPr>
              <a:xfrm>
                <a:off x="5835916" y="4830974"/>
                <a:ext cx="672467" cy="396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108" name="Graphic 91">
              <a:extLst>
                <a:ext uri="{FF2B5EF4-FFF2-40B4-BE49-F238E27FC236}">
                  <a16:creationId xmlns:a16="http://schemas.microsoft.com/office/drawing/2014/main" id="{0A8AF1AE-C696-4B81-8907-CD1E6EFF03EE}"/>
                </a:ext>
              </a:extLst>
            </p:cNvPr>
            <p:cNvGrpSpPr/>
            <p:nvPr/>
          </p:nvGrpSpPr>
          <p:grpSpPr>
            <a:xfrm>
              <a:off x="6951635" y="2620970"/>
              <a:ext cx="489587" cy="2560577"/>
              <a:chOff x="6951635" y="2620970"/>
              <a:chExt cx="489587" cy="2560577"/>
            </a:xfrm>
          </p:grpSpPr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836B254A-E34C-4D1C-A7C1-9AB00C506C8F}"/>
                  </a:ext>
                </a:extLst>
              </p:cNvPr>
              <p:cNvSpPr/>
              <p:nvPr/>
            </p:nvSpPr>
            <p:spPr>
              <a:xfrm>
                <a:off x="7196429" y="2620970"/>
                <a:ext cx="30599" cy="2209996"/>
              </a:xfrm>
              <a:custGeom>
                <a:avLst/>
                <a:gdLst>
                  <a:gd name="connsiteX0" fmla="*/ 0 w 30599"/>
                  <a:gd name="connsiteY0" fmla="*/ 2209996 h 2209996"/>
                  <a:gd name="connsiteX1" fmla="*/ 0 w 30599"/>
                  <a:gd name="connsiteY1" fmla="*/ 0 h 22099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99" h="2209996">
                    <a:moveTo>
                      <a:pt x="0" y="2209996"/>
                    </a:moveTo>
                    <a:lnTo>
                      <a:pt x="0" y="0"/>
                    </a:lnTo>
                  </a:path>
                </a:pathLst>
              </a:custGeom>
              <a:noFill/>
              <a:ln w="24478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8F24A616-C7F0-4EB1-98C4-00956CAF577A}"/>
                  </a:ext>
                </a:extLst>
              </p:cNvPr>
              <p:cNvSpPr txBox="1"/>
              <p:nvPr/>
            </p:nvSpPr>
            <p:spPr>
              <a:xfrm>
                <a:off x="6860195" y="4830974"/>
                <a:ext cx="672467" cy="396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111" name="Graphic 91">
              <a:extLst>
                <a:ext uri="{FF2B5EF4-FFF2-40B4-BE49-F238E27FC236}">
                  <a16:creationId xmlns:a16="http://schemas.microsoft.com/office/drawing/2014/main" id="{0A8AF1AE-C696-4B81-8907-CD1E6EFF03EE}"/>
                </a:ext>
              </a:extLst>
            </p:cNvPr>
            <p:cNvGrpSpPr/>
            <p:nvPr/>
          </p:nvGrpSpPr>
          <p:grpSpPr>
            <a:xfrm>
              <a:off x="7899415" y="2620970"/>
              <a:ext cx="642584" cy="2560577"/>
              <a:chOff x="7899415" y="2620970"/>
              <a:chExt cx="642584" cy="2560577"/>
            </a:xfrm>
          </p:grpSpPr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45AD97DE-4F05-4C7E-B29D-E7C3A46C8242}"/>
                  </a:ext>
                </a:extLst>
              </p:cNvPr>
              <p:cNvSpPr/>
              <p:nvPr/>
            </p:nvSpPr>
            <p:spPr>
              <a:xfrm>
                <a:off x="8220708" y="2620970"/>
                <a:ext cx="30599" cy="2209996"/>
              </a:xfrm>
              <a:custGeom>
                <a:avLst/>
                <a:gdLst>
                  <a:gd name="connsiteX0" fmla="*/ 0 w 30599"/>
                  <a:gd name="connsiteY0" fmla="*/ 2209996 h 2209996"/>
                  <a:gd name="connsiteX1" fmla="*/ 0 w 30599"/>
                  <a:gd name="connsiteY1" fmla="*/ 0 h 22099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99" h="2209996">
                    <a:moveTo>
                      <a:pt x="0" y="2209996"/>
                    </a:moveTo>
                    <a:lnTo>
                      <a:pt x="0" y="0"/>
                    </a:lnTo>
                  </a:path>
                </a:pathLst>
              </a:custGeom>
              <a:noFill/>
              <a:ln w="24478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31AF450E-B074-4CCF-8C6E-5435F0578389}"/>
                  </a:ext>
                </a:extLst>
              </p:cNvPr>
              <p:cNvSpPr txBox="1"/>
              <p:nvPr/>
            </p:nvSpPr>
            <p:spPr>
              <a:xfrm>
                <a:off x="7807975" y="4830974"/>
                <a:ext cx="825464" cy="396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4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114" name="Graphic 91">
            <a:extLst>
              <a:ext uri="{FF2B5EF4-FFF2-40B4-BE49-F238E27FC236}">
                <a16:creationId xmlns:a16="http://schemas.microsoft.com/office/drawing/2014/main" id="{0A8AF1AE-C696-4B81-8907-CD1E6EFF03EE}"/>
              </a:ext>
            </a:extLst>
          </p:cNvPr>
          <p:cNvGrpSpPr/>
          <p:nvPr/>
        </p:nvGrpSpPr>
        <p:grpSpPr>
          <a:xfrm>
            <a:off x="1043218" y="1955603"/>
            <a:ext cx="1805355" cy="2036833"/>
            <a:chOff x="1186860" y="2707555"/>
            <a:chExt cx="1805355" cy="2036833"/>
          </a:xfrm>
          <a:solidFill>
            <a:srgbClr val="262626"/>
          </a:solidFill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699B9BB0-37EB-4EAD-9C08-68F925DA0E89}"/>
                </a:ext>
              </a:extLst>
            </p:cNvPr>
            <p:cNvSpPr txBox="1"/>
            <p:nvPr/>
          </p:nvSpPr>
          <p:spPr>
            <a:xfrm>
              <a:off x="1707405" y="4393814"/>
              <a:ext cx="1376250" cy="396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Non-tenure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1D430C43-2705-44BF-AF2E-335F033A4B61}"/>
                </a:ext>
              </a:extLst>
            </p:cNvPr>
            <p:cNvSpPr txBox="1"/>
            <p:nvPr/>
          </p:nvSpPr>
          <p:spPr>
            <a:xfrm>
              <a:off x="1279016" y="4048671"/>
              <a:ext cx="1804639" cy="396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Asst professor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8A1ECE11-9EF6-40DC-9244-26DFF72758AA}"/>
                </a:ext>
              </a:extLst>
            </p:cNvPr>
            <p:cNvSpPr txBox="1"/>
            <p:nvPr/>
          </p:nvSpPr>
          <p:spPr>
            <a:xfrm>
              <a:off x="1095420" y="3702276"/>
              <a:ext cx="1988235" cy="396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Assoc professor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D65B2032-17C0-49DC-9972-F65D2F15F54D}"/>
                </a:ext>
              </a:extLst>
            </p:cNvPr>
            <p:cNvSpPr txBox="1"/>
            <p:nvPr/>
          </p:nvSpPr>
          <p:spPr>
            <a:xfrm>
              <a:off x="1799203" y="3354624"/>
              <a:ext cx="1284452" cy="396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Professor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E9B4F6B5-FA9B-42E2-98E9-BC913942E847}"/>
                </a:ext>
              </a:extLst>
            </p:cNvPr>
            <p:cNvSpPr txBox="1"/>
            <p:nvPr/>
          </p:nvSpPr>
          <p:spPr>
            <a:xfrm>
              <a:off x="2349989" y="3008228"/>
              <a:ext cx="733666" cy="396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Chair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E0822393-FA1F-4448-A268-D146F8AFC958}"/>
                </a:ext>
              </a:extLst>
            </p:cNvPr>
            <p:cNvSpPr txBox="1"/>
            <p:nvPr/>
          </p:nvSpPr>
          <p:spPr>
            <a:xfrm>
              <a:off x="2380588" y="2661835"/>
              <a:ext cx="703067" cy="396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4" spc="0" baseline="0" dirty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Dean</a:t>
              </a:r>
            </a:p>
          </p:txBody>
        </p:sp>
      </p:grp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919DAC16-B218-4958-B8B6-647E5F138829}"/>
              </a:ext>
            </a:extLst>
          </p:cNvPr>
          <p:cNvSpPr/>
          <p:nvPr/>
        </p:nvSpPr>
        <p:spPr>
          <a:xfrm>
            <a:off x="2955671" y="3701444"/>
            <a:ext cx="1558694" cy="277120"/>
          </a:xfrm>
          <a:custGeom>
            <a:avLst/>
            <a:gdLst>
              <a:gd name="connsiteX0" fmla="*/ 0 w 1558694"/>
              <a:gd name="connsiteY0" fmla="*/ 277121 h 277120"/>
              <a:gd name="connsiteX1" fmla="*/ 1558695 w 1558694"/>
              <a:gd name="connsiteY1" fmla="*/ 277121 h 277120"/>
              <a:gd name="connsiteX2" fmla="*/ 1558695 w 1558694"/>
              <a:gd name="connsiteY2" fmla="*/ 0 h 277120"/>
              <a:gd name="connsiteX3" fmla="*/ 0 w 1558694"/>
              <a:gd name="connsiteY3" fmla="*/ 0 h 27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694" h="277120">
                <a:moveTo>
                  <a:pt x="0" y="277121"/>
                </a:moveTo>
                <a:lnTo>
                  <a:pt x="1558695" y="277121"/>
                </a:lnTo>
                <a:lnTo>
                  <a:pt x="155869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2" name="Freeform: Shape 121">
            <a:extLst>
              <a:ext uri="{FF2B5EF4-FFF2-40B4-BE49-F238E27FC236}">
                <a16:creationId xmlns:a16="http://schemas.microsoft.com/office/drawing/2014/main" id="{CD8E3E7F-A24D-41FE-9B51-34A8A068D66A}"/>
              </a:ext>
            </a:extLst>
          </p:cNvPr>
          <p:cNvSpPr/>
          <p:nvPr/>
        </p:nvSpPr>
        <p:spPr>
          <a:xfrm>
            <a:off x="4514365" y="3701444"/>
            <a:ext cx="668012" cy="277120"/>
          </a:xfrm>
          <a:custGeom>
            <a:avLst/>
            <a:gdLst>
              <a:gd name="connsiteX0" fmla="*/ 0 w 668012"/>
              <a:gd name="connsiteY0" fmla="*/ 277121 h 277120"/>
              <a:gd name="connsiteX1" fmla="*/ 668012 w 668012"/>
              <a:gd name="connsiteY1" fmla="*/ 277121 h 277120"/>
              <a:gd name="connsiteX2" fmla="*/ 668012 w 668012"/>
              <a:gd name="connsiteY2" fmla="*/ 0 h 277120"/>
              <a:gd name="connsiteX3" fmla="*/ 0 w 668012"/>
              <a:gd name="connsiteY3" fmla="*/ 0 h 27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8012" h="277120">
                <a:moveTo>
                  <a:pt x="0" y="277121"/>
                </a:moveTo>
                <a:lnTo>
                  <a:pt x="668012" y="277121"/>
                </a:lnTo>
                <a:lnTo>
                  <a:pt x="66801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D0C8E9DE-1395-4FEF-8A09-2EF9DD151ACE}"/>
              </a:ext>
            </a:extLst>
          </p:cNvPr>
          <p:cNvSpPr/>
          <p:nvPr/>
        </p:nvSpPr>
        <p:spPr>
          <a:xfrm>
            <a:off x="5182377" y="3701444"/>
            <a:ext cx="1558664" cy="277120"/>
          </a:xfrm>
          <a:custGeom>
            <a:avLst/>
            <a:gdLst>
              <a:gd name="connsiteX0" fmla="*/ 0 w 1558664"/>
              <a:gd name="connsiteY0" fmla="*/ 277121 h 277120"/>
              <a:gd name="connsiteX1" fmla="*/ 1558664 w 1558664"/>
              <a:gd name="connsiteY1" fmla="*/ 277121 h 277120"/>
              <a:gd name="connsiteX2" fmla="*/ 1558664 w 1558664"/>
              <a:gd name="connsiteY2" fmla="*/ 0 h 277120"/>
              <a:gd name="connsiteX3" fmla="*/ 0 w 1558664"/>
              <a:gd name="connsiteY3" fmla="*/ 0 h 27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664" h="277120">
                <a:moveTo>
                  <a:pt x="0" y="277121"/>
                </a:moveTo>
                <a:lnTo>
                  <a:pt x="1558664" y="277121"/>
                </a:lnTo>
                <a:lnTo>
                  <a:pt x="155866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60808B98-C7CC-4F22-84BA-81FC20B1CCDA}"/>
              </a:ext>
            </a:extLst>
          </p:cNvPr>
          <p:cNvSpPr/>
          <p:nvPr/>
        </p:nvSpPr>
        <p:spPr>
          <a:xfrm>
            <a:off x="6741041" y="3701444"/>
            <a:ext cx="890682" cy="277120"/>
          </a:xfrm>
          <a:custGeom>
            <a:avLst/>
            <a:gdLst>
              <a:gd name="connsiteX0" fmla="*/ 0 w 890682"/>
              <a:gd name="connsiteY0" fmla="*/ 277121 h 277120"/>
              <a:gd name="connsiteX1" fmla="*/ 890683 w 890682"/>
              <a:gd name="connsiteY1" fmla="*/ 277121 h 277120"/>
              <a:gd name="connsiteX2" fmla="*/ 890683 w 890682"/>
              <a:gd name="connsiteY2" fmla="*/ 0 h 277120"/>
              <a:gd name="connsiteX3" fmla="*/ 0 w 890682"/>
              <a:gd name="connsiteY3" fmla="*/ 0 h 27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682" h="277120">
                <a:moveTo>
                  <a:pt x="0" y="277121"/>
                </a:moveTo>
                <a:lnTo>
                  <a:pt x="890683" y="277121"/>
                </a:lnTo>
                <a:lnTo>
                  <a:pt x="89068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DBB10B72-6BF8-4C77-B3F7-017730544B34}"/>
              </a:ext>
            </a:extLst>
          </p:cNvPr>
          <p:cNvSpPr/>
          <p:nvPr/>
        </p:nvSpPr>
        <p:spPr>
          <a:xfrm>
            <a:off x="7631724" y="3701444"/>
            <a:ext cx="445341" cy="277120"/>
          </a:xfrm>
          <a:custGeom>
            <a:avLst/>
            <a:gdLst>
              <a:gd name="connsiteX0" fmla="*/ 0 w 445341"/>
              <a:gd name="connsiteY0" fmla="*/ 277121 h 277120"/>
              <a:gd name="connsiteX1" fmla="*/ 445341 w 445341"/>
              <a:gd name="connsiteY1" fmla="*/ 277121 h 277120"/>
              <a:gd name="connsiteX2" fmla="*/ 445341 w 445341"/>
              <a:gd name="connsiteY2" fmla="*/ 0 h 277120"/>
              <a:gd name="connsiteX3" fmla="*/ 0 w 445341"/>
              <a:gd name="connsiteY3" fmla="*/ 0 h 27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341" h="277120">
                <a:moveTo>
                  <a:pt x="0" y="277121"/>
                </a:moveTo>
                <a:lnTo>
                  <a:pt x="445341" y="277121"/>
                </a:lnTo>
                <a:lnTo>
                  <a:pt x="44534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9D460FB8-E88C-4730-B98B-A73791CC8EA2}"/>
              </a:ext>
            </a:extLst>
          </p:cNvPr>
          <p:cNvSpPr/>
          <p:nvPr/>
        </p:nvSpPr>
        <p:spPr>
          <a:xfrm>
            <a:off x="2955671" y="3355048"/>
            <a:ext cx="1522587" cy="277117"/>
          </a:xfrm>
          <a:custGeom>
            <a:avLst/>
            <a:gdLst>
              <a:gd name="connsiteX0" fmla="*/ 0 w 1522587"/>
              <a:gd name="connsiteY0" fmla="*/ 277118 h 277117"/>
              <a:gd name="connsiteX1" fmla="*/ 1522588 w 1522587"/>
              <a:gd name="connsiteY1" fmla="*/ 277118 h 277117"/>
              <a:gd name="connsiteX2" fmla="*/ 1522588 w 1522587"/>
              <a:gd name="connsiteY2" fmla="*/ 0 h 277117"/>
              <a:gd name="connsiteX3" fmla="*/ 0 w 1522587"/>
              <a:gd name="connsiteY3" fmla="*/ 0 h 277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2587" h="277117">
                <a:moveTo>
                  <a:pt x="0" y="277118"/>
                </a:moveTo>
                <a:lnTo>
                  <a:pt x="1522588" y="277118"/>
                </a:lnTo>
                <a:lnTo>
                  <a:pt x="152258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78F39E4C-D82C-4EC8-8D35-A798B893A036}"/>
              </a:ext>
            </a:extLst>
          </p:cNvPr>
          <p:cNvSpPr/>
          <p:nvPr/>
        </p:nvSpPr>
        <p:spPr>
          <a:xfrm>
            <a:off x="4478258" y="3355048"/>
            <a:ext cx="1799388" cy="277117"/>
          </a:xfrm>
          <a:custGeom>
            <a:avLst/>
            <a:gdLst>
              <a:gd name="connsiteX0" fmla="*/ 0 w 1799388"/>
              <a:gd name="connsiteY0" fmla="*/ 277118 h 277117"/>
              <a:gd name="connsiteX1" fmla="*/ 1799388 w 1799388"/>
              <a:gd name="connsiteY1" fmla="*/ 277118 h 277117"/>
              <a:gd name="connsiteX2" fmla="*/ 1799388 w 1799388"/>
              <a:gd name="connsiteY2" fmla="*/ 0 h 277117"/>
              <a:gd name="connsiteX3" fmla="*/ 0 w 1799388"/>
              <a:gd name="connsiteY3" fmla="*/ 0 h 277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9388" h="277117">
                <a:moveTo>
                  <a:pt x="0" y="277118"/>
                </a:moveTo>
                <a:lnTo>
                  <a:pt x="1799388" y="277118"/>
                </a:lnTo>
                <a:lnTo>
                  <a:pt x="1799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88F554A3-732D-4BB1-ADD7-734F8B14C35D}"/>
              </a:ext>
            </a:extLst>
          </p:cNvPr>
          <p:cNvSpPr/>
          <p:nvPr/>
        </p:nvSpPr>
        <p:spPr>
          <a:xfrm>
            <a:off x="6277647" y="3355048"/>
            <a:ext cx="1245755" cy="277117"/>
          </a:xfrm>
          <a:custGeom>
            <a:avLst/>
            <a:gdLst>
              <a:gd name="connsiteX0" fmla="*/ 0 w 1245755"/>
              <a:gd name="connsiteY0" fmla="*/ 277118 h 277117"/>
              <a:gd name="connsiteX1" fmla="*/ 1245756 w 1245755"/>
              <a:gd name="connsiteY1" fmla="*/ 277118 h 277117"/>
              <a:gd name="connsiteX2" fmla="*/ 1245756 w 1245755"/>
              <a:gd name="connsiteY2" fmla="*/ 0 h 277117"/>
              <a:gd name="connsiteX3" fmla="*/ 0 w 1245755"/>
              <a:gd name="connsiteY3" fmla="*/ 0 h 277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5755" h="277117">
                <a:moveTo>
                  <a:pt x="0" y="277118"/>
                </a:moveTo>
                <a:lnTo>
                  <a:pt x="1245756" y="277118"/>
                </a:lnTo>
                <a:lnTo>
                  <a:pt x="124575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id="{EF0FE585-DD63-4947-A134-58D984E65D2B}"/>
              </a:ext>
            </a:extLst>
          </p:cNvPr>
          <p:cNvSpPr/>
          <p:nvPr/>
        </p:nvSpPr>
        <p:spPr>
          <a:xfrm>
            <a:off x="7523403" y="3355048"/>
            <a:ext cx="553662" cy="277117"/>
          </a:xfrm>
          <a:custGeom>
            <a:avLst/>
            <a:gdLst>
              <a:gd name="connsiteX0" fmla="*/ 0 w 553662"/>
              <a:gd name="connsiteY0" fmla="*/ 277118 h 277117"/>
              <a:gd name="connsiteX1" fmla="*/ 553663 w 553662"/>
              <a:gd name="connsiteY1" fmla="*/ 277118 h 277117"/>
              <a:gd name="connsiteX2" fmla="*/ 553663 w 553662"/>
              <a:gd name="connsiteY2" fmla="*/ 0 h 277117"/>
              <a:gd name="connsiteX3" fmla="*/ 0 w 553662"/>
              <a:gd name="connsiteY3" fmla="*/ 0 h 277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662" h="277117">
                <a:moveTo>
                  <a:pt x="0" y="277118"/>
                </a:moveTo>
                <a:lnTo>
                  <a:pt x="553663" y="277118"/>
                </a:lnTo>
                <a:lnTo>
                  <a:pt x="55366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375BCC15-1C56-407F-B476-E827181B4A57}"/>
              </a:ext>
            </a:extLst>
          </p:cNvPr>
          <p:cNvSpPr/>
          <p:nvPr/>
        </p:nvSpPr>
        <p:spPr>
          <a:xfrm>
            <a:off x="8077066" y="3355048"/>
            <a:ext cx="30599" cy="277117"/>
          </a:xfrm>
          <a:custGeom>
            <a:avLst/>
            <a:gdLst>
              <a:gd name="connsiteX0" fmla="*/ 0 w 30599"/>
              <a:gd name="connsiteY0" fmla="*/ 277118 h 277117"/>
              <a:gd name="connsiteX1" fmla="*/ 0 w 30599"/>
              <a:gd name="connsiteY1" fmla="*/ 277118 h 277117"/>
              <a:gd name="connsiteX2" fmla="*/ 0 w 30599"/>
              <a:gd name="connsiteY2" fmla="*/ 0 h 277117"/>
              <a:gd name="connsiteX3" fmla="*/ 0 w 30599"/>
              <a:gd name="connsiteY3" fmla="*/ 0 h 277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99" h="277117">
                <a:moveTo>
                  <a:pt x="0" y="277118"/>
                </a:moveTo>
                <a:lnTo>
                  <a:pt x="0" y="277118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1" name="Freeform: Shape 130">
            <a:extLst>
              <a:ext uri="{FF2B5EF4-FFF2-40B4-BE49-F238E27FC236}">
                <a16:creationId xmlns:a16="http://schemas.microsoft.com/office/drawing/2014/main" id="{A0F904D3-C645-4BB6-95F8-446BEB347D01}"/>
              </a:ext>
            </a:extLst>
          </p:cNvPr>
          <p:cNvSpPr/>
          <p:nvPr/>
        </p:nvSpPr>
        <p:spPr>
          <a:xfrm>
            <a:off x="2955671" y="3008655"/>
            <a:ext cx="1635988" cy="277114"/>
          </a:xfrm>
          <a:custGeom>
            <a:avLst/>
            <a:gdLst>
              <a:gd name="connsiteX0" fmla="*/ 0 w 1635988"/>
              <a:gd name="connsiteY0" fmla="*/ 277115 h 277114"/>
              <a:gd name="connsiteX1" fmla="*/ 1635988 w 1635988"/>
              <a:gd name="connsiteY1" fmla="*/ 277115 h 277114"/>
              <a:gd name="connsiteX2" fmla="*/ 1635988 w 1635988"/>
              <a:gd name="connsiteY2" fmla="*/ 0 h 277114"/>
              <a:gd name="connsiteX3" fmla="*/ 0 w 1635988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5988" h="277114">
                <a:moveTo>
                  <a:pt x="0" y="277115"/>
                </a:moveTo>
                <a:lnTo>
                  <a:pt x="1635988" y="277115"/>
                </a:lnTo>
                <a:lnTo>
                  <a:pt x="163598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A80CD6A3-53F9-476F-8120-DC085F9207B4}"/>
              </a:ext>
            </a:extLst>
          </p:cNvPr>
          <p:cNvSpPr/>
          <p:nvPr/>
        </p:nvSpPr>
        <p:spPr>
          <a:xfrm>
            <a:off x="4591659" y="3008655"/>
            <a:ext cx="1493763" cy="277114"/>
          </a:xfrm>
          <a:custGeom>
            <a:avLst/>
            <a:gdLst>
              <a:gd name="connsiteX0" fmla="*/ 0 w 1493763"/>
              <a:gd name="connsiteY0" fmla="*/ 277115 h 277114"/>
              <a:gd name="connsiteX1" fmla="*/ 1493763 w 1493763"/>
              <a:gd name="connsiteY1" fmla="*/ 277115 h 277114"/>
              <a:gd name="connsiteX2" fmla="*/ 1493763 w 1493763"/>
              <a:gd name="connsiteY2" fmla="*/ 0 h 277114"/>
              <a:gd name="connsiteX3" fmla="*/ 0 w 1493763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3763" h="277114">
                <a:moveTo>
                  <a:pt x="0" y="277115"/>
                </a:moveTo>
                <a:lnTo>
                  <a:pt x="1493763" y="277115"/>
                </a:lnTo>
                <a:lnTo>
                  <a:pt x="149376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FBDF1D1C-BC27-4C60-A921-223E44A6AD35}"/>
              </a:ext>
            </a:extLst>
          </p:cNvPr>
          <p:cNvSpPr/>
          <p:nvPr/>
        </p:nvSpPr>
        <p:spPr>
          <a:xfrm>
            <a:off x="6085422" y="3008655"/>
            <a:ext cx="711309" cy="277114"/>
          </a:xfrm>
          <a:custGeom>
            <a:avLst/>
            <a:gdLst>
              <a:gd name="connsiteX0" fmla="*/ 0 w 711309"/>
              <a:gd name="connsiteY0" fmla="*/ 277115 h 277114"/>
              <a:gd name="connsiteX1" fmla="*/ 711310 w 711309"/>
              <a:gd name="connsiteY1" fmla="*/ 277115 h 277114"/>
              <a:gd name="connsiteX2" fmla="*/ 711310 w 711309"/>
              <a:gd name="connsiteY2" fmla="*/ 0 h 277114"/>
              <a:gd name="connsiteX3" fmla="*/ 0 w 711309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309" h="277114">
                <a:moveTo>
                  <a:pt x="0" y="277115"/>
                </a:moveTo>
                <a:lnTo>
                  <a:pt x="711310" y="277115"/>
                </a:lnTo>
                <a:lnTo>
                  <a:pt x="71131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D6B35BE7-74EE-4912-978E-B613F5FCB581}"/>
              </a:ext>
            </a:extLst>
          </p:cNvPr>
          <p:cNvSpPr/>
          <p:nvPr/>
        </p:nvSpPr>
        <p:spPr>
          <a:xfrm>
            <a:off x="6796732" y="3008655"/>
            <a:ext cx="640166" cy="277114"/>
          </a:xfrm>
          <a:custGeom>
            <a:avLst/>
            <a:gdLst>
              <a:gd name="connsiteX0" fmla="*/ 0 w 640166"/>
              <a:gd name="connsiteY0" fmla="*/ 277115 h 277114"/>
              <a:gd name="connsiteX1" fmla="*/ 640167 w 640166"/>
              <a:gd name="connsiteY1" fmla="*/ 277115 h 277114"/>
              <a:gd name="connsiteX2" fmla="*/ 640167 w 640166"/>
              <a:gd name="connsiteY2" fmla="*/ 0 h 277114"/>
              <a:gd name="connsiteX3" fmla="*/ 0 w 640166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166" h="277114">
                <a:moveTo>
                  <a:pt x="0" y="277115"/>
                </a:moveTo>
                <a:lnTo>
                  <a:pt x="640167" y="277115"/>
                </a:lnTo>
                <a:lnTo>
                  <a:pt x="64016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B933B21B-3C90-4D9D-9ED9-8BB110E5D23A}"/>
              </a:ext>
            </a:extLst>
          </p:cNvPr>
          <p:cNvSpPr/>
          <p:nvPr/>
        </p:nvSpPr>
        <p:spPr>
          <a:xfrm>
            <a:off x="7436899" y="3008655"/>
            <a:ext cx="640166" cy="277114"/>
          </a:xfrm>
          <a:custGeom>
            <a:avLst/>
            <a:gdLst>
              <a:gd name="connsiteX0" fmla="*/ 0 w 640166"/>
              <a:gd name="connsiteY0" fmla="*/ 277115 h 277114"/>
              <a:gd name="connsiteX1" fmla="*/ 640167 w 640166"/>
              <a:gd name="connsiteY1" fmla="*/ 277115 h 277114"/>
              <a:gd name="connsiteX2" fmla="*/ 640167 w 640166"/>
              <a:gd name="connsiteY2" fmla="*/ 0 h 277114"/>
              <a:gd name="connsiteX3" fmla="*/ 0 w 640166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0166" h="277114">
                <a:moveTo>
                  <a:pt x="0" y="277115"/>
                </a:moveTo>
                <a:lnTo>
                  <a:pt x="640167" y="277115"/>
                </a:lnTo>
                <a:lnTo>
                  <a:pt x="6401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415139A1-CF07-48FD-B175-61DAEE5AC773}"/>
              </a:ext>
            </a:extLst>
          </p:cNvPr>
          <p:cNvSpPr/>
          <p:nvPr/>
        </p:nvSpPr>
        <p:spPr>
          <a:xfrm>
            <a:off x="2955671" y="2662259"/>
            <a:ext cx="1528156" cy="277118"/>
          </a:xfrm>
          <a:custGeom>
            <a:avLst/>
            <a:gdLst>
              <a:gd name="connsiteX0" fmla="*/ 0 w 1528156"/>
              <a:gd name="connsiteY0" fmla="*/ 277118 h 277118"/>
              <a:gd name="connsiteX1" fmla="*/ 1528157 w 1528156"/>
              <a:gd name="connsiteY1" fmla="*/ 277118 h 277118"/>
              <a:gd name="connsiteX2" fmla="*/ 1528157 w 1528156"/>
              <a:gd name="connsiteY2" fmla="*/ 0 h 277118"/>
              <a:gd name="connsiteX3" fmla="*/ 0 w 1528156"/>
              <a:gd name="connsiteY3" fmla="*/ 0 h 27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8156" h="277118">
                <a:moveTo>
                  <a:pt x="0" y="277118"/>
                </a:moveTo>
                <a:lnTo>
                  <a:pt x="1528157" y="277118"/>
                </a:lnTo>
                <a:lnTo>
                  <a:pt x="152815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AAF12D57-AE47-4361-AB75-661A2F079DB5}"/>
              </a:ext>
            </a:extLst>
          </p:cNvPr>
          <p:cNvSpPr/>
          <p:nvPr/>
        </p:nvSpPr>
        <p:spPr>
          <a:xfrm>
            <a:off x="4483827" y="2662259"/>
            <a:ext cx="1115158" cy="277118"/>
          </a:xfrm>
          <a:custGeom>
            <a:avLst/>
            <a:gdLst>
              <a:gd name="connsiteX0" fmla="*/ 0 w 1115158"/>
              <a:gd name="connsiteY0" fmla="*/ 277118 h 277118"/>
              <a:gd name="connsiteX1" fmla="*/ 1115159 w 1115158"/>
              <a:gd name="connsiteY1" fmla="*/ 277118 h 277118"/>
              <a:gd name="connsiteX2" fmla="*/ 1115159 w 1115158"/>
              <a:gd name="connsiteY2" fmla="*/ 0 h 277118"/>
              <a:gd name="connsiteX3" fmla="*/ 0 w 1115158"/>
              <a:gd name="connsiteY3" fmla="*/ 0 h 27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5158" h="277118">
                <a:moveTo>
                  <a:pt x="0" y="277118"/>
                </a:moveTo>
                <a:lnTo>
                  <a:pt x="1115159" y="277118"/>
                </a:lnTo>
                <a:lnTo>
                  <a:pt x="1115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17247E62-CEE8-451D-964B-A23CDBB05E4A}"/>
              </a:ext>
            </a:extLst>
          </p:cNvPr>
          <p:cNvSpPr/>
          <p:nvPr/>
        </p:nvSpPr>
        <p:spPr>
          <a:xfrm>
            <a:off x="5598986" y="2662259"/>
            <a:ext cx="1073819" cy="277118"/>
          </a:xfrm>
          <a:custGeom>
            <a:avLst/>
            <a:gdLst>
              <a:gd name="connsiteX0" fmla="*/ 0 w 1073819"/>
              <a:gd name="connsiteY0" fmla="*/ 277118 h 277118"/>
              <a:gd name="connsiteX1" fmla="*/ 1073819 w 1073819"/>
              <a:gd name="connsiteY1" fmla="*/ 277118 h 277118"/>
              <a:gd name="connsiteX2" fmla="*/ 1073819 w 1073819"/>
              <a:gd name="connsiteY2" fmla="*/ 0 h 277118"/>
              <a:gd name="connsiteX3" fmla="*/ 0 w 1073819"/>
              <a:gd name="connsiteY3" fmla="*/ 0 h 27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3819" h="277118">
                <a:moveTo>
                  <a:pt x="0" y="277118"/>
                </a:moveTo>
                <a:lnTo>
                  <a:pt x="1073819" y="277118"/>
                </a:lnTo>
                <a:lnTo>
                  <a:pt x="107381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8F0313FC-ECBE-4013-8004-60DF85BA1976}"/>
              </a:ext>
            </a:extLst>
          </p:cNvPr>
          <p:cNvSpPr/>
          <p:nvPr/>
        </p:nvSpPr>
        <p:spPr>
          <a:xfrm>
            <a:off x="6672805" y="2662259"/>
            <a:ext cx="702130" cy="277118"/>
          </a:xfrm>
          <a:custGeom>
            <a:avLst/>
            <a:gdLst>
              <a:gd name="connsiteX0" fmla="*/ 0 w 702130"/>
              <a:gd name="connsiteY0" fmla="*/ 277118 h 277118"/>
              <a:gd name="connsiteX1" fmla="*/ 702130 w 702130"/>
              <a:gd name="connsiteY1" fmla="*/ 277118 h 277118"/>
              <a:gd name="connsiteX2" fmla="*/ 702130 w 702130"/>
              <a:gd name="connsiteY2" fmla="*/ 0 h 277118"/>
              <a:gd name="connsiteX3" fmla="*/ 0 w 702130"/>
              <a:gd name="connsiteY3" fmla="*/ 0 h 27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130" h="277118">
                <a:moveTo>
                  <a:pt x="0" y="277118"/>
                </a:moveTo>
                <a:lnTo>
                  <a:pt x="702130" y="277118"/>
                </a:lnTo>
                <a:lnTo>
                  <a:pt x="7021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ABD01505-1237-4B30-A3AF-469347DBA381}"/>
              </a:ext>
            </a:extLst>
          </p:cNvPr>
          <p:cNvSpPr/>
          <p:nvPr/>
        </p:nvSpPr>
        <p:spPr>
          <a:xfrm>
            <a:off x="7374935" y="2662259"/>
            <a:ext cx="702130" cy="277118"/>
          </a:xfrm>
          <a:custGeom>
            <a:avLst/>
            <a:gdLst>
              <a:gd name="connsiteX0" fmla="*/ 0 w 702130"/>
              <a:gd name="connsiteY0" fmla="*/ 277118 h 277118"/>
              <a:gd name="connsiteX1" fmla="*/ 702130 w 702130"/>
              <a:gd name="connsiteY1" fmla="*/ 277118 h 277118"/>
              <a:gd name="connsiteX2" fmla="*/ 702130 w 702130"/>
              <a:gd name="connsiteY2" fmla="*/ 0 h 277118"/>
              <a:gd name="connsiteX3" fmla="*/ 0 w 702130"/>
              <a:gd name="connsiteY3" fmla="*/ 0 h 27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130" h="277118">
                <a:moveTo>
                  <a:pt x="0" y="277118"/>
                </a:moveTo>
                <a:lnTo>
                  <a:pt x="702130" y="277118"/>
                </a:lnTo>
                <a:lnTo>
                  <a:pt x="70213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466D9DF8-C877-4F96-A5A9-48CD706CFEE7}"/>
              </a:ext>
            </a:extLst>
          </p:cNvPr>
          <p:cNvSpPr/>
          <p:nvPr/>
        </p:nvSpPr>
        <p:spPr>
          <a:xfrm>
            <a:off x="2955671" y="2315866"/>
            <a:ext cx="1313166" cy="277114"/>
          </a:xfrm>
          <a:custGeom>
            <a:avLst/>
            <a:gdLst>
              <a:gd name="connsiteX0" fmla="*/ 0 w 1313166"/>
              <a:gd name="connsiteY0" fmla="*/ 277115 h 277114"/>
              <a:gd name="connsiteX1" fmla="*/ 1313166 w 1313166"/>
              <a:gd name="connsiteY1" fmla="*/ 277115 h 277114"/>
              <a:gd name="connsiteX2" fmla="*/ 1313166 w 1313166"/>
              <a:gd name="connsiteY2" fmla="*/ 0 h 277114"/>
              <a:gd name="connsiteX3" fmla="*/ 0 w 1313166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3166" h="277114">
                <a:moveTo>
                  <a:pt x="0" y="277115"/>
                </a:moveTo>
                <a:lnTo>
                  <a:pt x="1313166" y="277115"/>
                </a:lnTo>
                <a:lnTo>
                  <a:pt x="131316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52C7AB8E-48E5-4967-B6A9-C7E05A33D1E4}"/>
              </a:ext>
            </a:extLst>
          </p:cNvPr>
          <p:cNvSpPr/>
          <p:nvPr/>
        </p:nvSpPr>
        <p:spPr>
          <a:xfrm>
            <a:off x="4268837" y="2315866"/>
            <a:ext cx="1838463" cy="277114"/>
          </a:xfrm>
          <a:custGeom>
            <a:avLst/>
            <a:gdLst>
              <a:gd name="connsiteX0" fmla="*/ 0 w 1838463"/>
              <a:gd name="connsiteY0" fmla="*/ 277115 h 277114"/>
              <a:gd name="connsiteX1" fmla="*/ 1838464 w 1838463"/>
              <a:gd name="connsiteY1" fmla="*/ 277115 h 277114"/>
              <a:gd name="connsiteX2" fmla="*/ 1838464 w 1838463"/>
              <a:gd name="connsiteY2" fmla="*/ 0 h 277114"/>
              <a:gd name="connsiteX3" fmla="*/ 0 w 1838463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8463" h="277114">
                <a:moveTo>
                  <a:pt x="0" y="277115"/>
                </a:moveTo>
                <a:lnTo>
                  <a:pt x="1838464" y="277115"/>
                </a:lnTo>
                <a:lnTo>
                  <a:pt x="183846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ED985019-4503-4AE7-9300-74A399F897E7}"/>
              </a:ext>
            </a:extLst>
          </p:cNvPr>
          <p:cNvSpPr/>
          <p:nvPr/>
        </p:nvSpPr>
        <p:spPr>
          <a:xfrm>
            <a:off x="6107301" y="2315866"/>
            <a:ext cx="1050533" cy="277114"/>
          </a:xfrm>
          <a:custGeom>
            <a:avLst/>
            <a:gdLst>
              <a:gd name="connsiteX0" fmla="*/ 0 w 1050533"/>
              <a:gd name="connsiteY0" fmla="*/ 277115 h 277114"/>
              <a:gd name="connsiteX1" fmla="*/ 1050533 w 1050533"/>
              <a:gd name="connsiteY1" fmla="*/ 277115 h 277114"/>
              <a:gd name="connsiteX2" fmla="*/ 1050533 w 1050533"/>
              <a:gd name="connsiteY2" fmla="*/ 0 h 277114"/>
              <a:gd name="connsiteX3" fmla="*/ 0 w 1050533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0533" h="277114">
                <a:moveTo>
                  <a:pt x="0" y="277115"/>
                </a:moveTo>
                <a:lnTo>
                  <a:pt x="1050533" y="277115"/>
                </a:lnTo>
                <a:lnTo>
                  <a:pt x="105053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D7D8DFDC-5FF3-460D-BD51-BE0A1D521746}"/>
              </a:ext>
            </a:extLst>
          </p:cNvPr>
          <p:cNvSpPr/>
          <p:nvPr/>
        </p:nvSpPr>
        <p:spPr>
          <a:xfrm>
            <a:off x="7157834" y="2315866"/>
            <a:ext cx="131331" cy="277114"/>
          </a:xfrm>
          <a:custGeom>
            <a:avLst/>
            <a:gdLst>
              <a:gd name="connsiteX0" fmla="*/ 0 w 131331"/>
              <a:gd name="connsiteY0" fmla="*/ 277115 h 277114"/>
              <a:gd name="connsiteX1" fmla="*/ 131332 w 131331"/>
              <a:gd name="connsiteY1" fmla="*/ 277115 h 277114"/>
              <a:gd name="connsiteX2" fmla="*/ 131332 w 131331"/>
              <a:gd name="connsiteY2" fmla="*/ 0 h 277114"/>
              <a:gd name="connsiteX3" fmla="*/ 0 w 131331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331" h="277114">
                <a:moveTo>
                  <a:pt x="0" y="277115"/>
                </a:moveTo>
                <a:lnTo>
                  <a:pt x="131332" y="277115"/>
                </a:lnTo>
                <a:lnTo>
                  <a:pt x="1313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5F98758C-089B-495C-AF29-93B99DCA64EF}"/>
              </a:ext>
            </a:extLst>
          </p:cNvPr>
          <p:cNvSpPr/>
          <p:nvPr/>
        </p:nvSpPr>
        <p:spPr>
          <a:xfrm>
            <a:off x="7289165" y="2315866"/>
            <a:ext cx="787900" cy="277114"/>
          </a:xfrm>
          <a:custGeom>
            <a:avLst/>
            <a:gdLst>
              <a:gd name="connsiteX0" fmla="*/ 0 w 787900"/>
              <a:gd name="connsiteY0" fmla="*/ 277115 h 277114"/>
              <a:gd name="connsiteX1" fmla="*/ 787900 w 787900"/>
              <a:gd name="connsiteY1" fmla="*/ 277115 h 277114"/>
              <a:gd name="connsiteX2" fmla="*/ 787900 w 787900"/>
              <a:gd name="connsiteY2" fmla="*/ 0 h 277114"/>
              <a:gd name="connsiteX3" fmla="*/ 0 w 787900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7900" h="277114">
                <a:moveTo>
                  <a:pt x="0" y="277115"/>
                </a:moveTo>
                <a:lnTo>
                  <a:pt x="787900" y="277115"/>
                </a:lnTo>
                <a:lnTo>
                  <a:pt x="7879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63C7D54C-0E2F-4F01-80A2-6CD6446B4C11}"/>
              </a:ext>
            </a:extLst>
          </p:cNvPr>
          <p:cNvSpPr/>
          <p:nvPr/>
        </p:nvSpPr>
        <p:spPr>
          <a:xfrm>
            <a:off x="2955671" y="1969470"/>
            <a:ext cx="731627" cy="277114"/>
          </a:xfrm>
          <a:custGeom>
            <a:avLst/>
            <a:gdLst>
              <a:gd name="connsiteX0" fmla="*/ 0 w 731627"/>
              <a:gd name="connsiteY0" fmla="*/ 277115 h 277114"/>
              <a:gd name="connsiteX1" fmla="*/ 731628 w 731627"/>
              <a:gd name="connsiteY1" fmla="*/ 277115 h 277114"/>
              <a:gd name="connsiteX2" fmla="*/ 731628 w 731627"/>
              <a:gd name="connsiteY2" fmla="*/ 0 h 277114"/>
              <a:gd name="connsiteX3" fmla="*/ 0 w 731627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627" h="277114">
                <a:moveTo>
                  <a:pt x="0" y="277115"/>
                </a:moveTo>
                <a:lnTo>
                  <a:pt x="731628" y="277115"/>
                </a:lnTo>
                <a:lnTo>
                  <a:pt x="7316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D30ECA9C-689F-4438-A054-5E91BE367093}"/>
              </a:ext>
            </a:extLst>
          </p:cNvPr>
          <p:cNvSpPr/>
          <p:nvPr/>
        </p:nvSpPr>
        <p:spPr>
          <a:xfrm>
            <a:off x="3687298" y="1969470"/>
            <a:ext cx="2194883" cy="277114"/>
          </a:xfrm>
          <a:custGeom>
            <a:avLst/>
            <a:gdLst>
              <a:gd name="connsiteX0" fmla="*/ 0 w 2194883"/>
              <a:gd name="connsiteY0" fmla="*/ 277115 h 277114"/>
              <a:gd name="connsiteX1" fmla="*/ 2194883 w 2194883"/>
              <a:gd name="connsiteY1" fmla="*/ 277115 h 277114"/>
              <a:gd name="connsiteX2" fmla="*/ 2194883 w 2194883"/>
              <a:gd name="connsiteY2" fmla="*/ 0 h 277114"/>
              <a:gd name="connsiteX3" fmla="*/ 0 w 2194883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4883" h="277114">
                <a:moveTo>
                  <a:pt x="0" y="277115"/>
                </a:moveTo>
                <a:lnTo>
                  <a:pt x="2194883" y="277115"/>
                </a:lnTo>
                <a:lnTo>
                  <a:pt x="219488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5F8809E9-0829-4D2D-914B-1166F162649B}"/>
              </a:ext>
            </a:extLst>
          </p:cNvPr>
          <p:cNvSpPr/>
          <p:nvPr/>
        </p:nvSpPr>
        <p:spPr>
          <a:xfrm>
            <a:off x="5882182" y="1969470"/>
            <a:ext cx="1829069" cy="277114"/>
          </a:xfrm>
          <a:custGeom>
            <a:avLst/>
            <a:gdLst>
              <a:gd name="connsiteX0" fmla="*/ 0 w 1829069"/>
              <a:gd name="connsiteY0" fmla="*/ 277115 h 277114"/>
              <a:gd name="connsiteX1" fmla="*/ 1829070 w 1829069"/>
              <a:gd name="connsiteY1" fmla="*/ 277115 h 277114"/>
              <a:gd name="connsiteX2" fmla="*/ 1829070 w 1829069"/>
              <a:gd name="connsiteY2" fmla="*/ 0 h 277114"/>
              <a:gd name="connsiteX3" fmla="*/ 0 w 1829069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9069" h="277114">
                <a:moveTo>
                  <a:pt x="0" y="277115"/>
                </a:moveTo>
                <a:lnTo>
                  <a:pt x="1829070" y="277115"/>
                </a:lnTo>
                <a:lnTo>
                  <a:pt x="182907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88CEB0A4-66AE-441D-AA2F-4551BD2ECA0B}"/>
              </a:ext>
            </a:extLst>
          </p:cNvPr>
          <p:cNvSpPr/>
          <p:nvPr/>
        </p:nvSpPr>
        <p:spPr>
          <a:xfrm>
            <a:off x="7711252" y="1969470"/>
            <a:ext cx="365813" cy="277114"/>
          </a:xfrm>
          <a:custGeom>
            <a:avLst/>
            <a:gdLst>
              <a:gd name="connsiteX0" fmla="*/ 0 w 365813"/>
              <a:gd name="connsiteY0" fmla="*/ 277115 h 277114"/>
              <a:gd name="connsiteX1" fmla="*/ 365814 w 365813"/>
              <a:gd name="connsiteY1" fmla="*/ 277115 h 277114"/>
              <a:gd name="connsiteX2" fmla="*/ 365814 w 365813"/>
              <a:gd name="connsiteY2" fmla="*/ 0 h 277114"/>
              <a:gd name="connsiteX3" fmla="*/ 0 w 365813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813" h="277114">
                <a:moveTo>
                  <a:pt x="0" y="277115"/>
                </a:moveTo>
                <a:lnTo>
                  <a:pt x="365814" y="277115"/>
                </a:lnTo>
                <a:lnTo>
                  <a:pt x="36581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A60CBC19-57C3-4959-91C0-393842FFDE30}"/>
              </a:ext>
            </a:extLst>
          </p:cNvPr>
          <p:cNvSpPr/>
          <p:nvPr/>
        </p:nvSpPr>
        <p:spPr>
          <a:xfrm>
            <a:off x="8077066" y="1969470"/>
            <a:ext cx="30599" cy="277114"/>
          </a:xfrm>
          <a:custGeom>
            <a:avLst/>
            <a:gdLst>
              <a:gd name="connsiteX0" fmla="*/ 0 w 30599"/>
              <a:gd name="connsiteY0" fmla="*/ 277115 h 277114"/>
              <a:gd name="connsiteX1" fmla="*/ 0 w 30599"/>
              <a:gd name="connsiteY1" fmla="*/ 277115 h 277114"/>
              <a:gd name="connsiteX2" fmla="*/ 0 w 30599"/>
              <a:gd name="connsiteY2" fmla="*/ 0 h 277114"/>
              <a:gd name="connsiteX3" fmla="*/ 0 w 30599"/>
              <a:gd name="connsiteY3" fmla="*/ 0 h 277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99" h="277114">
                <a:moveTo>
                  <a:pt x="0" y="277115"/>
                </a:moveTo>
                <a:lnTo>
                  <a:pt x="0" y="27711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F283AEDA-8BA1-410D-929E-79717A787FB6}"/>
              </a:ext>
            </a:extLst>
          </p:cNvPr>
          <p:cNvSpPr/>
          <p:nvPr/>
        </p:nvSpPr>
        <p:spPr>
          <a:xfrm>
            <a:off x="2955671" y="1869018"/>
            <a:ext cx="30599" cy="2209996"/>
          </a:xfrm>
          <a:custGeom>
            <a:avLst/>
            <a:gdLst>
              <a:gd name="connsiteX0" fmla="*/ 0 w 30599"/>
              <a:gd name="connsiteY0" fmla="*/ 2209996 h 2209996"/>
              <a:gd name="connsiteX1" fmla="*/ 0 w 30599"/>
              <a:gd name="connsiteY1" fmla="*/ 0 h 220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599" h="2209996">
                <a:moveTo>
                  <a:pt x="0" y="2209996"/>
                </a:moveTo>
                <a:lnTo>
                  <a:pt x="0" y="0"/>
                </a:lnTo>
              </a:path>
            </a:pathLst>
          </a:custGeom>
          <a:noFill/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0795A7B0-1478-4069-A7E6-BBCA4592A019}"/>
              </a:ext>
            </a:extLst>
          </p:cNvPr>
          <p:cNvSpPr/>
          <p:nvPr/>
        </p:nvSpPr>
        <p:spPr>
          <a:xfrm>
            <a:off x="8077066" y="1869018"/>
            <a:ext cx="30599" cy="2209996"/>
          </a:xfrm>
          <a:custGeom>
            <a:avLst/>
            <a:gdLst>
              <a:gd name="connsiteX0" fmla="*/ 0 w 30599"/>
              <a:gd name="connsiteY0" fmla="*/ 2209996 h 2209996"/>
              <a:gd name="connsiteX1" fmla="*/ 0 w 30599"/>
              <a:gd name="connsiteY1" fmla="*/ 0 h 2209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599" h="2209996">
                <a:moveTo>
                  <a:pt x="0" y="2209996"/>
                </a:moveTo>
                <a:lnTo>
                  <a:pt x="0" y="0"/>
                </a:lnTo>
              </a:path>
            </a:pathLst>
          </a:custGeom>
          <a:noFill/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370E43D5-C381-4F91-8077-511AEE14D483}"/>
              </a:ext>
            </a:extLst>
          </p:cNvPr>
          <p:cNvSpPr/>
          <p:nvPr/>
        </p:nvSpPr>
        <p:spPr>
          <a:xfrm>
            <a:off x="2955671" y="4079014"/>
            <a:ext cx="5121394" cy="30485"/>
          </a:xfrm>
          <a:custGeom>
            <a:avLst/>
            <a:gdLst>
              <a:gd name="connsiteX0" fmla="*/ 0 w 5121394"/>
              <a:gd name="connsiteY0" fmla="*/ 0 h 30485"/>
              <a:gd name="connsiteX1" fmla="*/ 5121395 w 5121394"/>
              <a:gd name="connsiteY1" fmla="*/ 0 h 30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21394" h="30485">
                <a:moveTo>
                  <a:pt x="0" y="0"/>
                </a:moveTo>
                <a:lnTo>
                  <a:pt x="5121395" y="0"/>
                </a:lnTo>
              </a:path>
            </a:pathLst>
          </a:custGeom>
          <a:noFill/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D540BC0D-7070-4E56-A7B0-88AD781F201C}"/>
              </a:ext>
            </a:extLst>
          </p:cNvPr>
          <p:cNvSpPr/>
          <p:nvPr/>
        </p:nvSpPr>
        <p:spPr>
          <a:xfrm>
            <a:off x="2955671" y="1869018"/>
            <a:ext cx="5121394" cy="30485"/>
          </a:xfrm>
          <a:custGeom>
            <a:avLst/>
            <a:gdLst>
              <a:gd name="connsiteX0" fmla="*/ 0 w 5121394"/>
              <a:gd name="connsiteY0" fmla="*/ 0 h 30485"/>
              <a:gd name="connsiteX1" fmla="*/ 5121395 w 5121394"/>
              <a:gd name="connsiteY1" fmla="*/ 0 h 30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121394" h="30485">
                <a:moveTo>
                  <a:pt x="0" y="0"/>
                </a:moveTo>
                <a:lnTo>
                  <a:pt x="5121395" y="0"/>
                </a:lnTo>
              </a:path>
            </a:pathLst>
          </a:custGeom>
          <a:noFill/>
          <a:ln w="3059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55" name="Graphic 91">
            <a:extLst>
              <a:ext uri="{FF2B5EF4-FFF2-40B4-BE49-F238E27FC236}">
                <a16:creationId xmlns:a16="http://schemas.microsoft.com/office/drawing/2014/main" id="{0A8AF1AE-C696-4B81-8907-CD1E6EFF03EE}"/>
              </a:ext>
            </a:extLst>
          </p:cNvPr>
          <p:cNvGrpSpPr/>
          <p:nvPr/>
        </p:nvGrpSpPr>
        <p:grpSpPr>
          <a:xfrm>
            <a:off x="1071008" y="4722981"/>
            <a:ext cx="7351032" cy="304853"/>
            <a:chOff x="1214650" y="5423053"/>
            <a:chExt cx="7351032" cy="304853"/>
          </a:xfrm>
        </p:grpSpPr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ABEDD9B6-61D5-4DBB-B550-98319ADF234E}"/>
                </a:ext>
              </a:extLst>
            </p:cNvPr>
            <p:cNvSpPr/>
            <p:nvPr/>
          </p:nvSpPr>
          <p:spPr>
            <a:xfrm>
              <a:off x="1214650" y="5496218"/>
              <a:ext cx="489587" cy="170717"/>
            </a:xfrm>
            <a:custGeom>
              <a:avLst/>
              <a:gdLst>
                <a:gd name="connsiteX0" fmla="*/ 0 w 489587"/>
                <a:gd name="connsiteY0" fmla="*/ 170718 h 170717"/>
                <a:gd name="connsiteX1" fmla="*/ 489588 w 489587"/>
                <a:gd name="connsiteY1" fmla="*/ 170718 h 170717"/>
                <a:gd name="connsiteX2" fmla="*/ 489588 w 489587"/>
                <a:gd name="connsiteY2" fmla="*/ 0 h 170717"/>
                <a:gd name="connsiteX3" fmla="*/ 0 w 489587"/>
                <a:gd name="connsiteY3" fmla="*/ 0 h 170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587" h="170717">
                  <a:moveTo>
                    <a:pt x="0" y="170718"/>
                  </a:moveTo>
                  <a:lnTo>
                    <a:pt x="489588" y="170718"/>
                  </a:lnTo>
                  <a:lnTo>
                    <a:pt x="4895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059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6987DCA3-3DD5-4224-8E5D-F94EA01E3647}"/>
                </a:ext>
              </a:extLst>
            </p:cNvPr>
            <p:cNvSpPr txBox="1"/>
            <p:nvPr/>
          </p:nvSpPr>
          <p:spPr>
            <a:xfrm>
              <a:off x="1808637" y="5377333"/>
              <a:ext cx="978460" cy="396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Most</a:t>
              </a:r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DB4F3F7E-04EF-4479-84DD-54EC0798D14C}"/>
                </a:ext>
              </a:extLst>
            </p:cNvPr>
            <p:cNvSpPr/>
            <p:nvPr/>
          </p:nvSpPr>
          <p:spPr>
            <a:xfrm>
              <a:off x="3147262" y="5496218"/>
              <a:ext cx="489587" cy="170717"/>
            </a:xfrm>
            <a:custGeom>
              <a:avLst/>
              <a:gdLst>
                <a:gd name="connsiteX0" fmla="*/ 0 w 489587"/>
                <a:gd name="connsiteY0" fmla="*/ 170718 h 170717"/>
                <a:gd name="connsiteX1" fmla="*/ 489588 w 489587"/>
                <a:gd name="connsiteY1" fmla="*/ 170718 h 170717"/>
                <a:gd name="connsiteX2" fmla="*/ 489588 w 489587"/>
                <a:gd name="connsiteY2" fmla="*/ 0 h 170717"/>
                <a:gd name="connsiteX3" fmla="*/ 0 w 489587"/>
                <a:gd name="connsiteY3" fmla="*/ 0 h 170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587" h="170717">
                  <a:moveTo>
                    <a:pt x="0" y="170718"/>
                  </a:moveTo>
                  <a:lnTo>
                    <a:pt x="489588" y="170718"/>
                  </a:lnTo>
                  <a:lnTo>
                    <a:pt x="4895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059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ABA10E09-FB17-4916-AF9E-74F160C61453}"/>
                </a:ext>
              </a:extLst>
            </p:cNvPr>
            <p:cNvSpPr txBox="1"/>
            <p:nvPr/>
          </p:nvSpPr>
          <p:spPr>
            <a:xfrm>
              <a:off x="3741245" y="5377333"/>
              <a:ext cx="335876" cy="396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34692382-51F0-4037-954D-835798E72078}"/>
                </a:ext>
              </a:extLst>
            </p:cNvPr>
            <p:cNvSpPr/>
            <p:nvPr/>
          </p:nvSpPr>
          <p:spPr>
            <a:xfrm>
              <a:off x="4459724" y="5496218"/>
              <a:ext cx="489587" cy="170717"/>
            </a:xfrm>
            <a:custGeom>
              <a:avLst/>
              <a:gdLst>
                <a:gd name="connsiteX0" fmla="*/ 0 w 489587"/>
                <a:gd name="connsiteY0" fmla="*/ 170718 h 170717"/>
                <a:gd name="connsiteX1" fmla="*/ 489588 w 489587"/>
                <a:gd name="connsiteY1" fmla="*/ 170718 h 170717"/>
                <a:gd name="connsiteX2" fmla="*/ 489588 w 489587"/>
                <a:gd name="connsiteY2" fmla="*/ 0 h 170717"/>
                <a:gd name="connsiteX3" fmla="*/ 0 w 489587"/>
                <a:gd name="connsiteY3" fmla="*/ 0 h 170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587" h="170717">
                  <a:moveTo>
                    <a:pt x="0" y="170718"/>
                  </a:moveTo>
                  <a:lnTo>
                    <a:pt x="489588" y="170718"/>
                  </a:lnTo>
                  <a:lnTo>
                    <a:pt x="4895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059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id="{7AA53D10-99C8-4923-B6B8-0D4A348B6EE5}"/>
                </a:ext>
              </a:extLst>
            </p:cNvPr>
            <p:cNvSpPr txBox="1"/>
            <p:nvPr/>
          </p:nvSpPr>
          <p:spPr>
            <a:xfrm>
              <a:off x="5053738" y="5377333"/>
              <a:ext cx="335876" cy="396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AA79A57C-0F10-4CBA-8382-EB8CC9AF6EC9}"/>
                </a:ext>
              </a:extLst>
            </p:cNvPr>
            <p:cNvSpPr/>
            <p:nvPr/>
          </p:nvSpPr>
          <p:spPr>
            <a:xfrm>
              <a:off x="5772217" y="5496218"/>
              <a:ext cx="489587" cy="170717"/>
            </a:xfrm>
            <a:custGeom>
              <a:avLst/>
              <a:gdLst>
                <a:gd name="connsiteX0" fmla="*/ 0 w 489587"/>
                <a:gd name="connsiteY0" fmla="*/ 170718 h 170717"/>
                <a:gd name="connsiteX1" fmla="*/ 489588 w 489587"/>
                <a:gd name="connsiteY1" fmla="*/ 170718 h 170717"/>
                <a:gd name="connsiteX2" fmla="*/ 489588 w 489587"/>
                <a:gd name="connsiteY2" fmla="*/ 0 h 170717"/>
                <a:gd name="connsiteX3" fmla="*/ 0 w 489587"/>
                <a:gd name="connsiteY3" fmla="*/ 0 h 170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587" h="170717">
                  <a:moveTo>
                    <a:pt x="0" y="170718"/>
                  </a:moveTo>
                  <a:lnTo>
                    <a:pt x="489588" y="170718"/>
                  </a:lnTo>
                  <a:lnTo>
                    <a:pt x="4895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059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98EB3C21-19ED-4F81-A5C3-24E94BF1C291}"/>
                </a:ext>
              </a:extLst>
            </p:cNvPr>
            <p:cNvSpPr txBox="1"/>
            <p:nvPr/>
          </p:nvSpPr>
          <p:spPr>
            <a:xfrm>
              <a:off x="6366201" y="5377333"/>
              <a:ext cx="335876" cy="396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ED1A2849-CDE1-4F5C-88EF-5DF2945C19ED}"/>
                </a:ext>
              </a:extLst>
            </p:cNvPr>
            <p:cNvSpPr/>
            <p:nvPr/>
          </p:nvSpPr>
          <p:spPr>
            <a:xfrm>
              <a:off x="7084711" y="5496218"/>
              <a:ext cx="489587" cy="170717"/>
            </a:xfrm>
            <a:custGeom>
              <a:avLst/>
              <a:gdLst>
                <a:gd name="connsiteX0" fmla="*/ 0 w 489587"/>
                <a:gd name="connsiteY0" fmla="*/ 170718 h 170717"/>
                <a:gd name="connsiteX1" fmla="*/ 489588 w 489587"/>
                <a:gd name="connsiteY1" fmla="*/ 170718 h 170717"/>
                <a:gd name="connsiteX2" fmla="*/ 489588 w 489587"/>
                <a:gd name="connsiteY2" fmla="*/ 0 h 170717"/>
                <a:gd name="connsiteX3" fmla="*/ 0 w 489587"/>
                <a:gd name="connsiteY3" fmla="*/ 0 h 170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9587" h="170717">
                  <a:moveTo>
                    <a:pt x="0" y="170718"/>
                  </a:moveTo>
                  <a:lnTo>
                    <a:pt x="489588" y="170718"/>
                  </a:lnTo>
                  <a:lnTo>
                    <a:pt x="48958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059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2384D1E0-28D0-4AE4-BA68-6FEF9435AF3C}"/>
                </a:ext>
              </a:extLst>
            </p:cNvPr>
            <p:cNvSpPr txBox="1"/>
            <p:nvPr/>
          </p:nvSpPr>
          <p:spPr>
            <a:xfrm>
              <a:off x="7678663" y="5377333"/>
              <a:ext cx="978460" cy="396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4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Least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F96DF5-7BEB-4191-935F-E0A2B4DE9412}">
  <ds:schemaRefs>
    <ds:schemaRef ds:uri="http://purl.org/dc/dcmitype/"/>
    <ds:schemaRef ds:uri="http://schemas.microsoft.com/office/2006/documentManagement/types"/>
    <ds:schemaRef ds:uri="3ff2fa63-d22b-4bb2-9a0e-763a487e02e4"/>
    <ds:schemaRef ds:uri="http://schemas.microsoft.com/office/infopath/2007/PartnerControls"/>
    <ds:schemaRef ds:uri="6f9e58f7-d1e4-4b3c-85fb-268101084292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8443C26-8673-4CE9-AFFD-D3123F1154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7337AB-16E8-4A6E-AA25-ACDDECD7E3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25</TotalTime>
  <Words>44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Instructional Infrastructure Impact by academic rank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Instructional Infrastructure Impact by academic rank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2021-02-24T23:46:49Z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