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160FEC-3391-40F5-838B-26734E875B5F}" v="6" dt="2021-02-24T23:41:30.2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47160FEC-3391-40F5-838B-26734E875B5F}"/>
    <pc:docChg chg="modSld">
      <pc:chgData name="Christopher Keane" userId="2677a39a-78fe-4da0-ac2a-39406820a4c7" providerId="ADAL" clId="{47160FEC-3391-40F5-838B-26734E875B5F}" dt="2021-02-24T23:41:13.174" v="4" actId="27803"/>
      <pc:docMkLst>
        <pc:docMk/>
      </pc:docMkLst>
      <pc:sldChg chg="addSp delSp modSp mod">
        <pc:chgData name="Christopher Keane" userId="2677a39a-78fe-4da0-ac2a-39406820a4c7" providerId="ADAL" clId="{47160FEC-3391-40F5-838B-26734E875B5F}" dt="2021-02-24T23:41:13.174" v="4" actId="27803"/>
        <pc:sldMkLst>
          <pc:docMk/>
          <pc:sldMk cId="0" sldId="256"/>
        </pc:sldMkLst>
        <pc:spChg chg="mod">
          <ac:chgData name="Christopher Keane" userId="2677a39a-78fe-4da0-ac2a-39406820a4c7" providerId="ADAL" clId="{47160FEC-3391-40F5-838B-26734E875B5F}" dt="2021-02-24T23:40:16.710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6" creationId="{A7DC9597-0D7D-4E40-B5F9-CB83C75E4232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8" creationId="{4D7D8EB9-3D09-4A78-97E5-AF1FB4AC0040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11" creationId="{353A989B-3688-43FE-BCFD-BA05986B6508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12" creationId="{A4A3931B-F11B-4495-A652-F8F85F2DB967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13" creationId="{5856C3FC-1323-4D4D-A05A-A6DB85673BFF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15" creationId="{B665967A-AA94-4CBA-B55A-34042F8AADAF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16" creationId="{D13AD734-EDAD-448A-B023-24F9F562E246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17" creationId="{1072AFFC-3EC8-44AF-B357-8300DA9EBF83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19" creationId="{9198C12C-D3B9-4EF8-92BB-BF95B9353293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20" creationId="{885A2244-CC05-4BD5-83FF-5E3D0828E7E6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21" creationId="{59CB75C1-1A3F-4F90-9920-EF0E9F9C0A77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23" creationId="{2A784B89-C382-48D7-BC17-BB2757602747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24" creationId="{B4825190-E291-4E8A-A80A-1ED40DDCED78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25" creationId="{54B7283B-01E7-4F80-A75E-B04AAD412D1F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27" creationId="{8C4BB2FF-DD63-439F-8508-C9D53E048094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28" creationId="{3844F37F-AE9B-4C9F-9AF2-4A98739E8BE1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29" creationId="{8689E9B4-1826-4750-9FB6-8695B170B054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31" creationId="{A5A4D63B-8A03-41AB-97F1-899FEA83CF24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32" creationId="{1ADD21F6-4393-4E7D-9077-CF265735FE7A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33" creationId="{BCF6A66B-63C5-4AB1-841F-93A501C7D83D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35" creationId="{09592481-EF96-4209-96A4-EC06928457E6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36" creationId="{B3E6A6CE-0A9E-4EE0-8FB9-75A094F5989C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37" creationId="{E7E2BE4F-8EB0-4F11-BBAB-52BEB599EA0B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39" creationId="{81B32A9B-D959-40D0-B070-262135273D61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40" creationId="{BDC46D30-05E8-40C3-B177-F6BD45FB478C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41" creationId="{FCC4FDEA-09BD-4886-94B0-6D3BABCD2B6A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43" creationId="{6CA4CD4E-237E-4BCC-8419-B673E08B6217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44" creationId="{4B854E0B-DC04-4A4A-94E0-72E0873E7F7E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45" creationId="{F0B49B75-6C8E-4D9A-8DD2-AA69670BF1FD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47" creationId="{E0AB827E-6DAF-49C1-936C-3829F0975AC3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49" creationId="{F28174E0-9AD4-4614-8BCE-815B9E525931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50" creationId="{8952EE45-5A2A-4A18-9C41-23EB19D9A7C4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51" creationId="{D28D0E25-E135-4F6A-9A94-5F7AF6D7FAB9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52" creationId="{F99DB343-814E-40CB-B5D2-4977492B5F1D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53" creationId="{F103E0C1-1542-4103-95D5-4B9F4DCD1B35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54" creationId="{5DA1255A-15F5-41B5-8737-FD6EBC7FA3F0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55" creationId="{76CACC20-99E9-4531-8323-136006578871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56" creationId="{35F48527-73E2-4A05-93E7-CE66A039A9D3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57" creationId="{2B8BBF3C-B2E2-4B2E-8A03-557F1EAA48D6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58" creationId="{4E8B2753-5909-40E0-ADCF-5356EDF5F928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59" creationId="{10AEBC03-496A-41A2-9E3E-BC802BAA497D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60" creationId="{D25BCCA2-83D9-47D5-8CF2-2484B5ED4D71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61" creationId="{98163730-ABC8-4B20-9A1E-17FDF447CDE8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62" creationId="{2B51C9F3-BE3C-409A-BA5D-59E1A6EA4B15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63" creationId="{8C56313A-DCA3-4709-B4D9-17E67508904B}"/>
          </ac:spMkLst>
        </pc:spChg>
        <pc:spChg chg="mod">
          <ac:chgData name="Christopher Keane" userId="2677a39a-78fe-4da0-ac2a-39406820a4c7" providerId="ADAL" clId="{47160FEC-3391-40F5-838B-26734E875B5F}" dt="2021-02-24T23:41:13.174" v="4" actId="27803"/>
          <ac:spMkLst>
            <pc:docMk/>
            <pc:sldMk cId="0" sldId="256"/>
            <ac:spMk id="64" creationId="{4C87A6F7-65EA-44AF-AA52-497E852BA0AC}"/>
          </ac:spMkLst>
        </pc:s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5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7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9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10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14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18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22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26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30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34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38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42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46" creationId="{D3B7E63F-228A-418B-B9DD-8388DE791636}"/>
          </ac:grpSpMkLst>
        </pc:grpChg>
        <pc:grpChg chg="mod">
          <ac:chgData name="Christopher Keane" userId="2677a39a-78fe-4da0-ac2a-39406820a4c7" providerId="ADAL" clId="{47160FEC-3391-40F5-838B-26734E875B5F}" dt="2021-02-24T23:41:13.174" v="4" actId="27803"/>
          <ac:grpSpMkLst>
            <pc:docMk/>
            <pc:sldMk cId="0" sldId="256"/>
            <ac:grpSpMk id="48" creationId="{D3B7E63F-228A-418B-B9DD-8388DE791636}"/>
          </ac:grpSpMkLst>
        </pc:grpChg>
        <pc:picChg chg="add del mod">
          <ac:chgData name="Christopher Keane" userId="2677a39a-78fe-4da0-ac2a-39406820a4c7" providerId="ADAL" clId="{47160FEC-3391-40F5-838B-26734E875B5F}" dt="2021-02-24T23:41:13.174" v="4" actId="27803"/>
          <ac:picMkLst>
            <pc:docMk/>
            <pc:sldMk cId="0" sldId="256"/>
            <ac:picMk id="4" creationId="{D3B7E63F-228A-418B-B9DD-8388DE79163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0457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A-59</a:t>
            </a:r>
          </a:p>
          <a:p>
            <a:r>
              <a:t>Survey Question: Does your department use or offer any of the following?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82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9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5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95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871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1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3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5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4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1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337769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Teaching Development Opportunities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reporting</a:t>
            </a:r>
          </a:p>
        </p:txBody>
      </p:sp>
      <p:grpSp>
        <p:nvGrpSpPr>
          <p:cNvPr id="5" name="Graphic 3">
            <a:extLst>
              <a:ext uri="{FF2B5EF4-FFF2-40B4-BE49-F238E27FC236}">
                <a16:creationId xmlns:a16="http://schemas.microsoft.com/office/drawing/2014/main" id="{D3B7E63F-228A-418B-B9DD-8388DE791636}"/>
              </a:ext>
            </a:extLst>
          </p:cNvPr>
          <p:cNvGrpSpPr/>
          <p:nvPr/>
        </p:nvGrpSpPr>
        <p:grpSpPr>
          <a:xfrm>
            <a:off x="355364" y="1699097"/>
            <a:ext cx="8615058" cy="3534383"/>
            <a:chOff x="355364" y="1699097"/>
            <a:chExt cx="8615058" cy="3534383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A7DC9597-0D7D-4E40-B5F9-CB83C75E4232}"/>
                </a:ext>
              </a:extLst>
            </p:cNvPr>
            <p:cNvSpPr/>
            <p:nvPr/>
          </p:nvSpPr>
          <p:spPr>
            <a:xfrm>
              <a:off x="355364" y="1699097"/>
              <a:ext cx="8615058" cy="3534383"/>
            </a:xfrm>
            <a:custGeom>
              <a:avLst/>
              <a:gdLst>
                <a:gd name="connsiteX0" fmla="*/ 0 w 8615058"/>
                <a:gd name="connsiteY0" fmla="*/ 3534383 h 3534383"/>
                <a:gd name="connsiteX1" fmla="*/ 8615058 w 8615058"/>
                <a:gd name="connsiteY1" fmla="*/ 3534383 h 3534383"/>
                <a:gd name="connsiteX2" fmla="*/ 8615058 w 8615058"/>
                <a:gd name="connsiteY2" fmla="*/ 0 h 3534383"/>
                <a:gd name="connsiteX3" fmla="*/ 0 w 8615058"/>
                <a:gd name="connsiteY3" fmla="*/ 0 h 3534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15058" h="3534383">
                  <a:moveTo>
                    <a:pt x="0" y="3534383"/>
                  </a:moveTo>
                  <a:lnTo>
                    <a:pt x="8615058" y="3534383"/>
                  </a:lnTo>
                  <a:lnTo>
                    <a:pt x="861505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839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aphic 3">
              <a:extLst>
                <a:ext uri="{FF2B5EF4-FFF2-40B4-BE49-F238E27FC236}">
                  <a16:creationId xmlns:a16="http://schemas.microsoft.com/office/drawing/2014/main" id="{D3B7E63F-228A-418B-B9DD-8388DE791636}"/>
                </a:ext>
              </a:extLst>
            </p:cNvPr>
            <p:cNvGrpSpPr/>
            <p:nvPr/>
          </p:nvGrpSpPr>
          <p:grpSpPr>
            <a:xfrm>
              <a:off x="355364" y="1699097"/>
              <a:ext cx="8429134" cy="3221811"/>
              <a:chOff x="355364" y="1699097"/>
              <a:chExt cx="8429134" cy="3221811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4D7D8EB9-3D09-4A78-97E5-AF1FB4AC0040}"/>
                  </a:ext>
                </a:extLst>
              </p:cNvPr>
              <p:cNvSpPr/>
              <p:nvPr/>
            </p:nvSpPr>
            <p:spPr>
              <a:xfrm>
                <a:off x="3543855" y="2394560"/>
                <a:ext cx="5240642" cy="2185795"/>
              </a:xfrm>
              <a:custGeom>
                <a:avLst/>
                <a:gdLst>
                  <a:gd name="connsiteX0" fmla="*/ 0 w 5240642"/>
                  <a:gd name="connsiteY0" fmla="*/ 2185795 h 2185795"/>
                  <a:gd name="connsiteX1" fmla="*/ 5240643 w 5240642"/>
                  <a:gd name="connsiteY1" fmla="*/ 2185795 h 2185795"/>
                  <a:gd name="connsiteX2" fmla="*/ 5240643 w 5240642"/>
                  <a:gd name="connsiteY2" fmla="*/ 0 h 2185795"/>
                  <a:gd name="connsiteX3" fmla="*/ 0 w 5240642"/>
                  <a:gd name="connsiteY3" fmla="*/ 0 h 21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40642" h="2185795">
                    <a:moveTo>
                      <a:pt x="0" y="2185795"/>
                    </a:moveTo>
                    <a:lnTo>
                      <a:pt x="5240643" y="2185795"/>
                    </a:lnTo>
                    <a:lnTo>
                      <a:pt x="524064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EAF2"/>
              </a:solidFill>
              <a:ln w="18399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9" name="Graphic 3">
                <a:extLst>
                  <a:ext uri="{FF2B5EF4-FFF2-40B4-BE49-F238E27FC236}">
                    <a16:creationId xmlns:a16="http://schemas.microsoft.com/office/drawing/2014/main" id="{D3B7E63F-228A-418B-B9DD-8388DE791636}"/>
                  </a:ext>
                </a:extLst>
              </p:cNvPr>
              <p:cNvGrpSpPr/>
              <p:nvPr/>
            </p:nvGrpSpPr>
            <p:grpSpPr>
              <a:xfrm>
                <a:off x="3497835" y="2394560"/>
                <a:ext cx="5150331" cy="2526347"/>
                <a:chOff x="3497835" y="2394560"/>
                <a:chExt cx="5150331" cy="2526347"/>
              </a:xfrm>
            </p:grpSpPr>
            <p:grpSp>
              <p:nvGrpSpPr>
                <p:cNvPr id="10" name="Graphic 3">
                  <a:extLst>
                    <a:ext uri="{FF2B5EF4-FFF2-40B4-BE49-F238E27FC236}">
                      <a16:creationId xmlns:a16="http://schemas.microsoft.com/office/drawing/2014/main" id="{D3B7E63F-228A-418B-B9DD-8388DE791636}"/>
                    </a:ext>
                  </a:extLst>
                </p:cNvPr>
                <p:cNvGrpSpPr/>
                <p:nvPr/>
              </p:nvGrpSpPr>
              <p:grpSpPr>
                <a:xfrm>
                  <a:off x="3497835" y="2394560"/>
                  <a:ext cx="92041" cy="2526347"/>
                  <a:chOff x="3497835" y="2394560"/>
                  <a:chExt cx="92041" cy="2526347"/>
                </a:xfrm>
              </p:grpSpPr>
              <p:sp>
                <p:nvSpPr>
                  <p:cNvPr id="11" name="Freeform: Shape 10">
                    <a:extLst>
                      <a:ext uri="{FF2B5EF4-FFF2-40B4-BE49-F238E27FC236}">
                        <a16:creationId xmlns:a16="http://schemas.microsoft.com/office/drawing/2014/main" id="{353A989B-3688-43FE-BCFD-BA05986B6508}"/>
                      </a:ext>
                    </a:extLst>
                  </p:cNvPr>
                  <p:cNvSpPr/>
                  <p:nvPr/>
                </p:nvSpPr>
                <p:spPr>
                  <a:xfrm>
                    <a:off x="3543855" y="2394560"/>
                    <a:ext cx="18408" cy="2185795"/>
                  </a:xfrm>
                  <a:custGeom>
                    <a:avLst/>
                    <a:gdLst>
                      <a:gd name="connsiteX0" fmla="*/ 0 w 18408"/>
                      <a:gd name="connsiteY0" fmla="*/ 2185795 h 2185795"/>
                      <a:gd name="connsiteX1" fmla="*/ 0 w 18408"/>
                      <a:gd name="connsiteY1" fmla="*/ 0 h 2185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2185795">
                        <a:moveTo>
                          <a:pt x="0" y="2185795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71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Freeform: Shape 11">
                    <a:extLst>
                      <a:ext uri="{FF2B5EF4-FFF2-40B4-BE49-F238E27FC236}">
                        <a16:creationId xmlns:a16="http://schemas.microsoft.com/office/drawing/2014/main" id="{A4A3931B-F11B-4495-A652-F8F85F2DB967}"/>
                      </a:ext>
                    </a:extLst>
                  </p:cNvPr>
                  <p:cNvSpPr/>
                  <p:nvPr/>
                </p:nvSpPr>
                <p:spPr>
                  <a:xfrm>
                    <a:off x="3543855" y="4580355"/>
                    <a:ext cx="18408" cy="128857"/>
                  </a:xfrm>
                  <a:custGeom>
                    <a:avLst/>
                    <a:gdLst>
                      <a:gd name="connsiteX0" fmla="*/ 173 w 18408"/>
                      <a:gd name="connsiteY0" fmla="*/ 157 h 128857"/>
                      <a:gd name="connsiteX1" fmla="*/ 173 w 18408"/>
                      <a:gd name="connsiteY1" fmla="*/ 129014 h 128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128857">
                        <a:moveTo>
                          <a:pt x="173" y="157"/>
                        </a:moveTo>
                        <a:lnTo>
                          <a:pt x="173" y="129014"/>
                        </a:lnTo>
                      </a:path>
                    </a:pathLst>
                  </a:custGeom>
                  <a:solidFill>
                    <a:srgbClr val="262626"/>
                  </a:solidFill>
                  <a:ln w="1471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5856C3FC-1323-4D4D-A05A-A6DB85673BFF}"/>
                      </a:ext>
                    </a:extLst>
                  </p:cNvPr>
                  <p:cNvSpPr txBox="1"/>
                  <p:nvPr/>
                </p:nvSpPr>
                <p:spPr>
                  <a:xfrm>
                    <a:off x="3406395" y="4691105"/>
                    <a:ext cx="274921" cy="2755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6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0</a:t>
                    </a:r>
                  </a:p>
                </p:txBody>
              </p:sp>
            </p:grpSp>
            <p:grpSp>
              <p:nvGrpSpPr>
                <p:cNvPr id="14" name="Graphic 3">
                  <a:extLst>
                    <a:ext uri="{FF2B5EF4-FFF2-40B4-BE49-F238E27FC236}">
                      <a16:creationId xmlns:a16="http://schemas.microsoft.com/office/drawing/2014/main" id="{D3B7E63F-228A-418B-B9DD-8388DE791636}"/>
                    </a:ext>
                  </a:extLst>
                </p:cNvPr>
                <p:cNvGrpSpPr/>
                <p:nvPr/>
              </p:nvGrpSpPr>
              <p:grpSpPr>
                <a:xfrm>
                  <a:off x="4072595" y="2394560"/>
                  <a:ext cx="184082" cy="2526347"/>
                  <a:chOff x="4072595" y="2394560"/>
                  <a:chExt cx="184082" cy="2526347"/>
                </a:xfrm>
              </p:grpSpPr>
              <p:sp>
                <p:nvSpPr>
                  <p:cNvPr id="15" name="Freeform: Shape 14">
                    <a:extLst>
                      <a:ext uri="{FF2B5EF4-FFF2-40B4-BE49-F238E27FC236}">
                        <a16:creationId xmlns:a16="http://schemas.microsoft.com/office/drawing/2014/main" id="{B665967A-AA94-4CBA-B55A-34042F8AADAF}"/>
                      </a:ext>
                    </a:extLst>
                  </p:cNvPr>
                  <p:cNvSpPr/>
                  <p:nvPr/>
                </p:nvSpPr>
                <p:spPr>
                  <a:xfrm>
                    <a:off x="4164637" y="2394560"/>
                    <a:ext cx="18408" cy="2185795"/>
                  </a:xfrm>
                  <a:custGeom>
                    <a:avLst/>
                    <a:gdLst>
                      <a:gd name="connsiteX0" fmla="*/ 0 w 18408"/>
                      <a:gd name="connsiteY0" fmla="*/ 2185795 h 2185795"/>
                      <a:gd name="connsiteX1" fmla="*/ 0 w 18408"/>
                      <a:gd name="connsiteY1" fmla="*/ 0 h 2185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2185795">
                        <a:moveTo>
                          <a:pt x="0" y="2185795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71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D13AD734-EDAD-448A-B023-24F9F562E246}"/>
                      </a:ext>
                    </a:extLst>
                  </p:cNvPr>
                  <p:cNvSpPr/>
                  <p:nvPr/>
                </p:nvSpPr>
                <p:spPr>
                  <a:xfrm>
                    <a:off x="4164637" y="4580355"/>
                    <a:ext cx="18408" cy="128857"/>
                  </a:xfrm>
                  <a:custGeom>
                    <a:avLst/>
                    <a:gdLst>
                      <a:gd name="connsiteX0" fmla="*/ 207 w 18408"/>
                      <a:gd name="connsiteY0" fmla="*/ 157 h 128857"/>
                      <a:gd name="connsiteX1" fmla="*/ 207 w 18408"/>
                      <a:gd name="connsiteY1" fmla="*/ 129014 h 128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128857">
                        <a:moveTo>
                          <a:pt x="207" y="157"/>
                        </a:moveTo>
                        <a:lnTo>
                          <a:pt x="207" y="129014"/>
                        </a:lnTo>
                      </a:path>
                    </a:pathLst>
                  </a:custGeom>
                  <a:solidFill>
                    <a:srgbClr val="262626"/>
                  </a:solidFill>
                  <a:ln w="1471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1072AFFC-3EC8-44AF-B357-8300DA9EBF83}"/>
                      </a:ext>
                    </a:extLst>
                  </p:cNvPr>
                  <p:cNvSpPr txBox="1"/>
                  <p:nvPr/>
                </p:nvSpPr>
                <p:spPr>
                  <a:xfrm>
                    <a:off x="3981155" y="4691105"/>
                    <a:ext cx="366962" cy="2755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6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25</a:t>
                    </a:r>
                  </a:p>
                </p:txBody>
              </p:sp>
            </p:grpSp>
            <p:grpSp>
              <p:nvGrpSpPr>
                <p:cNvPr id="18" name="Graphic 3">
                  <a:extLst>
                    <a:ext uri="{FF2B5EF4-FFF2-40B4-BE49-F238E27FC236}">
                      <a16:creationId xmlns:a16="http://schemas.microsoft.com/office/drawing/2014/main" id="{D3B7E63F-228A-418B-B9DD-8388DE791636}"/>
                    </a:ext>
                  </a:extLst>
                </p:cNvPr>
                <p:cNvGrpSpPr/>
                <p:nvPr/>
              </p:nvGrpSpPr>
              <p:grpSpPr>
                <a:xfrm>
                  <a:off x="4693377" y="2394560"/>
                  <a:ext cx="184082" cy="2526347"/>
                  <a:chOff x="4693377" y="2394560"/>
                  <a:chExt cx="184082" cy="2526347"/>
                </a:xfrm>
              </p:grpSpPr>
              <p:sp>
                <p:nvSpPr>
                  <p:cNvPr id="19" name="Freeform: Shape 18">
                    <a:extLst>
                      <a:ext uri="{FF2B5EF4-FFF2-40B4-BE49-F238E27FC236}">
                        <a16:creationId xmlns:a16="http://schemas.microsoft.com/office/drawing/2014/main" id="{9198C12C-D3B9-4EF8-92BB-BF95B9353293}"/>
                      </a:ext>
                    </a:extLst>
                  </p:cNvPr>
                  <p:cNvSpPr/>
                  <p:nvPr/>
                </p:nvSpPr>
                <p:spPr>
                  <a:xfrm>
                    <a:off x="4785418" y="2394560"/>
                    <a:ext cx="18408" cy="2185795"/>
                  </a:xfrm>
                  <a:custGeom>
                    <a:avLst/>
                    <a:gdLst>
                      <a:gd name="connsiteX0" fmla="*/ 0 w 18408"/>
                      <a:gd name="connsiteY0" fmla="*/ 2185795 h 2185795"/>
                      <a:gd name="connsiteX1" fmla="*/ 0 w 18408"/>
                      <a:gd name="connsiteY1" fmla="*/ 0 h 2185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2185795">
                        <a:moveTo>
                          <a:pt x="0" y="2185795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71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885A2244-CC05-4BD5-83FF-5E3D0828E7E6}"/>
                      </a:ext>
                    </a:extLst>
                  </p:cNvPr>
                  <p:cNvSpPr/>
                  <p:nvPr/>
                </p:nvSpPr>
                <p:spPr>
                  <a:xfrm>
                    <a:off x="4785418" y="4580355"/>
                    <a:ext cx="18408" cy="128857"/>
                  </a:xfrm>
                  <a:custGeom>
                    <a:avLst/>
                    <a:gdLst>
                      <a:gd name="connsiteX0" fmla="*/ 241 w 18408"/>
                      <a:gd name="connsiteY0" fmla="*/ 157 h 128857"/>
                      <a:gd name="connsiteX1" fmla="*/ 241 w 18408"/>
                      <a:gd name="connsiteY1" fmla="*/ 129014 h 128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128857">
                        <a:moveTo>
                          <a:pt x="241" y="157"/>
                        </a:moveTo>
                        <a:lnTo>
                          <a:pt x="241" y="129014"/>
                        </a:lnTo>
                      </a:path>
                    </a:pathLst>
                  </a:custGeom>
                  <a:solidFill>
                    <a:srgbClr val="262626"/>
                  </a:solidFill>
                  <a:ln w="1471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59CB75C1-1A3F-4F90-9920-EF0E9F9C0A77}"/>
                      </a:ext>
                    </a:extLst>
                  </p:cNvPr>
                  <p:cNvSpPr txBox="1"/>
                  <p:nvPr/>
                </p:nvSpPr>
                <p:spPr>
                  <a:xfrm>
                    <a:off x="4601937" y="4691105"/>
                    <a:ext cx="366962" cy="2755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6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50</a:t>
                    </a:r>
                  </a:p>
                </p:txBody>
              </p:sp>
            </p:grpSp>
            <p:grpSp>
              <p:nvGrpSpPr>
                <p:cNvPr id="22" name="Graphic 3">
                  <a:extLst>
                    <a:ext uri="{FF2B5EF4-FFF2-40B4-BE49-F238E27FC236}">
                      <a16:creationId xmlns:a16="http://schemas.microsoft.com/office/drawing/2014/main" id="{D3B7E63F-228A-418B-B9DD-8388DE791636}"/>
                    </a:ext>
                  </a:extLst>
                </p:cNvPr>
                <p:cNvGrpSpPr/>
                <p:nvPr/>
              </p:nvGrpSpPr>
              <p:grpSpPr>
                <a:xfrm>
                  <a:off x="5314158" y="2394560"/>
                  <a:ext cx="184082" cy="2526347"/>
                  <a:chOff x="5314158" y="2394560"/>
                  <a:chExt cx="184082" cy="2526347"/>
                </a:xfrm>
              </p:grpSpPr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2A784B89-C382-48D7-BC17-BB2757602747}"/>
                      </a:ext>
                    </a:extLst>
                  </p:cNvPr>
                  <p:cNvSpPr/>
                  <p:nvPr/>
                </p:nvSpPr>
                <p:spPr>
                  <a:xfrm>
                    <a:off x="5406199" y="2394560"/>
                    <a:ext cx="18408" cy="2185795"/>
                  </a:xfrm>
                  <a:custGeom>
                    <a:avLst/>
                    <a:gdLst>
                      <a:gd name="connsiteX0" fmla="*/ 0 w 18408"/>
                      <a:gd name="connsiteY0" fmla="*/ 2185795 h 2185795"/>
                      <a:gd name="connsiteX1" fmla="*/ 0 w 18408"/>
                      <a:gd name="connsiteY1" fmla="*/ 0 h 2185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2185795">
                        <a:moveTo>
                          <a:pt x="0" y="2185795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71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B4825190-E291-4E8A-A80A-1ED40DDCED78}"/>
                      </a:ext>
                    </a:extLst>
                  </p:cNvPr>
                  <p:cNvSpPr/>
                  <p:nvPr/>
                </p:nvSpPr>
                <p:spPr>
                  <a:xfrm>
                    <a:off x="5406199" y="4580355"/>
                    <a:ext cx="18408" cy="128857"/>
                  </a:xfrm>
                  <a:custGeom>
                    <a:avLst/>
                    <a:gdLst>
                      <a:gd name="connsiteX0" fmla="*/ 274 w 18408"/>
                      <a:gd name="connsiteY0" fmla="*/ 157 h 128857"/>
                      <a:gd name="connsiteX1" fmla="*/ 274 w 18408"/>
                      <a:gd name="connsiteY1" fmla="*/ 129014 h 128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128857">
                        <a:moveTo>
                          <a:pt x="274" y="157"/>
                        </a:moveTo>
                        <a:lnTo>
                          <a:pt x="274" y="129014"/>
                        </a:lnTo>
                      </a:path>
                    </a:pathLst>
                  </a:custGeom>
                  <a:solidFill>
                    <a:srgbClr val="262626"/>
                  </a:solidFill>
                  <a:ln w="1471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54B7283B-01E7-4F80-A75E-B04AAD412D1F}"/>
                      </a:ext>
                    </a:extLst>
                  </p:cNvPr>
                  <p:cNvSpPr txBox="1"/>
                  <p:nvPr/>
                </p:nvSpPr>
                <p:spPr>
                  <a:xfrm>
                    <a:off x="5222718" y="4691105"/>
                    <a:ext cx="366962" cy="2755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6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75</a:t>
                    </a:r>
                  </a:p>
                </p:txBody>
              </p:sp>
            </p:grpSp>
            <p:grpSp>
              <p:nvGrpSpPr>
                <p:cNvPr id="26" name="Graphic 3">
                  <a:extLst>
                    <a:ext uri="{FF2B5EF4-FFF2-40B4-BE49-F238E27FC236}">
                      <a16:creationId xmlns:a16="http://schemas.microsoft.com/office/drawing/2014/main" id="{D3B7E63F-228A-418B-B9DD-8388DE791636}"/>
                    </a:ext>
                  </a:extLst>
                </p:cNvPr>
                <p:cNvGrpSpPr/>
                <p:nvPr/>
              </p:nvGrpSpPr>
              <p:grpSpPr>
                <a:xfrm>
                  <a:off x="5888918" y="2394560"/>
                  <a:ext cx="276123" cy="2526347"/>
                  <a:chOff x="5888918" y="2394560"/>
                  <a:chExt cx="276123" cy="2526347"/>
                </a:xfrm>
              </p:grpSpPr>
              <p:sp>
                <p:nvSpPr>
                  <p:cNvPr id="27" name="Freeform: Shape 26">
                    <a:extLst>
                      <a:ext uri="{FF2B5EF4-FFF2-40B4-BE49-F238E27FC236}">
                        <a16:creationId xmlns:a16="http://schemas.microsoft.com/office/drawing/2014/main" id="{8C4BB2FF-DD63-439F-8508-C9D53E048094}"/>
                      </a:ext>
                    </a:extLst>
                  </p:cNvPr>
                  <p:cNvSpPr/>
                  <p:nvPr/>
                </p:nvSpPr>
                <p:spPr>
                  <a:xfrm>
                    <a:off x="6026980" y="2394560"/>
                    <a:ext cx="18408" cy="2185795"/>
                  </a:xfrm>
                  <a:custGeom>
                    <a:avLst/>
                    <a:gdLst>
                      <a:gd name="connsiteX0" fmla="*/ 0 w 18408"/>
                      <a:gd name="connsiteY0" fmla="*/ 2185795 h 2185795"/>
                      <a:gd name="connsiteX1" fmla="*/ 0 w 18408"/>
                      <a:gd name="connsiteY1" fmla="*/ 0 h 2185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2185795">
                        <a:moveTo>
                          <a:pt x="0" y="2185795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71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Freeform: Shape 27">
                    <a:extLst>
                      <a:ext uri="{FF2B5EF4-FFF2-40B4-BE49-F238E27FC236}">
                        <a16:creationId xmlns:a16="http://schemas.microsoft.com/office/drawing/2014/main" id="{3844F37F-AE9B-4C9F-9AF2-4A98739E8BE1}"/>
                      </a:ext>
                    </a:extLst>
                  </p:cNvPr>
                  <p:cNvSpPr/>
                  <p:nvPr/>
                </p:nvSpPr>
                <p:spPr>
                  <a:xfrm>
                    <a:off x="6026980" y="4580355"/>
                    <a:ext cx="18408" cy="128857"/>
                  </a:xfrm>
                  <a:custGeom>
                    <a:avLst/>
                    <a:gdLst>
                      <a:gd name="connsiteX0" fmla="*/ 308 w 18408"/>
                      <a:gd name="connsiteY0" fmla="*/ 157 h 128857"/>
                      <a:gd name="connsiteX1" fmla="*/ 308 w 18408"/>
                      <a:gd name="connsiteY1" fmla="*/ 129014 h 128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128857">
                        <a:moveTo>
                          <a:pt x="308" y="157"/>
                        </a:moveTo>
                        <a:lnTo>
                          <a:pt x="308" y="129014"/>
                        </a:lnTo>
                      </a:path>
                    </a:pathLst>
                  </a:custGeom>
                  <a:solidFill>
                    <a:srgbClr val="262626"/>
                  </a:solidFill>
                  <a:ln w="1471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8689E9B4-1826-4750-9FB6-8695B170B054}"/>
                      </a:ext>
                    </a:extLst>
                  </p:cNvPr>
                  <p:cNvSpPr txBox="1"/>
                  <p:nvPr/>
                </p:nvSpPr>
                <p:spPr>
                  <a:xfrm>
                    <a:off x="5797478" y="4691105"/>
                    <a:ext cx="459003" cy="2755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6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100</a:t>
                    </a:r>
                  </a:p>
                </p:txBody>
              </p:sp>
            </p:grpSp>
            <p:grpSp>
              <p:nvGrpSpPr>
                <p:cNvPr id="30" name="Graphic 3">
                  <a:extLst>
                    <a:ext uri="{FF2B5EF4-FFF2-40B4-BE49-F238E27FC236}">
                      <a16:creationId xmlns:a16="http://schemas.microsoft.com/office/drawing/2014/main" id="{D3B7E63F-228A-418B-B9DD-8388DE791636}"/>
                    </a:ext>
                  </a:extLst>
                </p:cNvPr>
                <p:cNvGrpSpPr/>
                <p:nvPr/>
              </p:nvGrpSpPr>
              <p:grpSpPr>
                <a:xfrm>
                  <a:off x="6509700" y="2394560"/>
                  <a:ext cx="276123" cy="2526347"/>
                  <a:chOff x="6509700" y="2394560"/>
                  <a:chExt cx="276123" cy="2526347"/>
                </a:xfrm>
              </p:grpSpPr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id="{A5A4D63B-8A03-41AB-97F1-899FEA83CF24}"/>
                      </a:ext>
                    </a:extLst>
                  </p:cNvPr>
                  <p:cNvSpPr/>
                  <p:nvPr/>
                </p:nvSpPr>
                <p:spPr>
                  <a:xfrm>
                    <a:off x="6647762" y="2394560"/>
                    <a:ext cx="18408" cy="2185795"/>
                  </a:xfrm>
                  <a:custGeom>
                    <a:avLst/>
                    <a:gdLst>
                      <a:gd name="connsiteX0" fmla="*/ 0 w 18408"/>
                      <a:gd name="connsiteY0" fmla="*/ 2185795 h 2185795"/>
                      <a:gd name="connsiteX1" fmla="*/ 0 w 18408"/>
                      <a:gd name="connsiteY1" fmla="*/ 0 h 2185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2185795">
                        <a:moveTo>
                          <a:pt x="0" y="2185795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71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: Shape 31">
                    <a:extLst>
                      <a:ext uri="{FF2B5EF4-FFF2-40B4-BE49-F238E27FC236}">
                        <a16:creationId xmlns:a16="http://schemas.microsoft.com/office/drawing/2014/main" id="{1ADD21F6-4393-4E7D-9077-CF265735FE7A}"/>
                      </a:ext>
                    </a:extLst>
                  </p:cNvPr>
                  <p:cNvSpPr/>
                  <p:nvPr/>
                </p:nvSpPr>
                <p:spPr>
                  <a:xfrm>
                    <a:off x="6647761" y="4580355"/>
                    <a:ext cx="18408" cy="128857"/>
                  </a:xfrm>
                  <a:custGeom>
                    <a:avLst/>
                    <a:gdLst>
                      <a:gd name="connsiteX0" fmla="*/ 342 w 18408"/>
                      <a:gd name="connsiteY0" fmla="*/ 157 h 128857"/>
                      <a:gd name="connsiteX1" fmla="*/ 342 w 18408"/>
                      <a:gd name="connsiteY1" fmla="*/ 129014 h 128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128857">
                        <a:moveTo>
                          <a:pt x="342" y="157"/>
                        </a:moveTo>
                        <a:lnTo>
                          <a:pt x="342" y="129014"/>
                        </a:lnTo>
                      </a:path>
                    </a:pathLst>
                  </a:custGeom>
                  <a:solidFill>
                    <a:srgbClr val="262626"/>
                  </a:solidFill>
                  <a:ln w="1471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BCF6A66B-63C5-4AB1-841F-93A501C7D83D}"/>
                      </a:ext>
                    </a:extLst>
                  </p:cNvPr>
                  <p:cNvSpPr txBox="1"/>
                  <p:nvPr/>
                </p:nvSpPr>
                <p:spPr>
                  <a:xfrm>
                    <a:off x="6418260" y="4691105"/>
                    <a:ext cx="459003" cy="2755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6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125</a:t>
                    </a:r>
                  </a:p>
                </p:txBody>
              </p:sp>
            </p:grpSp>
            <p:grpSp>
              <p:nvGrpSpPr>
                <p:cNvPr id="34" name="Graphic 3">
                  <a:extLst>
                    <a:ext uri="{FF2B5EF4-FFF2-40B4-BE49-F238E27FC236}">
                      <a16:creationId xmlns:a16="http://schemas.microsoft.com/office/drawing/2014/main" id="{D3B7E63F-228A-418B-B9DD-8388DE791636}"/>
                    </a:ext>
                  </a:extLst>
                </p:cNvPr>
                <p:cNvGrpSpPr/>
                <p:nvPr/>
              </p:nvGrpSpPr>
              <p:grpSpPr>
                <a:xfrm>
                  <a:off x="7130481" y="2394560"/>
                  <a:ext cx="276123" cy="2526347"/>
                  <a:chOff x="7130481" y="2394560"/>
                  <a:chExt cx="276123" cy="2526347"/>
                </a:xfrm>
              </p:grpSpPr>
              <p:sp>
                <p:nvSpPr>
                  <p:cNvPr id="35" name="Freeform: Shape 34">
                    <a:extLst>
                      <a:ext uri="{FF2B5EF4-FFF2-40B4-BE49-F238E27FC236}">
                        <a16:creationId xmlns:a16="http://schemas.microsoft.com/office/drawing/2014/main" id="{09592481-EF96-4209-96A4-EC06928457E6}"/>
                      </a:ext>
                    </a:extLst>
                  </p:cNvPr>
                  <p:cNvSpPr/>
                  <p:nvPr/>
                </p:nvSpPr>
                <p:spPr>
                  <a:xfrm>
                    <a:off x="7268543" y="2394560"/>
                    <a:ext cx="18408" cy="2185795"/>
                  </a:xfrm>
                  <a:custGeom>
                    <a:avLst/>
                    <a:gdLst>
                      <a:gd name="connsiteX0" fmla="*/ 0 w 18408"/>
                      <a:gd name="connsiteY0" fmla="*/ 2185795 h 2185795"/>
                      <a:gd name="connsiteX1" fmla="*/ 0 w 18408"/>
                      <a:gd name="connsiteY1" fmla="*/ 0 h 2185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2185795">
                        <a:moveTo>
                          <a:pt x="0" y="2185795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71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Freeform: Shape 35">
                    <a:extLst>
                      <a:ext uri="{FF2B5EF4-FFF2-40B4-BE49-F238E27FC236}">
                        <a16:creationId xmlns:a16="http://schemas.microsoft.com/office/drawing/2014/main" id="{B3E6A6CE-0A9E-4EE0-8FB9-75A094F5989C}"/>
                      </a:ext>
                    </a:extLst>
                  </p:cNvPr>
                  <p:cNvSpPr/>
                  <p:nvPr/>
                </p:nvSpPr>
                <p:spPr>
                  <a:xfrm>
                    <a:off x="7268543" y="4580355"/>
                    <a:ext cx="18408" cy="128857"/>
                  </a:xfrm>
                  <a:custGeom>
                    <a:avLst/>
                    <a:gdLst>
                      <a:gd name="connsiteX0" fmla="*/ 376 w 18408"/>
                      <a:gd name="connsiteY0" fmla="*/ 157 h 128857"/>
                      <a:gd name="connsiteX1" fmla="*/ 376 w 18408"/>
                      <a:gd name="connsiteY1" fmla="*/ 129014 h 128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128857">
                        <a:moveTo>
                          <a:pt x="376" y="157"/>
                        </a:moveTo>
                        <a:lnTo>
                          <a:pt x="376" y="129014"/>
                        </a:lnTo>
                      </a:path>
                    </a:pathLst>
                  </a:custGeom>
                  <a:solidFill>
                    <a:srgbClr val="262626"/>
                  </a:solidFill>
                  <a:ln w="1471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E7E2BE4F-8EB0-4F11-BBAB-52BEB599EA0B}"/>
                      </a:ext>
                    </a:extLst>
                  </p:cNvPr>
                  <p:cNvSpPr txBox="1"/>
                  <p:nvPr/>
                </p:nvSpPr>
                <p:spPr>
                  <a:xfrm>
                    <a:off x="7039041" y="4691105"/>
                    <a:ext cx="459003" cy="2755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6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150</a:t>
                    </a:r>
                  </a:p>
                </p:txBody>
              </p:sp>
            </p:grpSp>
            <p:grpSp>
              <p:nvGrpSpPr>
                <p:cNvPr id="38" name="Graphic 3">
                  <a:extLst>
                    <a:ext uri="{FF2B5EF4-FFF2-40B4-BE49-F238E27FC236}">
                      <a16:creationId xmlns:a16="http://schemas.microsoft.com/office/drawing/2014/main" id="{D3B7E63F-228A-418B-B9DD-8388DE791636}"/>
                    </a:ext>
                  </a:extLst>
                </p:cNvPr>
                <p:cNvGrpSpPr/>
                <p:nvPr/>
              </p:nvGrpSpPr>
              <p:grpSpPr>
                <a:xfrm>
                  <a:off x="7751262" y="2394560"/>
                  <a:ext cx="276123" cy="2526347"/>
                  <a:chOff x="7751262" y="2394560"/>
                  <a:chExt cx="276123" cy="2526347"/>
                </a:xfrm>
              </p:grpSpPr>
              <p:sp>
                <p:nvSpPr>
                  <p:cNvPr id="39" name="Freeform: Shape 38">
                    <a:extLst>
                      <a:ext uri="{FF2B5EF4-FFF2-40B4-BE49-F238E27FC236}">
                        <a16:creationId xmlns:a16="http://schemas.microsoft.com/office/drawing/2014/main" id="{81B32A9B-D959-40D0-B070-262135273D61}"/>
                      </a:ext>
                    </a:extLst>
                  </p:cNvPr>
                  <p:cNvSpPr/>
                  <p:nvPr/>
                </p:nvSpPr>
                <p:spPr>
                  <a:xfrm>
                    <a:off x="7889324" y="2394560"/>
                    <a:ext cx="18408" cy="2185795"/>
                  </a:xfrm>
                  <a:custGeom>
                    <a:avLst/>
                    <a:gdLst>
                      <a:gd name="connsiteX0" fmla="*/ 0 w 18408"/>
                      <a:gd name="connsiteY0" fmla="*/ 2185795 h 2185795"/>
                      <a:gd name="connsiteX1" fmla="*/ 0 w 18408"/>
                      <a:gd name="connsiteY1" fmla="*/ 0 h 2185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2185795">
                        <a:moveTo>
                          <a:pt x="0" y="2185795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71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: Shape 39">
                    <a:extLst>
                      <a:ext uri="{FF2B5EF4-FFF2-40B4-BE49-F238E27FC236}">
                        <a16:creationId xmlns:a16="http://schemas.microsoft.com/office/drawing/2014/main" id="{BDC46D30-05E8-40C3-B177-F6BD45FB478C}"/>
                      </a:ext>
                    </a:extLst>
                  </p:cNvPr>
                  <p:cNvSpPr/>
                  <p:nvPr/>
                </p:nvSpPr>
                <p:spPr>
                  <a:xfrm>
                    <a:off x="7889324" y="4580355"/>
                    <a:ext cx="18408" cy="128857"/>
                  </a:xfrm>
                  <a:custGeom>
                    <a:avLst/>
                    <a:gdLst>
                      <a:gd name="connsiteX0" fmla="*/ 409 w 18408"/>
                      <a:gd name="connsiteY0" fmla="*/ 157 h 128857"/>
                      <a:gd name="connsiteX1" fmla="*/ 409 w 18408"/>
                      <a:gd name="connsiteY1" fmla="*/ 129014 h 128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128857">
                        <a:moveTo>
                          <a:pt x="409" y="157"/>
                        </a:moveTo>
                        <a:lnTo>
                          <a:pt x="409" y="129014"/>
                        </a:lnTo>
                      </a:path>
                    </a:pathLst>
                  </a:custGeom>
                  <a:solidFill>
                    <a:srgbClr val="262626"/>
                  </a:solidFill>
                  <a:ln w="1471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FCC4FDEA-09BD-4886-94B0-6D3BABCD2B6A}"/>
                      </a:ext>
                    </a:extLst>
                  </p:cNvPr>
                  <p:cNvSpPr txBox="1"/>
                  <p:nvPr/>
                </p:nvSpPr>
                <p:spPr>
                  <a:xfrm>
                    <a:off x="7659822" y="4691105"/>
                    <a:ext cx="459003" cy="2755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6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175</a:t>
                    </a:r>
                  </a:p>
                </p:txBody>
              </p:sp>
            </p:grpSp>
            <p:grpSp>
              <p:nvGrpSpPr>
                <p:cNvPr id="42" name="Graphic 3">
                  <a:extLst>
                    <a:ext uri="{FF2B5EF4-FFF2-40B4-BE49-F238E27FC236}">
                      <a16:creationId xmlns:a16="http://schemas.microsoft.com/office/drawing/2014/main" id="{D3B7E63F-228A-418B-B9DD-8388DE791636}"/>
                    </a:ext>
                  </a:extLst>
                </p:cNvPr>
                <p:cNvGrpSpPr/>
                <p:nvPr/>
              </p:nvGrpSpPr>
              <p:grpSpPr>
                <a:xfrm>
                  <a:off x="8372043" y="2394560"/>
                  <a:ext cx="276123" cy="2526347"/>
                  <a:chOff x="8372043" y="2394560"/>
                  <a:chExt cx="276123" cy="2526347"/>
                </a:xfrm>
              </p:grpSpPr>
              <p:sp>
                <p:nvSpPr>
                  <p:cNvPr id="43" name="Freeform: Shape 42">
                    <a:extLst>
                      <a:ext uri="{FF2B5EF4-FFF2-40B4-BE49-F238E27FC236}">
                        <a16:creationId xmlns:a16="http://schemas.microsoft.com/office/drawing/2014/main" id="{6CA4CD4E-237E-4BCC-8419-B673E08B6217}"/>
                      </a:ext>
                    </a:extLst>
                  </p:cNvPr>
                  <p:cNvSpPr/>
                  <p:nvPr/>
                </p:nvSpPr>
                <p:spPr>
                  <a:xfrm>
                    <a:off x="8510105" y="2394560"/>
                    <a:ext cx="18408" cy="2185795"/>
                  </a:xfrm>
                  <a:custGeom>
                    <a:avLst/>
                    <a:gdLst>
                      <a:gd name="connsiteX0" fmla="*/ 0 w 18408"/>
                      <a:gd name="connsiteY0" fmla="*/ 2185795 h 2185795"/>
                      <a:gd name="connsiteX1" fmla="*/ 0 w 18408"/>
                      <a:gd name="connsiteY1" fmla="*/ 0 h 218579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2185795">
                        <a:moveTo>
                          <a:pt x="0" y="2185795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71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Freeform: Shape 43">
                    <a:extLst>
                      <a:ext uri="{FF2B5EF4-FFF2-40B4-BE49-F238E27FC236}">
                        <a16:creationId xmlns:a16="http://schemas.microsoft.com/office/drawing/2014/main" id="{4B854E0B-DC04-4A4A-94E0-72E0873E7F7E}"/>
                      </a:ext>
                    </a:extLst>
                  </p:cNvPr>
                  <p:cNvSpPr/>
                  <p:nvPr/>
                </p:nvSpPr>
                <p:spPr>
                  <a:xfrm>
                    <a:off x="8510105" y="4580355"/>
                    <a:ext cx="18408" cy="128857"/>
                  </a:xfrm>
                  <a:custGeom>
                    <a:avLst/>
                    <a:gdLst>
                      <a:gd name="connsiteX0" fmla="*/ 443 w 18408"/>
                      <a:gd name="connsiteY0" fmla="*/ 157 h 128857"/>
                      <a:gd name="connsiteX1" fmla="*/ 443 w 18408"/>
                      <a:gd name="connsiteY1" fmla="*/ 129014 h 1288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408" h="128857">
                        <a:moveTo>
                          <a:pt x="443" y="157"/>
                        </a:moveTo>
                        <a:lnTo>
                          <a:pt x="443" y="129014"/>
                        </a:lnTo>
                      </a:path>
                    </a:pathLst>
                  </a:custGeom>
                  <a:solidFill>
                    <a:srgbClr val="262626"/>
                  </a:solidFill>
                  <a:ln w="1471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F0B49B75-6C8E-4D9A-8DD2-AA69670BF1FD}"/>
                      </a:ext>
                    </a:extLst>
                  </p:cNvPr>
                  <p:cNvSpPr txBox="1"/>
                  <p:nvPr/>
                </p:nvSpPr>
                <p:spPr>
                  <a:xfrm>
                    <a:off x="8280603" y="4691105"/>
                    <a:ext cx="459003" cy="2755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6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200</a:t>
                    </a:r>
                  </a:p>
                </p:txBody>
              </p:sp>
            </p:grpSp>
          </p:grpSp>
          <p:grpSp>
            <p:nvGrpSpPr>
              <p:cNvPr id="46" name="Graphic 3">
                <a:extLst>
                  <a:ext uri="{FF2B5EF4-FFF2-40B4-BE49-F238E27FC236}">
                    <a16:creationId xmlns:a16="http://schemas.microsoft.com/office/drawing/2014/main" id="{D3B7E63F-228A-418B-B9DD-8388DE791636}"/>
                  </a:ext>
                </a:extLst>
              </p:cNvPr>
              <p:cNvGrpSpPr/>
              <p:nvPr/>
            </p:nvGrpSpPr>
            <p:grpSpPr>
              <a:xfrm>
                <a:off x="589332" y="2539672"/>
                <a:ext cx="2761236" cy="1897080"/>
                <a:chOff x="589332" y="2539672"/>
                <a:chExt cx="2761236" cy="1897080"/>
              </a:xfrm>
              <a:solidFill>
                <a:srgbClr val="262626"/>
              </a:solidFill>
            </p:grpSpPr>
            <p:sp>
              <p:nvSpPr>
                <p:cNvPr id="47" name="TextBox 46">
                  <a:extLst>
                    <a:ext uri="{FF2B5EF4-FFF2-40B4-BE49-F238E27FC236}">
                      <a16:creationId xmlns:a16="http://schemas.microsoft.com/office/drawing/2014/main" id="{E0AB827E-6DAF-49C1-936C-3829F0975AC3}"/>
                    </a:ext>
                  </a:extLst>
                </p:cNvPr>
                <p:cNvSpPr txBox="1"/>
                <p:nvPr/>
              </p:nvSpPr>
              <p:spPr>
                <a:xfrm>
                  <a:off x="994915" y="4206950"/>
                  <a:ext cx="2447094" cy="2755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6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Teaching training for grad students</a:t>
                  </a:r>
                </a:p>
              </p:txBody>
            </p:sp>
            <p:grpSp>
              <p:nvGrpSpPr>
                <p:cNvPr id="48" name="Graphic 3">
                  <a:extLst>
                    <a:ext uri="{FF2B5EF4-FFF2-40B4-BE49-F238E27FC236}">
                      <a16:creationId xmlns:a16="http://schemas.microsoft.com/office/drawing/2014/main" id="{D3B7E63F-228A-418B-B9DD-8388DE791636}"/>
                    </a:ext>
                  </a:extLst>
                </p:cNvPr>
                <p:cNvGrpSpPr/>
                <p:nvPr/>
              </p:nvGrpSpPr>
              <p:grpSpPr>
                <a:xfrm>
                  <a:off x="952365" y="3839534"/>
                  <a:ext cx="2374871" cy="347253"/>
                  <a:chOff x="952365" y="3839534"/>
                  <a:chExt cx="2374871" cy="347253"/>
                </a:xfrm>
                <a:solidFill>
                  <a:srgbClr val="262626"/>
                </a:solidFill>
              </p:grpSpPr>
              <p:sp>
                <p:nvSpPr>
                  <p:cNvPr id="49" name="TextBox 48">
                    <a:extLst>
                      <a:ext uri="{FF2B5EF4-FFF2-40B4-BE49-F238E27FC236}">
                        <a16:creationId xmlns:a16="http://schemas.microsoft.com/office/drawing/2014/main" id="{F28174E0-9AD4-4614-8BCE-815B9E525931}"/>
                      </a:ext>
                    </a:extLst>
                  </p:cNvPr>
                  <p:cNvSpPr txBox="1"/>
                  <p:nvPr/>
                </p:nvSpPr>
                <p:spPr>
                  <a:xfrm>
                    <a:off x="1063624" y="3793814"/>
                    <a:ext cx="2355052" cy="2755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6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Incentives for developing courses</a:t>
                    </a:r>
                  </a:p>
                </p:txBody>
              </p:sp>
              <p:sp>
                <p:nvSpPr>
                  <p:cNvPr id="50" name="TextBox 49">
                    <a:extLst>
                      <a:ext uri="{FF2B5EF4-FFF2-40B4-BE49-F238E27FC236}">
                        <a16:creationId xmlns:a16="http://schemas.microsoft.com/office/drawing/2014/main" id="{8952EE45-5A2A-4A18-9C41-23EB19D9A7C4}"/>
                      </a:ext>
                    </a:extLst>
                  </p:cNvPr>
                  <p:cNvSpPr txBox="1"/>
                  <p:nvPr/>
                </p:nvSpPr>
                <p:spPr>
                  <a:xfrm>
                    <a:off x="860925" y="3956984"/>
                    <a:ext cx="2520726" cy="27552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6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using research-validated pedagogies</a:t>
                    </a:r>
                  </a:p>
                </p:txBody>
              </p:sp>
            </p:grpSp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D28D0E25-E135-4F6A-9A94-5F7AF6D7FAB9}"/>
                    </a:ext>
                  </a:extLst>
                </p:cNvPr>
                <p:cNvSpPr txBox="1"/>
                <p:nvPr/>
              </p:nvSpPr>
              <p:spPr>
                <a:xfrm>
                  <a:off x="1178997" y="3521758"/>
                  <a:ext cx="2263011" cy="2755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6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Rewards for innovative teaching</a:t>
                  </a:r>
                </a:p>
              </p:txBody>
            </p:sp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F99DB343-814E-40CB-B5D2-4977492B5F1D}"/>
                    </a:ext>
                  </a:extLst>
                </p:cNvPr>
                <p:cNvSpPr txBox="1"/>
                <p:nvPr/>
              </p:nvSpPr>
              <p:spPr>
                <a:xfrm>
                  <a:off x="866057" y="3179155"/>
                  <a:ext cx="2575951" cy="2755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6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Improved instructional infrastructure</a:t>
                  </a:r>
                </a:p>
              </p:txBody>
            </p:sp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F103E0C1-1542-4103-95D5-4B9F4DCD1B35}"/>
                    </a:ext>
                  </a:extLst>
                </p:cNvPr>
                <p:cNvSpPr txBox="1"/>
                <p:nvPr/>
              </p:nvSpPr>
              <p:spPr>
                <a:xfrm>
                  <a:off x="847649" y="2835795"/>
                  <a:ext cx="2594360" cy="2755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6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Teaching as important hiring criterion</a:t>
                  </a:r>
                </a:p>
              </p:txBody>
            </p:sp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5DA1255A-15F5-41B5-8737-FD6EBC7FA3F0}"/>
                    </a:ext>
                  </a:extLst>
                </p:cNvPr>
                <p:cNvSpPr txBox="1"/>
                <p:nvPr/>
              </p:nvSpPr>
              <p:spPr>
                <a:xfrm>
                  <a:off x="497892" y="2493952"/>
                  <a:ext cx="2944116" cy="27552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6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Faculty teaching professional development</a:t>
                  </a:r>
                </a:p>
              </p:txBody>
            </p:sp>
          </p:grp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76CACC20-99E9-4531-8323-136006578871}"/>
                  </a:ext>
                </a:extLst>
              </p:cNvPr>
              <p:cNvSpPr/>
              <p:nvPr/>
            </p:nvSpPr>
            <p:spPr>
              <a:xfrm>
                <a:off x="3543855" y="2394560"/>
                <a:ext cx="18408" cy="2185795"/>
              </a:xfrm>
              <a:custGeom>
                <a:avLst/>
                <a:gdLst>
                  <a:gd name="connsiteX0" fmla="*/ 0 w 18408"/>
                  <a:gd name="connsiteY0" fmla="*/ 2185795 h 2185795"/>
                  <a:gd name="connsiteX1" fmla="*/ 0 w 18408"/>
                  <a:gd name="connsiteY1" fmla="*/ 0 h 21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408" h="2185795">
                    <a:moveTo>
                      <a:pt x="0" y="2185795"/>
                    </a:moveTo>
                    <a:lnTo>
                      <a:pt x="0" y="0"/>
                    </a:lnTo>
                  </a:path>
                </a:pathLst>
              </a:custGeom>
              <a:noFill/>
              <a:ln w="18399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35F48527-73E2-4A05-93E7-CE66A039A9D3}"/>
                  </a:ext>
                </a:extLst>
              </p:cNvPr>
              <p:cNvSpPr/>
              <p:nvPr/>
            </p:nvSpPr>
            <p:spPr>
              <a:xfrm>
                <a:off x="8784498" y="2394560"/>
                <a:ext cx="18408" cy="2185795"/>
              </a:xfrm>
              <a:custGeom>
                <a:avLst/>
                <a:gdLst>
                  <a:gd name="connsiteX0" fmla="*/ 0 w 18408"/>
                  <a:gd name="connsiteY0" fmla="*/ 2185795 h 2185795"/>
                  <a:gd name="connsiteX1" fmla="*/ 0 w 18408"/>
                  <a:gd name="connsiteY1" fmla="*/ 0 h 2185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408" h="2185795">
                    <a:moveTo>
                      <a:pt x="0" y="2185795"/>
                    </a:moveTo>
                    <a:lnTo>
                      <a:pt x="0" y="0"/>
                    </a:lnTo>
                  </a:path>
                </a:pathLst>
              </a:custGeom>
              <a:noFill/>
              <a:ln w="18399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2B8BBF3C-B2E2-4B2E-8A03-557F1EAA48D6}"/>
                  </a:ext>
                </a:extLst>
              </p:cNvPr>
              <p:cNvSpPr/>
              <p:nvPr/>
            </p:nvSpPr>
            <p:spPr>
              <a:xfrm>
                <a:off x="3543855" y="4580355"/>
                <a:ext cx="5240642" cy="18408"/>
              </a:xfrm>
              <a:custGeom>
                <a:avLst/>
                <a:gdLst>
                  <a:gd name="connsiteX0" fmla="*/ 0 w 5240642"/>
                  <a:gd name="connsiteY0" fmla="*/ 0 h 18408"/>
                  <a:gd name="connsiteX1" fmla="*/ 5240643 w 5240642"/>
                  <a:gd name="connsiteY1" fmla="*/ 0 h 18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240642" h="18408">
                    <a:moveTo>
                      <a:pt x="0" y="0"/>
                    </a:moveTo>
                    <a:lnTo>
                      <a:pt x="5240643" y="0"/>
                    </a:lnTo>
                  </a:path>
                </a:pathLst>
              </a:custGeom>
              <a:noFill/>
              <a:ln w="18399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4E8B2753-5909-40E0-ADCF-5356EDF5F928}"/>
                  </a:ext>
                </a:extLst>
              </p:cNvPr>
              <p:cNvSpPr/>
              <p:nvPr/>
            </p:nvSpPr>
            <p:spPr>
              <a:xfrm>
                <a:off x="3543855" y="2394560"/>
                <a:ext cx="5240642" cy="18408"/>
              </a:xfrm>
              <a:custGeom>
                <a:avLst/>
                <a:gdLst>
                  <a:gd name="connsiteX0" fmla="*/ 0 w 5240642"/>
                  <a:gd name="connsiteY0" fmla="*/ 0 h 18408"/>
                  <a:gd name="connsiteX1" fmla="*/ 5240643 w 5240642"/>
                  <a:gd name="connsiteY1" fmla="*/ 0 h 184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240642" h="18408">
                    <a:moveTo>
                      <a:pt x="0" y="0"/>
                    </a:moveTo>
                    <a:lnTo>
                      <a:pt x="5240643" y="0"/>
                    </a:lnTo>
                  </a:path>
                </a:pathLst>
              </a:custGeom>
              <a:noFill/>
              <a:ln w="18399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10AEBC03-496A-41A2-9E3E-BC802BAA497D}"/>
                  </a:ext>
                </a:extLst>
              </p:cNvPr>
              <p:cNvSpPr/>
              <p:nvPr/>
            </p:nvSpPr>
            <p:spPr>
              <a:xfrm>
                <a:off x="3543855" y="4206925"/>
                <a:ext cx="1713365" cy="274080"/>
              </a:xfrm>
              <a:custGeom>
                <a:avLst/>
                <a:gdLst>
                  <a:gd name="connsiteX0" fmla="*/ 0 w 1713365"/>
                  <a:gd name="connsiteY0" fmla="*/ 274081 h 274080"/>
                  <a:gd name="connsiteX1" fmla="*/ 1713366 w 1713365"/>
                  <a:gd name="connsiteY1" fmla="*/ 274081 h 274080"/>
                  <a:gd name="connsiteX2" fmla="*/ 1713366 w 1713365"/>
                  <a:gd name="connsiteY2" fmla="*/ 0 h 274080"/>
                  <a:gd name="connsiteX3" fmla="*/ 0 w 1713365"/>
                  <a:gd name="connsiteY3" fmla="*/ 0 h 274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713365" h="274080">
                    <a:moveTo>
                      <a:pt x="0" y="274081"/>
                    </a:moveTo>
                    <a:lnTo>
                      <a:pt x="1713366" y="274081"/>
                    </a:lnTo>
                    <a:lnTo>
                      <a:pt x="171336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399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D25BCCA2-83D9-47D5-8CF2-2484B5ED4D71}"/>
                  </a:ext>
                </a:extLst>
              </p:cNvPr>
              <p:cNvSpPr/>
              <p:nvPr/>
            </p:nvSpPr>
            <p:spPr>
              <a:xfrm>
                <a:off x="3543855" y="3864311"/>
                <a:ext cx="2011339" cy="274080"/>
              </a:xfrm>
              <a:custGeom>
                <a:avLst/>
                <a:gdLst>
                  <a:gd name="connsiteX0" fmla="*/ 0 w 2011339"/>
                  <a:gd name="connsiteY0" fmla="*/ 274080 h 274080"/>
                  <a:gd name="connsiteX1" fmla="*/ 2011340 w 2011339"/>
                  <a:gd name="connsiteY1" fmla="*/ 274080 h 274080"/>
                  <a:gd name="connsiteX2" fmla="*/ 2011340 w 2011339"/>
                  <a:gd name="connsiteY2" fmla="*/ 0 h 274080"/>
                  <a:gd name="connsiteX3" fmla="*/ 0 w 2011339"/>
                  <a:gd name="connsiteY3" fmla="*/ 0 h 274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011339" h="274080">
                    <a:moveTo>
                      <a:pt x="0" y="274080"/>
                    </a:moveTo>
                    <a:lnTo>
                      <a:pt x="2011340" y="274080"/>
                    </a:lnTo>
                    <a:lnTo>
                      <a:pt x="201134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399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98163730-ABC8-4B20-9A1E-17FDF447CDE8}"/>
                  </a:ext>
                </a:extLst>
              </p:cNvPr>
              <p:cNvSpPr/>
              <p:nvPr/>
            </p:nvSpPr>
            <p:spPr>
              <a:xfrm>
                <a:off x="3543855" y="3521717"/>
                <a:ext cx="2209983" cy="274078"/>
              </a:xfrm>
              <a:custGeom>
                <a:avLst/>
                <a:gdLst>
                  <a:gd name="connsiteX0" fmla="*/ 0 w 2209983"/>
                  <a:gd name="connsiteY0" fmla="*/ 274079 h 274078"/>
                  <a:gd name="connsiteX1" fmla="*/ 2209983 w 2209983"/>
                  <a:gd name="connsiteY1" fmla="*/ 274079 h 274078"/>
                  <a:gd name="connsiteX2" fmla="*/ 2209983 w 2209983"/>
                  <a:gd name="connsiteY2" fmla="*/ 0 h 274078"/>
                  <a:gd name="connsiteX3" fmla="*/ 0 w 2209983"/>
                  <a:gd name="connsiteY3" fmla="*/ 0 h 2740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09983" h="274078">
                    <a:moveTo>
                      <a:pt x="0" y="274079"/>
                    </a:moveTo>
                    <a:lnTo>
                      <a:pt x="2209983" y="274079"/>
                    </a:lnTo>
                    <a:lnTo>
                      <a:pt x="220998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399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2B51C9F3-BE3C-409A-BA5D-59E1A6EA4B15}"/>
                  </a:ext>
                </a:extLst>
              </p:cNvPr>
              <p:cNvSpPr/>
              <p:nvPr/>
            </p:nvSpPr>
            <p:spPr>
              <a:xfrm>
                <a:off x="3543855" y="3179116"/>
                <a:ext cx="4121992" cy="274082"/>
              </a:xfrm>
              <a:custGeom>
                <a:avLst/>
                <a:gdLst>
                  <a:gd name="connsiteX0" fmla="*/ 0 w 4121992"/>
                  <a:gd name="connsiteY0" fmla="*/ 274082 h 274082"/>
                  <a:gd name="connsiteX1" fmla="*/ 4121993 w 4121992"/>
                  <a:gd name="connsiteY1" fmla="*/ 274082 h 274082"/>
                  <a:gd name="connsiteX2" fmla="*/ 4121993 w 4121992"/>
                  <a:gd name="connsiteY2" fmla="*/ 0 h 274082"/>
                  <a:gd name="connsiteX3" fmla="*/ 0 w 4121992"/>
                  <a:gd name="connsiteY3" fmla="*/ 0 h 2740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21992" h="274082">
                    <a:moveTo>
                      <a:pt x="0" y="274082"/>
                    </a:moveTo>
                    <a:lnTo>
                      <a:pt x="4121993" y="274082"/>
                    </a:lnTo>
                    <a:lnTo>
                      <a:pt x="4121993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399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8C56313A-DCA3-4709-B4D9-17E67508904B}"/>
                  </a:ext>
                </a:extLst>
              </p:cNvPr>
              <p:cNvSpPr/>
              <p:nvPr/>
            </p:nvSpPr>
            <p:spPr>
              <a:xfrm>
                <a:off x="3543855" y="2836516"/>
                <a:ext cx="4817271" cy="274080"/>
              </a:xfrm>
              <a:custGeom>
                <a:avLst/>
                <a:gdLst>
                  <a:gd name="connsiteX0" fmla="*/ 0 w 4817271"/>
                  <a:gd name="connsiteY0" fmla="*/ 274080 h 274080"/>
                  <a:gd name="connsiteX1" fmla="*/ 4817272 w 4817271"/>
                  <a:gd name="connsiteY1" fmla="*/ 274080 h 274080"/>
                  <a:gd name="connsiteX2" fmla="*/ 4817272 w 4817271"/>
                  <a:gd name="connsiteY2" fmla="*/ 0 h 274080"/>
                  <a:gd name="connsiteX3" fmla="*/ 0 w 4817271"/>
                  <a:gd name="connsiteY3" fmla="*/ 0 h 274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817271" h="274080">
                    <a:moveTo>
                      <a:pt x="0" y="274080"/>
                    </a:moveTo>
                    <a:lnTo>
                      <a:pt x="4817272" y="274080"/>
                    </a:lnTo>
                    <a:lnTo>
                      <a:pt x="481727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399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4C87A6F7-65EA-44AF-AA52-497E852BA0AC}"/>
                  </a:ext>
                </a:extLst>
              </p:cNvPr>
              <p:cNvSpPr/>
              <p:nvPr/>
            </p:nvSpPr>
            <p:spPr>
              <a:xfrm>
                <a:off x="3543855" y="2493915"/>
                <a:ext cx="4991081" cy="274080"/>
              </a:xfrm>
              <a:custGeom>
                <a:avLst/>
                <a:gdLst>
                  <a:gd name="connsiteX0" fmla="*/ 0 w 4991081"/>
                  <a:gd name="connsiteY0" fmla="*/ 274080 h 274080"/>
                  <a:gd name="connsiteX1" fmla="*/ 4991082 w 4991081"/>
                  <a:gd name="connsiteY1" fmla="*/ 274080 h 274080"/>
                  <a:gd name="connsiteX2" fmla="*/ 4991082 w 4991081"/>
                  <a:gd name="connsiteY2" fmla="*/ 0 h 274080"/>
                  <a:gd name="connsiteX3" fmla="*/ 0 w 4991081"/>
                  <a:gd name="connsiteY3" fmla="*/ 0 h 2740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991081" h="274080">
                    <a:moveTo>
                      <a:pt x="0" y="274080"/>
                    </a:moveTo>
                    <a:lnTo>
                      <a:pt x="4991082" y="274080"/>
                    </a:lnTo>
                    <a:lnTo>
                      <a:pt x="499108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399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4D47CF-5DA4-4708-AF59-35DCF27B70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80C264-87D3-406D-BBC4-EA44E06B2DC6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6f9e58f7-d1e4-4b3c-85fb-268101084292"/>
    <ds:schemaRef ds:uri="3ff2fa63-d22b-4bb2-9a0e-763a487e02e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CBBEF1D-FE67-4C68-8D6C-1B02F42A1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20</TotalTime>
  <Words>58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Teaching Development Opportunities Departments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Development Opportunities Departments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2021-02-24T23:41:39Z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