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FEEE4-0FBE-40DD-8FED-1BCBAE0B1AFC}" v="7" dt="2021-02-25T01:16:09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8CFEEE4-0FBE-40DD-8FED-1BCBAE0B1AFC}"/>
    <pc:docChg chg="custSel modSld">
      <pc:chgData name="Christopher Keane" userId="2677a39a-78fe-4da0-ac2a-39406820a4c7" providerId="ADAL" clId="{38CFEEE4-0FBE-40DD-8FED-1BCBAE0B1AFC}" dt="2021-02-25T01:15:58.578" v="25" actId="1036"/>
      <pc:docMkLst>
        <pc:docMk/>
      </pc:docMkLst>
      <pc:sldChg chg="addSp delSp modSp mod">
        <pc:chgData name="Christopher Keane" userId="2677a39a-78fe-4da0-ac2a-39406820a4c7" providerId="ADAL" clId="{38CFEEE4-0FBE-40DD-8FED-1BCBAE0B1AFC}" dt="2021-02-25T01:15:58.578" v="25" actId="1036"/>
        <pc:sldMkLst>
          <pc:docMk/>
          <pc:sldMk cId="0" sldId="256"/>
        </pc:sldMkLst>
        <pc:spChg chg="mod">
          <ac:chgData name="Christopher Keane" userId="2677a39a-78fe-4da0-ac2a-39406820a4c7" providerId="ADAL" clId="{38CFEEE4-0FBE-40DD-8FED-1BCBAE0B1AFC}" dt="2021-02-25T01:15:08.90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" creationId="{54AE6F0B-0DF3-4912-ABFC-AC8EC83E93E2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9" creationId="{69A012E8-32AB-4A13-BEEF-897629D0FB5F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0" creationId="{0B84C5D3-9A39-4AA3-9808-E5A3819AAE8D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2" creationId="{DAEE89BB-498A-496E-8B99-AE3078EE2E50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3" creationId="{8774871E-0534-4500-AB48-AA9F4236DBF5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5" creationId="{DD2DB706-DB8E-4F3D-86D9-6F75FDE0DA78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6" creationId="{37522EC3-709F-4671-98D5-C60C8D8C9ACB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8" creationId="{06F1086E-BF5B-4D47-A987-912B382E33AF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19" creationId="{53A98534-217D-4A38-91E6-51C181856A8D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1" creationId="{5567B495-9CA3-4E17-9D66-A68D4D78C960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2" creationId="{174B77D5-FDE7-4980-A605-4085E820058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4" creationId="{73FF2713-94FA-446C-83E9-00890C432F59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5" creationId="{4252C885-051E-491D-BE04-BF69C8FF5DA2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7" creationId="{3E82A87F-B90E-496C-8E8D-4CB07926E1CC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8" creationId="{FB6A32E0-5279-4EDA-AC9A-7149E60F8DFA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29" creationId="{DCA5C20D-80AA-4741-9DDA-C8D06001E24A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0" creationId="{8EAC7713-5E66-45D1-B853-7CD426511B22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1" creationId="{59318B05-F99C-45A2-AFD8-EFB951AC2944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2" creationId="{A2E78DC9-6528-43D0-9315-1B6E71A462A6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3" creationId="{AE85CDED-32DF-4F4E-BB1C-3475FCFE76FC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4" creationId="{E3BF2AFA-2203-4043-94EA-5EB85B560302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5" creationId="{749B316A-3873-4368-B48A-094283D54C1E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6" creationId="{B97FAA6C-E3E8-4B12-8A1E-C758721D2EDB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7" creationId="{FC643996-C65D-484D-85AE-D4D5088AC3B4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8" creationId="{D0014872-060E-426A-BFC2-3081732B7615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39" creationId="{8DDB801E-5E22-4A71-9B67-FB6DFE771664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0" creationId="{97631353-3EEC-40BB-A0C1-39FFA2332248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1" creationId="{265BAB87-C182-46E5-A7B1-BCE0006E5F08}"/>
          </ac:spMkLst>
        </pc:spChg>
        <pc:spChg chg="mod topLvl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2" creationId="{B2D26E6F-CAAE-4F05-86A2-E52E3591C10F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4" creationId="{AD79CC38-1998-467F-A0A1-97725251FE98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5" creationId="{5612B2FA-9ADE-4D8D-8449-F50FCE32CCE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6" creationId="{B1DA442E-1D9A-4822-9AA4-965673D548E0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7" creationId="{6CA26DAE-020A-409A-81C9-C3F6D247084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8" creationId="{78825E30-5A32-418E-AA2E-A18BEA33B123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49" creationId="{08B0B125-B429-4BF2-99C5-44B7ADED5074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0" creationId="{824D2DB6-7592-48A6-BC09-EB0E807DFF4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1" creationId="{4B7C71FC-DF16-4464-B938-831920586A66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2" creationId="{5E5053BF-B8CB-471C-B6DF-9400759292D1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3" creationId="{9579A369-F1C6-44E4-83EE-949D0905A9D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5" creationId="{08B1D03E-A931-4DA3-B330-8486E68A6EA4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6" creationId="{19D9FCE0-7E5E-442A-9B79-7047CF0371BC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7" creationId="{FA91482D-F2F7-4EB8-B414-5AB6CB3F94C1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8" creationId="{9A43340F-5D58-4029-BFC8-14E1ABC601BC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59" creationId="{F4C1FE97-CB9C-4042-B9A6-2155BE35B8A7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0" creationId="{BDB9A178-545E-44E1-AF4E-D3E2C8061504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1" creationId="{62208A0B-1850-4530-A7AA-AF2164FE299C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2" creationId="{FB7D0A73-02E8-4181-B9D2-B058045EE98E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3" creationId="{152234C0-7C1E-40A7-A7FC-73BF1CFF05F3}"/>
          </ac:spMkLst>
        </pc:spChg>
        <pc:spChg chg="mod">
          <ac:chgData name="Christopher Keane" userId="2677a39a-78fe-4da0-ac2a-39406820a4c7" providerId="ADAL" clId="{38CFEEE4-0FBE-40DD-8FED-1BCBAE0B1AFC}" dt="2021-02-25T01:15:53.208" v="5" actId="165"/>
          <ac:spMkLst>
            <pc:docMk/>
            <pc:sldMk cId="0" sldId="256"/>
            <ac:spMk id="64" creationId="{5010F802-A5A3-4033-9657-E9B61E08BF47}"/>
          </ac:spMkLst>
        </pc:spChg>
        <pc:grpChg chg="del 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5" creationId="{41CCD2AC-7025-4870-A0E2-B7B734E2B54F}"/>
          </ac:grpSpMkLst>
        </pc:grpChg>
        <pc:grpChg chg="mod topLvl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7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8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11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14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17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20" creationId="{41CCD2AC-7025-4870-A0E2-B7B734E2B54F}"/>
          </ac:grpSpMkLst>
        </pc:grpChg>
        <pc:grpChg chg="mod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23" creationId="{41CCD2AC-7025-4870-A0E2-B7B734E2B54F}"/>
          </ac:grpSpMkLst>
        </pc:grpChg>
        <pc:grpChg chg="mod topLvl">
          <ac:chgData name="Christopher Keane" userId="2677a39a-78fe-4da0-ac2a-39406820a4c7" providerId="ADAL" clId="{38CFEEE4-0FBE-40DD-8FED-1BCBAE0B1AFC}" dt="2021-02-25T01:15:53.208" v="5" actId="165"/>
          <ac:grpSpMkLst>
            <pc:docMk/>
            <pc:sldMk cId="0" sldId="256"/>
            <ac:grpSpMk id="26" creationId="{41CCD2AC-7025-4870-A0E2-B7B734E2B54F}"/>
          </ac:grpSpMkLst>
        </pc:grpChg>
        <pc:grpChg chg="mod topLvl">
          <ac:chgData name="Christopher Keane" userId="2677a39a-78fe-4da0-ac2a-39406820a4c7" providerId="ADAL" clId="{38CFEEE4-0FBE-40DD-8FED-1BCBAE0B1AFC}" dt="2021-02-25T01:15:58.578" v="25" actId="1036"/>
          <ac:grpSpMkLst>
            <pc:docMk/>
            <pc:sldMk cId="0" sldId="256"/>
            <ac:grpSpMk id="43" creationId="{41CCD2AC-7025-4870-A0E2-B7B734E2B54F}"/>
          </ac:grpSpMkLst>
        </pc:grpChg>
        <pc:grpChg chg="del mod topLvl">
          <ac:chgData name="Christopher Keane" userId="2677a39a-78fe-4da0-ac2a-39406820a4c7" providerId="ADAL" clId="{38CFEEE4-0FBE-40DD-8FED-1BCBAE0B1AFC}" dt="2021-02-25T01:15:55.256" v="6" actId="478"/>
          <ac:grpSpMkLst>
            <pc:docMk/>
            <pc:sldMk cId="0" sldId="256"/>
            <ac:grpSpMk id="54" creationId="{41CCD2AC-7025-4870-A0E2-B7B734E2B54F}"/>
          </ac:grpSpMkLst>
        </pc:grpChg>
        <pc:picChg chg="add del mod">
          <ac:chgData name="Christopher Keane" userId="2677a39a-78fe-4da0-ac2a-39406820a4c7" providerId="ADAL" clId="{38CFEEE4-0FBE-40DD-8FED-1BCBAE0B1AFC}" dt="2021-02-25T01:15:49.489" v="4" actId="27803"/>
          <ac:picMkLst>
            <pc:docMk/>
            <pc:sldMk cId="0" sldId="256"/>
            <ac:picMk id="4" creationId="{41CCD2AC-7025-4870-A0E2-B7B734E2B5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9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</a:t>
            </a:r>
          </a:p>
          <a:p>
            <a:r>
              <a:t>Survey Category: Deep time (including the origin and evolution of life)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5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6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4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6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5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2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73144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Deep Time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4AE6F0B-0DF3-4912-ABFC-AC8EC83E93E2}"/>
              </a:ext>
            </a:extLst>
          </p:cNvPr>
          <p:cNvSpPr/>
          <p:nvPr/>
        </p:nvSpPr>
        <p:spPr>
          <a:xfrm>
            <a:off x="2345373" y="2745927"/>
            <a:ext cx="4965532" cy="1203442"/>
          </a:xfrm>
          <a:custGeom>
            <a:avLst/>
            <a:gdLst>
              <a:gd name="connsiteX0" fmla="*/ 0 w 4965532"/>
              <a:gd name="connsiteY0" fmla="*/ 1203442 h 1203442"/>
              <a:gd name="connsiteX1" fmla="*/ 4965533 w 4965532"/>
              <a:gd name="connsiteY1" fmla="*/ 1203442 h 1203442"/>
              <a:gd name="connsiteX2" fmla="*/ 4965533 w 4965532"/>
              <a:gd name="connsiteY2" fmla="*/ 0 h 1203442"/>
              <a:gd name="connsiteX3" fmla="*/ 0 w 4965532"/>
              <a:gd name="connsiteY3" fmla="*/ 0 h 12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5532" h="1203442">
                <a:moveTo>
                  <a:pt x="0" y="1203442"/>
                </a:moveTo>
                <a:lnTo>
                  <a:pt x="4965533" y="1203442"/>
                </a:lnTo>
                <a:lnTo>
                  <a:pt x="496553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41CCD2AC-7025-4870-A0E2-B7B734E2B54F}"/>
              </a:ext>
            </a:extLst>
          </p:cNvPr>
          <p:cNvGrpSpPr/>
          <p:nvPr/>
        </p:nvGrpSpPr>
        <p:grpSpPr>
          <a:xfrm>
            <a:off x="2198543" y="2745927"/>
            <a:ext cx="5392675" cy="1510617"/>
            <a:chOff x="2198543" y="2745927"/>
            <a:chExt cx="5392675" cy="1510617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2198543" y="2745927"/>
              <a:ext cx="293660" cy="1510617"/>
              <a:chOff x="2198543" y="2745927"/>
              <a:chExt cx="293660" cy="151061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9A012E8-32AB-4A13-BEEF-897629D0FB5F}"/>
                  </a:ext>
                </a:extLst>
              </p:cNvPr>
              <p:cNvSpPr/>
              <p:nvPr/>
            </p:nvSpPr>
            <p:spPr>
              <a:xfrm>
                <a:off x="2345373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84C5D3-9A39-4AA3-9808-E5A3819AAE8D}"/>
                  </a:ext>
                </a:extLst>
              </p:cNvPr>
              <p:cNvSpPr txBox="1"/>
              <p:nvPr/>
            </p:nvSpPr>
            <p:spPr>
              <a:xfrm>
                <a:off x="2107103" y="3943716"/>
                <a:ext cx="476540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3124908" y="2745927"/>
              <a:ext cx="427142" cy="1510617"/>
              <a:chOff x="3124908" y="2745927"/>
              <a:chExt cx="427142" cy="1510617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AEE89BB-498A-496E-8B99-AE3078EE2E50}"/>
                  </a:ext>
                </a:extLst>
              </p:cNvPr>
              <p:cNvSpPr/>
              <p:nvPr/>
            </p:nvSpPr>
            <p:spPr>
              <a:xfrm>
                <a:off x="3338480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74871E-0534-4500-AB48-AA9F4236DBF5}"/>
                  </a:ext>
                </a:extLst>
              </p:cNvPr>
              <p:cNvSpPr txBox="1"/>
              <p:nvPr/>
            </p:nvSpPr>
            <p:spPr>
              <a:xfrm>
                <a:off x="3033468" y="3943716"/>
                <a:ext cx="610022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4118015" y="2745927"/>
              <a:ext cx="427142" cy="1510617"/>
              <a:chOff x="4118015" y="2745927"/>
              <a:chExt cx="427142" cy="151061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D2DB706-DB8E-4F3D-86D9-6F75FDE0DA78}"/>
                  </a:ext>
                </a:extLst>
              </p:cNvPr>
              <p:cNvSpPr/>
              <p:nvPr/>
            </p:nvSpPr>
            <p:spPr>
              <a:xfrm>
                <a:off x="4331586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7522EC3-709F-4671-98D5-C60C8D8C9ACB}"/>
                  </a:ext>
                </a:extLst>
              </p:cNvPr>
              <p:cNvSpPr txBox="1"/>
              <p:nvPr/>
            </p:nvSpPr>
            <p:spPr>
              <a:xfrm>
                <a:off x="4026575" y="3943716"/>
                <a:ext cx="610022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5111121" y="2745927"/>
              <a:ext cx="427142" cy="1510617"/>
              <a:chOff x="5111121" y="2745927"/>
              <a:chExt cx="427142" cy="1510617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6F1086E-BF5B-4D47-A987-912B382E33AF}"/>
                  </a:ext>
                </a:extLst>
              </p:cNvPr>
              <p:cNvSpPr/>
              <p:nvPr/>
            </p:nvSpPr>
            <p:spPr>
              <a:xfrm>
                <a:off x="5324692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3A98534-217D-4A38-91E6-51C181856A8D}"/>
                  </a:ext>
                </a:extLst>
              </p:cNvPr>
              <p:cNvSpPr txBox="1"/>
              <p:nvPr/>
            </p:nvSpPr>
            <p:spPr>
              <a:xfrm>
                <a:off x="5019681" y="3943716"/>
                <a:ext cx="610022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6104228" y="2745927"/>
              <a:ext cx="427142" cy="1510617"/>
              <a:chOff x="6104228" y="2745927"/>
              <a:chExt cx="427142" cy="1510617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567B495-9CA3-4E17-9D66-A68D4D78C960}"/>
                  </a:ext>
                </a:extLst>
              </p:cNvPr>
              <p:cNvSpPr/>
              <p:nvPr/>
            </p:nvSpPr>
            <p:spPr>
              <a:xfrm>
                <a:off x="6317799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74B77D5-FDE7-4980-A605-4085E820058E}"/>
                  </a:ext>
                </a:extLst>
              </p:cNvPr>
              <p:cNvSpPr txBox="1"/>
              <p:nvPr/>
            </p:nvSpPr>
            <p:spPr>
              <a:xfrm>
                <a:off x="6012788" y="3943716"/>
                <a:ext cx="610022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41CCD2AC-7025-4870-A0E2-B7B734E2B54F}"/>
                </a:ext>
              </a:extLst>
            </p:cNvPr>
            <p:cNvGrpSpPr/>
            <p:nvPr/>
          </p:nvGrpSpPr>
          <p:grpSpPr>
            <a:xfrm>
              <a:off x="7030594" y="2745927"/>
              <a:ext cx="560624" cy="1510617"/>
              <a:chOff x="7030594" y="2745927"/>
              <a:chExt cx="560624" cy="1510617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3FF2713-94FA-446C-83E9-00890C432F59}"/>
                  </a:ext>
                </a:extLst>
              </p:cNvPr>
              <p:cNvSpPr/>
              <p:nvPr/>
            </p:nvSpPr>
            <p:spPr>
              <a:xfrm>
                <a:off x="7310906" y="2745927"/>
                <a:ext cx="26696" cy="1203442"/>
              </a:xfrm>
              <a:custGeom>
                <a:avLst/>
                <a:gdLst>
                  <a:gd name="connsiteX0" fmla="*/ 0 w 26696"/>
                  <a:gd name="connsiteY0" fmla="*/ 1203442 h 1203442"/>
                  <a:gd name="connsiteX1" fmla="*/ 0 w 26696"/>
                  <a:gd name="connsiteY1" fmla="*/ 0 h 120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696" h="1203442">
                    <a:moveTo>
                      <a:pt x="0" y="1203442"/>
                    </a:moveTo>
                    <a:lnTo>
                      <a:pt x="0" y="0"/>
                    </a:lnTo>
                  </a:path>
                </a:pathLst>
              </a:custGeom>
              <a:noFill/>
              <a:ln w="2133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252C885-051E-491D-BE04-BF69C8FF5DA2}"/>
                  </a:ext>
                </a:extLst>
              </p:cNvPr>
              <p:cNvSpPr txBox="1"/>
              <p:nvPr/>
            </p:nvSpPr>
            <p:spPr>
              <a:xfrm>
                <a:off x="6939154" y="3943716"/>
                <a:ext cx="743504" cy="358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41CCD2AC-7025-4870-A0E2-B7B734E2B54F}"/>
              </a:ext>
            </a:extLst>
          </p:cNvPr>
          <p:cNvGrpSpPr/>
          <p:nvPr/>
        </p:nvGrpSpPr>
        <p:grpSpPr>
          <a:xfrm>
            <a:off x="1210775" y="2910194"/>
            <a:ext cx="1041160" cy="874908"/>
            <a:chOff x="1210775" y="2910194"/>
            <a:chExt cx="1041160" cy="87490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82A87F-B90E-496C-8E8D-4CB07926E1CC}"/>
                </a:ext>
              </a:extLst>
            </p:cNvPr>
            <p:cNvSpPr txBox="1"/>
            <p:nvPr/>
          </p:nvSpPr>
          <p:spPr>
            <a:xfrm>
              <a:off x="1146032" y="3472273"/>
              <a:ext cx="1197343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B6A32E0-5279-4EDA-AC9A-7149E60F8DFA}"/>
                </a:ext>
              </a:extLst>
            </p:cNvPr>
            <p:cNvSpPr txBox="1"/>
            <p:nvPr/>
          </p:nvSpPr>
          <p:spPr>
            <a:xfrm>
              <a:off x="1119335" y="2864474"/>
              <a:ext cx="1224040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CA5C20D-80AA-4741-9DDA-C8D06001E24A}"/>
              </a:ext>
            </a:extLst>
          </p:cNvPr>
          <p:cNvSpPr/>
          <p:nvPr/>
        </p:nvSpPr>
        <p:spPr>
          <a:xfrm>
            <a:off x="2345373" y="3408428"/>
            <a:ext cx="1740499" cy="486240"/>
          </a:xfrm>
          <a:custGeom>
            <a:avLst/>
            <a:gdLst>
              <a:gd name="connsiteX0" fmla="*/ 0 w 1740499"/>
              <a:gd name="connsiteY0" fmla="*/ 486240 h 486240"/>
              <a:gd name="connsiteX1" fmla="*/ 1740499 w 1740499"/>
              <a:gd name="connsiteY1" fmla="*/ 486240 h 486240"/>
              <a:gd name="connsiteX2" fmla="*/ 1740499 w 1740499"/>
              <a:gd name="connsiteY2" fmla="*/ 0 h 486240"/>
              <a:gd name="connsiteX3" fmla="*/ 0 w 1740499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499" h="486240">
                <a:moveTo>
                  <a:pt x="0" y="486240"/>
                </a:moveTo>
                <a:lnTo>
                  <a:pt x="1740499" y="486240"/>
                </a:lnTo>
                <a:lnTo>
                  <a:pt x="17404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EAC7713-5E66-45D1-B853-7CD426511B22}"/>
              </a:ext>
            </a:extLst>
          </p:cNvPr>
          <p:cNvSpPr/>
          <p:nvPr/>
        </p:nvSpPr>
        <p:spPr>
          <a:xfrm>
            <a:off x="4085872" y="3408428"/>
            <a:ext cx="1433356" cy="486240"/>
          </a:xfrm>
          <a:custGeom>
            <a:avLst/>
            <a:gdLst>
              <a:gd name="connsiteX0" fmla="*/ 0 w 1433356"/>
              <a:gd name="connsiteY0" fmla="*/ 486240 h 486240"/>
              <a:gd name="connsiteX1" fmla="*/ 1433357 w 1433356"/>
              <a:gd name="connsiteY1" fmla="*/ 486240 h 486240"/>
              <a:gd name="connsiteX2" fmla="*/ 1433357 w 1433356"/>
              <a:gd name="connsiteY2" fmla="*/ 0 h 486240"/>
              <a:gd name="connsiteX3" fmla="*/ 0 w 1433356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3356" h="486240">
                <a:moveTo>
                  <a:pt x="0" y="486240"/>
                </a:moveTo>
                <a:lnTo>
                  <a:pt x="1433357" y="486240"/>
                </a:lnTo>
                <a:lnTo>
                  <a:pt x="143335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9318B05-F99C-45A2-AFD8-EFB951AC2944}"/>
              </a:ext>
            </a:extLst>
          </p:cNvPr>
          <p:cNvSpPr/>
          <p:nvPr/>
        </p:nvSpPr>
        <p:spPr>
          <a:xfrm>
            <a:off x="5519229" y="3408428"/>
            <a:ext cx="972630" cy="486240"/>
          </a:xfrm>
          <a:custGeom>
            <a:avLst/>
            <a:gdLst>
              <a:gd name="connsiteX0" fmla="*/ 0 w 972630"/>
              <a:gd name="connsiteY0" fmla="*/ 486240 h 486240"/>
              <a:gd name="connsiteX1" fmla="*/ 972630 w 972630"/>
              <a:gd name="connsiteY1" fmla="*/ 486240 h 486240"/>
              <a:gd name="connsiteX2" fmla="*/ 972630 w 972630"/>
              <a:gd name="connsiteY2" fmla="*/ 0 h 486240"/>
              <a:gd name="connsiteX3" fmla="*/ 0 w 972630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30" h="486240">
                <a:moveTo>
                  <a:pt x="0" y="486240"/>
                </a:moveTo>
                <a:lnTo>
                  <a:pt x="972630" y="486240"/>
                </a:lnTo>
                <a:lnTo>
                  <a:pt x="9726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2E78DC9-6528-43D0-9315-1B6E71A462A6}"/>
              </a:ext>
            </a:extLst>
          </p:cNvPr>
          <p:cNvSpPr/>
          <p:nvPr/>
        </p:nvSpPr>
        <p:spPr>
          <a:xfrm>
            <a:off x="6491860" y="3408428"/>
            <a:ext cx="409523" cy="486240"/>
          </a:xfrm>
          <a:custGeom>
            <a:avLst/>
            <a:gdLst>
              <a:gd name="connsiteX0" fmla="*/ 0 w 409523"/>
              <a:gd name="connsiteY0" fmla="*/ 486240 h 486240"/>
              <a:gd name="connsiteX1" fmla="*/ 409523 w 409523"/>
              <a:gd name="connsiteY1" fmla="*/ 486240 h 486240"/>
              <a:gd name="connsiteX2" fmla="*/ 409523 w 409523"/>
              <a:gd name="connsiteY2" fmla="*/ 0 h 486240"/>
              <a:gd name="connsiteX3" fmla="*/ 0 w 409523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23" h="486240">
                <a:moveTo>
                  <a:pt x="0" y="486240"/>
                </a:moveTo>
                <a:lnTo>
                  <a:pt x="409523" y="486240"/>
                </a:lnTo>
                <a:lnTo>
                  <a:pt x="40952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E85CDED-32DF-4F4E-BB1C-3475FCFE76FC}"/>
              </a:ext>
            </a:extLst>
          </p:cNvPr>
          <p:cNvSpPr/>
          <p:nvPr/>
        </p:nvSpPr>
        <p:spPr>
          <a:xfrm>
            <a:off x="6901383" y="3408428"/>
            <a:ext cx="409522" cy="486240"/>
          </a:xfrm>
          <a:custGeom>
            <a:avLst/>
            <a:gdLst>
              <a:gd name="connsiteX0" fmla="*/ 0 w 409522"/>
              <a:gd name="connsiteY0" fmla="*/ 486240 h 486240"/>
              <a:gd name="connsiteX1" fmla="*/ 409523 w 409522"/>
              <a:gd name="connsiteY1" fmla="*/ 486240 h 486240"/>
              <a:gd name="connsiteX2" fmla="*/ 409523 w 409522"/>
              <a:gd name="connsiteY2" fmla="*/ 0 h 486240"/>
              <a:gd name="connsiteX3" fmla="*/ 0 w 409522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22" h="486240">
                <a:moveTo>
                  <a:pt x="0" y="486240"/>
                </a:moveTo>
                <a:lnTo>
                  <a:pt x="409523" y="486240"/>
                </a:lnTo>
                <a:lnTo>
                  <a:pt x="40952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3BF2AFA-2203-4043-94EA-5EB85B560302}"/>
              </a:ext>
            </a:extLst>
          </p:cNvPr>
          <p:cNvSpPr/>
          <p:nvPr/>
        </p:nvSpPr>
        <p:spPr>
          <a:xfrm>
            <a:off x="2345373" y="2800628"/>
            <a:ext cx="2753868" cy="486240"/>
          </a:xfrm>
          <a:custGeom>
            <a:avLst/>
            <a:gdLst>
              <a:gd name="connsiteX0" fmla="*/ 0 w 2753868"/>
              <a:gd name="connsiteY0" fmla="*/ 486240 h 486240"/>
              <a:gd name="connsiteX1" fmla="*/ 2753869 w 2753868"/>
              <a:gd name="connsiteY1" fmla="*/ 486240 h 486240"/>
              <a:gd name="connsiteX2" fmla="*/ 2753869 w 2753868"/>
              <a:gd name="connsiteY2" fmla="*/ 0 h 486240"/>
              <a:gd name="connsiteX3" fmla="*/ 0 w 2753868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3868" h="486240">
                <a:moveTo>
                  <a:pt x="0" y="486240"/>
                </a:moveTo>
                <a:lnTo>
                  <a:pt x="2753869" y="486240"/>
                </a:lnTo>
                <a:lnTo>
                  <a:pt x="27538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49B316A-3873-4368-B48A-094283D54C1E}"/>
              </a:ext>
            </a:extLst>
          </p:cNvPr>
          <p:cNvSpPr/>
          <p:nvPr/>
        </p:nvSpPr>
        <p:spPr>
          <a:xfrm>
            <a:off x="5099241" y="2800628"/>
            <a:ext cx="1170050" cy="486240"/>
          </a:xfrm>
          <a:custGeom>
            <a:avLst/>
            <a:gdLst>
              <a:gd name="connsiteX0" fmla="*/ 0 w 1170050"/>
              <a:gd name="connsiteY0" fmla="*/ 486240 h 486240"/>
              <a:gd name="connsiteX1" fmla="*/ 1170051 w 1170050"/>
              <a:gd name="connsiteY1" fmla="*/ 486240 h 486240"/>
              <a:gd name="connsiteX2" fmla="*/ 1170051 w 1170050"/>
              <a:gd name="connsiteY2" fmla="*/ 0 h 486240"/>
              <a:gd name="connsiteX3" fmla="*/ 0 w 1170050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050" h="486240">
                <a:moveTo>
                  <a:pt x="0" y="486240"/>
                </a:moveTo>
                <a:lnTo>
                  <a:pt x="1170051" y="486240"/>
                </a:lnTo>
                <a:lnTo>
                  <a:pt x="117005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97FAA6C-E3E8-4B12-8A1E-C758721D2EDB}"/>
              </a:ext>
            </a:extLst>
          </p:cNvPr>
          <p:cNvSpPr/>
          <p:nvPr/>
        </p:nvSpPr>
        <p:spPr>
          <a:xfrm>
            <a:off x="6269292" y="2800628"/>
            <a:ext cx="613563" cy="486240"/>
          </a:xfrm>
          <a:custGeom>
            <a:avLst/>
            <a:gdLst>
              <a:gd name="connsiteX0" fmla="*/ 0 w 613563"/>
              <a:gd name="connsiteY0" fmla="*/ 486240 h 486240"/>
              <a:gd name="connsiteX1" fmla="*/ 613564 w 613563"/>
              <a:gd name="connsiteY1" fmla="*/ 486240 h 486240"/>
              <a:gd name="connsiteX2" fmla="*/ 613564 w 613563"/>
              <a:gd name="connsiteY2" fmla="*/ 0 h 486240"/>
              <a:gd name="connsiteX3" fmla="*/ 0 w 613563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563" h="486240">
                <a:moveTo>
                  <a:pt x="0" y="486240"/>
                </a:moveTo>
                <a:lnTo>
                  <a:pt x="613564" y="486240"/>
                </a:lnTo>
                <a:lnTo>
                  <a:pt x="6135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C643996-C65D-484D-85AE-D4D5088AC3B4}"/>
              </a:ext>
            </a:extLst>
          </p:cNvPr>
          <p:cNvSpPr/>
          <p:nvPr/>
        </p:nvSpPr>
        <p:spPr>
          <a:xfrm>
            <a:off x="6882856" y="2800628"/>
            <a:ext cx="228280" cy="486240"/>
          </a:xfrm>
          <a:custGeom>
            <a:avLst/>
            <a:gdLst>
              <a:gd name="connsiteX0" fmla="*/ 0 w 228280"/>
              <a:gd name="connsiteY0" fmla="*/ 486240 h 486240"/>
              <a:gd name="connsiteX1" fmla="*/ 228281 w 228280"/>
              <a:gd name="connsiteY1" fmla="*/ 486240 h 486240"/>
              <a:gd name="connsiteX2" fmla="*/ 228281 w 228280"/>
              <a:gd name="connsiteY2" fmla="*/ 0 h 486240"/>
              <a:gd name="connsiteX3" fmla="*/ 0 w 228280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280" h="486240">
                <a:moveTo>
                  <a:pt x="0" y="486240"/>
                </a:moveTo>
                <a:lnTo>
                  <a:pt x="228281" y="486240"/>
                </a:lnTo>
                <a:lnTo>
                  <a:pt x="2282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0014872-060E-426A-BFC2-3081732B7615}"/>
              </a:ext>
            </a:extLst>
          </p:cNvPr>
          <p:cNvSpPr/>
          <p:nvPr/>
        </p:nvSpPr>
        <p:spPr>
          <a:xfrm>
            <a:off x="7111137" y="2800628"/>
            <a:ext cx="199769" cy="486240"/>
          </a:xfrm>
          <a:custGeom>
            <a:avLst/>
            <a:gdLst>
              <a:gd name="connsiteX0" fmla="*/ 0 w 199769"/>
              <a:gd name="connsiteY0" fmla="*/ 486240 h 486240"/>
              <a:gd name="connsiteX1" fmla="*/ 199769 w 199769"/>
              <a:gd name="connsiteY1" fmla="*/ 486240 h 486240"/>
              <a:gd name="connsiteX2" fmla="*/ 199769 w 199769"/>
              <a:gd name="connsiteY2" fmla="*/ 0 h 486240"/>
              <a:gd name="connsiteX3" fmla="*/ 0 w 199769"/>
              <a:gd name="connsiteY3" fmla="*/ 0 h 4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769" h="486240">
                <a:moveTo>
                  <a:pt x="0" y="486240"/>
                </a:moveTo>
                <a:lnTo>
                  <a:pt x="199769" y="486240"/>
                </a:lnTo>
                <a:lnTo>
                  <a:pt x="19976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DDB801E-5E22-4A71-9B67-FB6DFE771664}"/>
              </a:ext>
            </a:extLst>
          </p:cNvPr>
          <p:cNvSpPr/>
          <p:nvPr/>
        </p:nvSpPr>
        <p:spPr>
          <a:xfrm>
            <a:off x="2345373" y="2745927"/>
            <a:ext cx="26696" cy="1203442"/>
          </a:xfrm>
          <a:custGeom>
            <a:avLst/>
            <a:gdLst>
              <a:gd name="connsiteX0" fmla="*/ 0 w 26696"/>
              <a:gd name="connsiteY0" fmla="*/ 1203442 h 1203442"/>
              <a:gd name="connsiteX1" fmla="*/ 0 w 26696"/>
              <a:gd name="connsiteY1" fmla="*/ 0 h 12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96" h="1203442">
                <a:moveTo>
                  <a:pt x="0" y="1203442"/>
                </a:moveTo>
                <a:lnTo>
                  <a:pt x="0" y="0"/>
                </a:lnTo>
              </a:path>
            </a:pathLst>
          </a:custGeom>
          <a:noFill/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7631353-3EEC-40BB-A0C1-39FFA2332248}"/>
              </a:ext>
            </a:extLst>
          </p:cNvPr>
          <p:cNvSpPr/>
          <p:nvPr/>
        </p:nvSpPr>
        <p:spPr>
          <a:xfrm>
            <a:off x="7310906" y="2745927"/>
            <a:ext cx="26696" cy="1203442"/>
          </a:xfrm>
          <a:custGeom>
            <a:avLst/>
            <a:gdLst>
              <a:gd name="connsiteX0" fmla="*/ 0 w 26696"/>
              <a:gd name="connsiteY0" fmla="*/ 1203442 h 1203442"/>
              <a:gd name="connsiteX1" fmla="*/ 0 w 26696"/>
              <a:gd name="connsiteY1" fmla="*/ 0 h 120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96" h="1203442">
                <a:moveTo>
                  <a:pt x="0" y="1203442"/>
                </a:moveTo>
                <a:lnTo>
                  <a:pt x="0" y="0"/>
                </a:lnTo>
              </a:path>
            </a:pathLst>
          </a:custGeom>
          <a:noFill/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65BAB87-C182-46E5-A7B1-BCE0006E5F08}"/>
              </a:ext>
            </a:extLst>
          </p:cNvPr>
          <p:cNvSpPr/>
          <p:nvPr/>
        </p:nvSpPr>
        <p:spPr>
          <a:xfrm>
            <a:off x="2345373" y="3949369"/>
            <a:ext cx="4965532" cy="26710"/>
          </a:xfrm>
          <a:custGeom>
            <a:avLst/>
            <a:gdLst>
              <a:gd name="connsiteX0" fmla="*/ 0 w 4965532"/>
              <a:gd name="connsiteY0" fmla="*/ 0 h 26710"/>
              <a:gd name="connsiteX1" fmla="*/ 4965533 w 4965532"/>
              <a:gd name="connsiteY1" fmla="*/ 0 h 2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532" h="26710">
                <a:moveTo>
                  <a:pt x="0" y="0"/>
                </a:moveTo>
                <a:lnTo>
                  <a:pt x="4965533" y="0"/>
                </a:lnTo>
              </a:path>
            </a:pathLst>
          </a:custGeom>
          <a:noFill/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2D26E6F-CAAE-4F05-86A2-E52E3591C10F}"/>
              </a:ext>
            </a:extLst>
          </p:cNvPr>
          <p:cNvSpPr/>
          <p:nvPr/>
        </p:nvSpPr>
        <p:spPr>
          <a:xfrm>
            <a:off x="2345373" y="2745927"/>
            <a:ext cx="4965532" cy="26710"/>
          </a:xfrm>
          <a:custGeom>
            <a:avLst/>
            <a:gdLst>
              <a:gd name="connsiteX0" fmla="*/ 0 w 4965532"/>
              <a:gd name="connsiteY0" fmla="*/ 0 h 26710"/>
              <a:gd name="connsiteX1" fmla="*/ 4965533 w 4965532"/>
              <a:gd name="connsiteY1" fmla="*/ 0 h 2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65532" h="26710">
                <a:moveTo>
                  <a:pt x="0" y="0"/>
                </a:moveTo>
                <a:lnTo>
                  <a:pt x="4965533" y="0"/>
                </a:lnTo>
              </a:path>
            </a:pathLst>
          </a:custGeom>
          <a:noFill/>
          <a:ln w="26663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41CCD2AC-7025-4870-A0E2-B7B734E2B54F}"/>
              </a:ext>
            </a:extLst>
          </p:cNvPr>
          <p:cNvGrpSpPr/>
          <p:nvPr/>
        </p:nvGrpSpPr>
        <p:grpSpPr>
          <a:xfrm>
            <a:off x="267175" y="4461572"/>
            <a:ext cx="8181238" cy="267109"/>
            <a:chOff x="267175" y="4279992"/>
            <a:chExt cx="8181238" cy="267109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D79CC38-1998-467F-A0A1-97725251FE98}"/>
                </a:ext>
              </a:extLst>
            </p:cNvPr>
            <p:cNvSpPr/>
            <p:nvPr/>
          </p:nvSpPr>
          <p:spPr>
            <a:xfrm>
              <a:off x="267175" y="4344098"/>
              <a:ext cx="427141" cy="149581"/>
            </a:xfrm>
            <a:custGeom>
              <a:avLst/>
              <a:gdLst>
                <a:gd name="connsiteX0" fmla="*/ 0 w 427141"/>
                <a:gd name="connsiteY0" fmla="*/ 149581 h 149581"/>
                <a:gd name="connsiteX1" fmla="*/ 427142 w 427141"/>
                <a:gd name="connsiteY1" fmla="*/ 149581 h 149581"/>
                <a:gd name="connsiteX2" fmla="*/ 427142 w 427141"/>
                <a:gd name="connsiteY2" fmla="*/ 0 h 149581"/>
                <a:gd name="connsiteX3" fmla="*/ 0 w 427141"/>
                <a:gd name="connsiteY3" fmla="*/ 0 h 14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141" h="149581">
                  <a:moveTo>
                    <a:pt x="0" y="149581"/>
                  </a:moveTo>
                  <a:lnTo>
                    <a:pt x="427142" y="149581"/>
                  </a:lnTo>
                  <a:lnTo>
                    <a:pt x="4271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6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612B2FA-9ADE-4D8D-8449-F50FCE32CCEE}"/>
                </a:ext>
              </a:extLst>
            </p:cNvPr>
            <p:cNvSpPr txBox="1"/>
            <p:nvPr/>
          </p:nvSpPr>
          <p:spPr>
            <a:xfrm>
              <a:off x="773733" y="4234272"/>
              <a:ext cx="1784664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1DA442E-1D9A-4822-9AA4-965673D548E0}"/>
                </a:ext>
              </a:extLst>
            </p:cNvPr>
            <p:cNvSpPr/>
            <p:nvPr/>
          </p:nvSpPr>
          <p:spPr>
            <a:xfrm>
              <a:off x="2866805" y="4344098"/>
              <a:ext cx="427142" cy="149581"/>
            </a:xfrm>
            <a:custGeom>
              <a:avLst/>
              <a:gdLst>
                <a:gd name="connsiteX0" fmla="*/ 0 w 427142"/>
                <a:gd name="connsiteY0" fmla="*/ 149581 h 149581"/>
                <a:gd name="connsiteX1" fmla="*/ 427143 w 427142"/>
                <a:gd name="connsiteY1" fmla="*/ 149581 h 149581"/>
                <a:gd name="connsiteX2" fmla="*/ 427143 w 427142"/>
                <a:gd name="connsiteY2" fmla="*/ 0 h 149581"/>
                <a:gd name="connsiteX3" fmla="*/ 0 w 427142"/>
                <a:gd name="connsiteY3" fmla="*/ 0 h 14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142" h="149581">
                  <a:moveTo>
                    <a:pt x="0" y="149581"/>
                  </a:moveTo>
                  <a:lnTo>
                    <a:pt x="427143" y="149581"/>
                  </a:lnTo>
                  <a:lnTo>
                    <a:pt x="427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6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A26DAE-020A-409A-81C9-C3F6D247084E}"/>
                </a:ext>
              </a:extLst>
            </p:cNvPr>
            <p:cNvSpPr txBox="1"/>
            <p:nvPr/>
          </p:nvSpPr>
          <p:spPr>
            <a:xfrm>
              <a:off x="3373364" y="4234272"/>
              <a:ext cx="316362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8825E30-5A32-418E-AA2E-A18BEA33B123}"/>
                </a:ext>
              </a:extLst>
            </p:cNvPr>
            <p:cNvSpPr/>
            <p:nvPr/>
          </p:nvSpPr>
          <p:spPr>
            <a:xfrm>
              <a:off x="4011870" y="4344098"/>
              <a:ext cx="427142" cy="149581"/>
            </a:xfrm>
            <a:custGeom>
              <a:avLst/>
              <a:gdLst>
                <a:gd name="connsiteX0" fmla="*/ 0 w 427142"/>
                <a:gd name="connsiteY0" fmla="*/ 149581 h 149581"/>
                <a:gd name="connsiteX1" fmla="*/ 427143 w 427142"/>
                <a:gd name="connsiteY1" fmla="*/ 149581 h 149581"/>
                <a:gd name="connsiteX2" fmla="*/ 427143 w 427142"/>
                <a:gd name="connsiteY2" fmla="*/ 0 h 149581"/>
                <a:gd name="connsiteX3" fmla="*/ 0 w 427142"/>
                <a:gd name="connsiteY3" fmla="*/ 0 h 14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142" h="149581">
                  <a:moveTo>
                    <a:pt x="0" y="149581"/>
                  </a:moveTo>
                  <a:lnTo>
                    <a:pt x="427143" y="149581"/>
                  </a:lnTo>
                  <a:lnTo>
                    <a:pt x="427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6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8B0B125-B429-4BF2-99C5-44B7ADED5074}"/>
                </a:ext>
              </a:extLst>
            </p:cNvPr>
            <p:cNvSpPr txBox="1"/>
            <p:nvPr/>
          </p:nvSpPr>
          <p:spPr>
            <a:xfrm>
              <a:off x="4518429" y="4234272"/>
              <a:ext cx="316362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4D2DB6-7592-48A6-BC09-EB0E807DFF4E}"/>
                </a:ext>
              </a:extLst>
            </p:cNvPr>
            <p:cNvSpPr/>
            <p:nvPr/>
          </p:nvSpPr>
          <p:spPr>
            <a:xfrm>
              <a:off x="5156959" y="4344098"/>
              <a:ext cx="427142" cy="149581"/>
            </a:xfrm>
            <a:custGeom>
              <a:avLst/>
              <a:gdLst>
                <a:gd name="connsiteX0" fmla="*/ 0 w 427142"/>
                <a:gd name="connsiteY0" fmla="*/ 149581 h 149581"/>
                <a:gd name="connsiteX1" fmla="*/ 427143 w 427142"/>
                <a:gd name="connsiteY1" fmla="*/ 149581 h 149581"/>
                <a:gd name="connsiteX2" fmla="*/ 427143 w 427142"/>
                <a:gd name="connsiteY2" fmla="*/ 0 h 149581"/>
                <a:gd name="connsiteX3" fmla="*/ 0 w 427142"/>
                <a:gd name="connsiteY3" fmla="*/ 0 h 14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142" h="149581">
                  <a:moveTo>
                    <a:pt x="0" y="149581"/>
                  </a:moveTo>
                  <a:lnTo>
                    <a:pt x="427143" y="149581"/>
                  </a:lnTo>
                  <a:lnTo>
                    <a:pt x="427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6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B7C71FC-DF16-4464-B938-831920586A66}"/>
                </a:ext>
              </a:extLst>
            </p:cNvPr>
            <p:cNvSpPr txBox="1"/>
            <p:nvPr/>
          </p:nvSpPr>
          <p:spPr>
            <a:xfrm>
              <a:off x="5663519" y="4234272"/>
              <a:ext cx="316362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E5053BF-B8CB-471C-B6DF-9400759292D1}"/>
                </a:ext>
              </a:extLst>
            </p:cNvPr>
            <p:cNvSpPr/>
            <p:nvPr/>
          </p:nvSpPr>
          <p:spPr>
            <a:xfrm>
              <a:off x="6302022" y="4344098"/>
              <a:ext cx="427142" cy="149581"/>
            </a:xfrm>
            <a:custGeom>
              <a:avLst/>
              <a:gdLst>
                <a:gd name="connsiteX0" fmla="*/ 0 w 427142"/>
                <a:gd name="connsiteY0" fmla="*/ 149581 h 149581"/>
                <a:gd name="connsiteX1" fmla="*/ 427143 w 427142"/>
                <a:gd name="connsiteY1" fmla="*/ 149581 h 149581"/>
                <a:gd name="connsiteX2" fmla="*/ 427143 w 427142"/>
                <a:gd name="connsiteY2" fmla="*/ 0 h 149581"/>
                <a:gd name="connsiteX3" fmla="*/ 0 w 427142"/>
                <a:gd name="connsiteY3" fmla="*/ 0 h 14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142" h="149581">
                  <a:moveTo>
                    <a:pt x="0" y="149581"/>
                  </a:moveTo>
                  <a:lnTo>
                    <a:pt x="427143" y="149581"/>
                  </a:lnTo>
                  <a:lnTo>
                    <a:pt x="4271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666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579A369-F1C6-44E4-83EE-949D0905A9DE}"/>
                </a:ext>
              </a:extLst>
            </p:cNvPr>
            <p:cNvSpPr txBox="1"/>
            <p:nvPr/>
          </p:nvSpPr>
          <p:spPr>
            <a:xfrm>
              <a:off x="6808581" y="4234272"/>
              <a:ext cx="1731272" cy="358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2D0AA2-710F-41C4-9918-DB3433D49741}">
  <ds:schemaRefs>
    <ds:schemaRef ds:uri="http://schemas.microsoft.com/office/2006/documentManagement/types"/>
    <ds:schemaRef ds:uri="6f9e58f7-d1e4-4b3c-85fb-268101084292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3ff2fa63-d22b-4bb2-9a0e-763a487e02e4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9CDDD8-D6DA-4B40-AAFD-C96A020FC9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D6759F-57B3-45E5-80C6-53765C7C7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fig-A-15</Template>
  <TotalTime>115</TotalTime>
  <Words>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Deep Time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Time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2021-02-25T01:16:10Z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