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CFEEE4-0FBE-40DD-8FED-1BCBAE0B1AFC}" v="7" dt="2021-02-25T01:16:09.1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38CFEEE4-0FBE-40DD-8FED-1BCBAE0B1AFC}"/>
    <pc:docChg chg="custSel modSld">
      <pc:chgData name="Christopher Keane" userId="2677a39a-78fe-4da0-ac2a-39406820a4c7" providerId="ADAL" clId="{38CFEEE4-0FBE-40DD-8FED-1BCBAE0B1AFC}" dt="2021-02-25T01:15:58.578" v="25" actId="1036"/>
      <pc:docMkLst>
        <pc:docMk/>
      </pc:docMkLst>
      <pc:sldChg chg="addSp delSp modSp mod">
        <pc:chgData name="Christopher Keane" userId="2677a39a-78fe-4da0-ac2a-39406820a4c7" providerId="ADAL" clId="{38CFEEE4-0FBE-40DD-8FED-1BCBAE0B1AFC}" dt="2021-02-25T01:15:58.578" v="25" actId="1036"/>
        <pc:sldMkLst>
          <pc:docMk/>
          <pc:sldMk cId="0" sldId="256"/>
        </pc:sldMkLst>
        <pc:spChg chg="mod">
          <ac:chgData name="Christopher Keane" userId="2677a39a-78fe-4da0-ac2a-39406820a4c7" providerId="ADAL" clId="{38CFEEE4-0FBE-40DD-8FED-1BCBAE0B1AFC}" dt="2021-02-25T01:15:08.905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6" creationId="{54AE6F0B-0DF3-4912-ABFC-AC8EC83E93E2}"/>
          </ac:spMkLst>
        </pc:spChg>
        <pc:spChg chg="mod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9" creationId="{69A012E8-32AB-4A13-BEEF-897629D0FB5F}"/>
          </ac:spMkLst>
        </pc:spChg>
        <pc:spChg chg="mod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10" creationId="{0B84C5D3-9A39-4AA3-9808-E5A3819AAE8D}"/>
          </ac:spMkLst>
        </pc:spChg>
        <pc:spChg chg="mod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12" creationId="{DAEE89BB-498A-496E-8B99-AE3078EE2E50}"/>
          </ac:spMkLst>
        </pc:spChg>
        <pc:spChg chg="mod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13" creationId="{8774871E-0534-4500-AB48-AA9F4236DBF5}"/>
          </ac:spMkLst>
        </pc:spChg>
        <pc:spChg chg="mod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15" creationId="{DD2DB706-DB8E-4F3D-86D9-6F75FDE0DA78}"/>
          </ac:spMkLst>
        </pc:spChg>
        <pc:spChg chg="mod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16" creationId="{37522EC3-709F-4671-98D5-C60C8D8C9ACB}"/>
          </ac:spMkLst>
        </pc:spChg>
        <pc:spChg chg="mod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18" creationId="{06F1086E-BF5B-4D47-A987-912B382E33AF}"/>
          </ac:spMkLst>
        </pc:spChg>
        <pc:spChg chg="mod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19" creationId="{53A98534-217D-4A38-91E6-51C181856A8D}"/>
          </ac:spMkLst>
        </pc:spChg>
        <pc:spChg chg="mod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21" creationId="{5567B495-9CA3-4E17-9D66-A68D4D78C960}"/>
          </ac:spMkLst>
        </pc:spChg>
        <pc:spChg chg="mod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22" creationId="{174B77D5-FDE7-4980-A605-4085E820058E}"/>
          </ac:spMkLst>
        </pc:spChg>
        <pc:spChg chg="mod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24" creationId="{73FF2713-94FA-446C-83E9-00890C432F59}"/>
          </ac:spMkLst>
        </pc:spChg>
        <pc:spChg chg="mod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25" creationId="{4252C885-051E-491D-BE04-BF69C8FF5DA2}"/>
          </ac:spMkLst>
        </pc:spChg>
        <pc:spChg chg="mod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27" creationId="{3E82A87F-B90E-496C-8E8D-4CB07926E1CC}"/>
          </ac:spMkLst>
        </pc:spChg>
        <pc:spChg chg="mod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28" creationId="{FB6A32E0-5279-4EDA-AC9A-7149E60F8DFA}"/>
          </ac:spMkLst>
        </pc:spChg>
        <pc:spChg chg="mod topLvl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29" creationId="{DCA5C20D-80AA-4741-9DDA-C8D06001E24A}"/>
          </ac:spMkLst>
        </pc:spChg>
        <pc:spChg chg="mod topLvl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30" creationId="{8EAC7713-5E66-45D1-B853-7CD426511B22}"/>
          </ac:spMkLst>
        </pc:spChg>
        <pc:spChg chg="mod topLvl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31" creationId="{59318B05-F99C-45A2-AFD8-EFB951AC2944}"/>
          </ac:spMkLst>
        </pc:spChg>
        <pc:spChg chg="mod topLvl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32" creationId="{A2E78DC9-6528-43D0-9315-1B6E71A462A6}"/>
          </ac:spMkLst>
        </pc:spChg>
        <pc:spChg chg="mod topLvl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33" creationId="{AE85CDED-32DF-4F4E-BB1C-3475FCFE76FC}"/>
          </ac:spMkLst>
        </pc:spChg>
        <pc:spChg chg="mod topLvl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34" creationId="{E3BF2AFA-2203-4043-94EA-5EB85B560302}"/>
          </ac:spMkLst>
        </pc:spChg>
        <pc:spChg chg="mod topLvl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35" creationId="{749B316A-3873-4368-B48A-094283D54C1E}"/>
          </ac:spMkLst>
        </pc:spChg>
        <pc:spChg chg="mod topLvl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36" creationId="{B97FAA6C-E3E8-4B12-8A1E-C758721D2EDB}"/>
          </ac:spMkLst>
        </pc:spChg>
        <pc:spChg chg="mod topLvl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37" creationId="{FC643996-C65D-484D-85AE-D4D5088AC3B4}"/>
          </ac:spMkLst>
        </pc:spChg>
        <pc:spChg chg="mod topLvl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38" creationId="{D0014872-060E-426A-BFC2-3081732B7615}"/>
          </ac:spMkLst>
        </pc:spChg>
        <pc:spChg chg="mod topLvl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39" creationId="{8DDB801E-5E22-4A71-9B67-FB6DFE771664}"/>
          </ac:spMkLst>
        </pc:spChg>
        <pc:spChg chg="mod topLvl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40" creationId="{97631353-3EEC-40BB-A0C1-39FFA2332248}"/>
          </ac:spMkLst>
        </pc:spChg>
        <pc:spChg chg="mod topLvl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41" creationId="{265BAB87-C182-46E5-A7B1-BCE0006E5F08}"/>
          </ac:spMkLst>
        </pc:spChg>
        <pc:spChg chg="mod topLvl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42" creationId="{B2D26E6F-CAAE-4F05-86A2-E52E3591C10F}"/>
          </ac:spMkLst>
        </pc:spChg>
        <pc:spChg chg="mod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44" creationId="{AD79CC38-1998-467F-A0A1-97725251FE98}"/>
          </ac:spMkLst>
        </pc:spChg>
        <pc:spChg chg="mod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45" creationId="{5612B2FA-9ADE-4D8D-8449-F50FCE32CCEE}"/>
          </ac:spMkLst>
        </pc:spChg>
        <pc:spChg chg="mod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46" creationId="{B1DA442E-1D9A-4822-9AA4-965673D548E0}"/>
          </ac:spMkLst>
        </pc:spChg>
        <pc:spChg chg="mod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47" creationId="{6CA26DAE-020A-409A-81C9-C3F6D247084E}"/>
          </ac:spMkLst>
        </pc:spChg>
        <pc:spChg chg="mod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48" creationId="{78825E30-5A32-418E-AA2E-A18BEA33B123}"/>
          </ac:spMkLst>
        </pc:spChg>
        <pc:spChg chg="mod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49" creationId="{08B0B125-B429-4BF2-99C5-44B7ADED5074}"/>
          </ac:spMkLst>
        </pc:spChg>
        <pc:spChg chg="mod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50" creationId="{824D2DB6-7592-48A6-BC09-EB0E807DFF4E}"/>
          </ac:spMkLst>
        </pc:spChg>
        <pc:spChg chg="mod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51" creationId="{4B7C71FC-DF16-4464-B938-831920586A66}"/>
          </ac:spMkLst>
        </pc:spChg>
        <pc:spChg chg="mod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52" creationId="{5E5053BF-B8CB-471C-B6DF-9400759292D1}"/>
          </ac:spMkLst>
        </pc:spChg>
        <pc:spChg chg="mod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53" creationId="{9579A369-F1C6-44E4-83EE-949D0905A9DE}"/>
          </ac:spMkLst>
        </pc:spChg>
        <pc:spChg chg="mod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55" creationId="{08B1D03E-A931-4DA3-B330-8486E68A6EA4}"/>
          </ac:spMkLst>
        </pc:spChg>
        <pc:spChg chg="mod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56" creationId="{19D9FCE0-7E5E-442A-9B79-7047CF0371BC}"/>
          </ac:spMkLst>
        </pc:spChg>
        <pc:spChg chg="mod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57" creationId="{FA91482D-F2F7-4EB8-B414-5AB6CB3F94C1}"/>
          </ac:spMkLst>
        </pc:spChg>
        <pc:spChg chg="mod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58" creationId="{9A43340F-5D58-4029-BFC8-14E1ABC601BC}"/>
          </ac:spMkLst>
        </pc:spChg>
        <pc:spChg chg="mod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59" creationId="{F4C1FE97-CB9C-4042-B9A6-2155BE35B8A7}"/>
          </ac:spMkLst>
        </pc:spChg>
        <pc:spChg chg="mod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60" creationId="{BDB9A178-545E-44E1-AF4E-D3E2C8061504}"/>
          </ac:spMkLst>
        </pc:spChg>
        <pc:spChg chg="mod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61" creationId="{62208A0B-1850-4530-A7AA-AF2164FE299C}"/>
          </ac:spMkLst>
        </pc:spChg>
        <pc:spChg chg="mod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62" creationId="{FB7D0A73-02E8-4181-B9D2-B058045EE98E}"/>
          </ac:spMkLst>
        </pc:spChg>
        <pc:spChg chg="mod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63" creationId="{152234C0-7C1E-40A7-A7FC-73BF1CFF05F3}"/>
          </ac:spMkLst>
        </pc:spChg>
        <pc:spChg chg="mod">
          <ac:chgData name="Christopher Keane" userId="2677a39a-78fe-4da0-ac2a-39406820a4c7" providerId="ADAL" clId="{38CFEEE4-0FBE-40DD-8FED-1BCBAE0B1AFC}" dt="2021-02-25T01:15:53.208" v="5" actId="165"/>
          <ac:spMkLst>
            <pc:docMk/>
            <pc:sldMk cId="0" sldId="256"/>
            <ac:spMk id="64" creationId="{5010F802-A5A3-4033-9657-E9B61E08BF47}"/>
          </ac:spMkLst>
        </pc:spChg>
        <pc:grpChg chg="del mod">
          <ac:chgData name="Christopher Keane" userId="2677a39a-78fe-4da0-ac2a-39406820a4c7" providerId="ADAL" clId="{38CFEEE4-0FBE-40DD-8FED-1BCBAE0B1AFC}" dt="2021-02-25T01:15:53.208" v="5" actId="165"/>
          <ac:grpSpMkLst>
            <pc:docMk/>
            <pc:sldMk cId="0" sldId="256"/>
            <ac:grpSpMk id="5" creationId="{41CCD2AC-7025-4870-A0E2-B7B734E2B54F}"/>
          </ac:grpSpMkLst>
        </pc:grpChg>
        <pc:grpChg chg="mod topLvl">
          <ac:chgData name="Christopher Keane" userId="2677a39a-78fe-4da0-ac2a-39406820a4c7" providerId="ADAL" clId="{38CFEEE4-0FBE-40DD-8FED-1BCBAE0B1AFC}" dt="2021-02-25T01:15:53.208" v="5" actId="165"/>
          <ac:grpSpMkLst>
            <pc:docMk/>
            <pc:sldMk cId="0" sldId="256"/>
            <ac:grpSpMk id="7" creationId="{41CCD2AC-7025-4870-A0E2-B7B734E2B54F}"/>
          </ac:grpSpMkLst>
        </pc:grpChg>
        <pc:grpChg chg="mod">
          <ac:chgData name="Christopher Keane" userId="2677a39a-78fe-4da0-ac2a-39406820a4c7" providerId="ADAL" clId="{38CFEEE4-0FBE-40DD-8FED-1BCBAE0B1AFC}" dt="2021-02-25T01:15:53.208" v="5" actId="165"/>
          <ac:grpSpMkLst>
            <pc:docMk/>
            <pc:sldMk cId="0" sldId="256"/>
            <ac:grpSpMk id="8" creationId="{41CCD2AC-7025-4870-A0E2-B7B734E2B54F}"/>
          </ac:grpSpMkLst>
        </pc:grpChg>
        <pc:grpChg chg="mod">
          <ac:chgData name="Christopher Keane" userId="2677a39a-78fe-4da0-ac2a-39406820a4c7" providerId="ADAL" clId="{38CFEEE4-0FBE-40DD-8FED-1BCBAE0B1AFC}" dt="2021-02-25T01:15:53.208" v="5" actId="165"/>
          <ac:grpSpMkLst>
            <pc:docMk/>
            <pc:sldMk cId="0" sldId="256"/>
            <ac:grpSpMk id="11" creationId="{41CCD2AC-7025-4870-A0E2-B7B734E2B54F}"/>
          </ac:grpSpMkLst>
        </pc:grpChg>
        <pc:grpChg chg="mod">
          <ac:chgData name="Christopher Keane" userId="2677a39a-78fe-4da0-ac2a-39406820a4c7" providerId="ADAL" clId="{38CFEEE4-0FBE-40DD-8FED-1BCBAE0B1AFC}" dt="2021-02-25T01:15:53.208" v="5" actId="165"/>
          <ac:grpSpMkLst>
            <pc:docMk/>
            <pc:sldMk cId="0" sldId="256"/>
            <ac:grpSpMk id="14" creationId="{41CCD2AC-7025-4870-A0E2-B7B734E2B54F}"/>
          </ac:grpSpMkLst>
        </pc:grpChg>
        <pc:grpChg chg="mod">
          <ac:chgData name="Christopher Keane" userId="2677a39a-78fe-4da0-ac2a-39406820a4c7" providerId="ADAL" clId="{38CFEEE4-0FBE-40DD-8FED-1BCBAE0B1AFC}" dt="2021-02-25T01:15:53.208" v="5" actId="165"/>
          <ac:grpSpMkLst>
            <pc:docMk/>
            <pc:sldMk cId="0" sldId="256"/>
            <ac:grpSpMk id="17" creationId="{41CCD2AC-7025-4870-A0E2-B7B734E2B54F}"/>
          </ac:grpSpMkLst>
        </pc:grpChg>
        <pc:grpChg chg="mod">
          <ac:chgData name="Christopher Keane" userId="2677a39a-78fe-4da0-ac2a-39406820a4c7" providerId="ADAL" clId="{38CFEEE4-0FBE-40DD-8FED-1BCBAE0B1AFC}" dt="2021-02-25T01:15:53.208" v="5" actId="165"/>
          <ac:grpSpMkLst>
            <pc:docMk/>
            <pc:sldMk cId="0" sldId="256"/>
            <ac:grpSpMk id="20" creationId="{41CCD2AC-7025-4870-A0E2-B7B734E2B54F}"/>
          </ac:grpSpMkLst>
        </pc:grpChg>
        <pc:grpChg chg="mod">
          <ac:chgData name="Christopher Keane" userId="2677a39a-78fe-4da0-ac2a-39406820a4c7" providerId="ADAL" clId="{38CFEEE4-0FBE-40DD-8FED-1BCBAE0B1AFC}" dt="2021-02-25T01:15:53.208" v="5" actId="165"/>
          <ac:grpSpMkLst>
            <pc:docMk/>
            <pc:sldMk cId="0" sldId="256"/>
            <ac:grpSpMk id="23" creationId="{41CCD2AC-7025-4870-A0E2-B7B734E2B54F}"/>
          </ac:grpSpMkLst>
        </pc:grpChg>
        <pc:grpChg chg="mod topLvl">
          <ac:chgData name="Christopher Keane" userId="2677a39a-78fe-4da0-ac2a-39406820a4c7" providerId="ADAL" clId="{38CFEEE4-0FBE-40DD-8FED-1BCBAE0B1AFC}" dt="2021-02-25T01:15:53.208" v="5" actId="165"/>
          <ac:grpSpMkLst>
            <pc:docMk/>
            <pc:sldMk cId="0" sldId="256"/>
            <ac:grpSpMk id="26" creationId="{41CCD2AC-7025-4870-A0E2-B7B734E2B54F}"/>
          </ac:grpSpMkLst>
        </pc:grpChg>
        <pc:grpChg chg="mod topLvl">
          <ac:chgData name="Christopher Keane" userId="2677a39a-78fe-4da0-ac2a-39406820a4c7" providerId="ADAL" clId="{38CFEEE4-0FBE-40DD-8FED-1BCBAE0B1AFC}" dt="2021-02-25T01:15:58.578" v="25" actId="1036"/>
          <ac:grpSpMkLst>
            <pc:docMk/>
            <pc:sldMk cId="0" sldId="256"/>
            <ac:grpSpMk id="43" creationId="{41CCD2AC-7025-4870-A0E2-B7B734E2B54F}"/>
          </ac:grpSpMkLst>
        </pc:grpChg>
        <pc:grpChg chg="del mod topLvl">
          <ac:chgData name="Christopher Keane" userId="2677a39a-78fe-4da0-ac2a-39406820a4c7" providerId="ADAL" clId="{38CFEEE4-0FBE-40DD-8FED-1BCBAE0B1AFC}" dt="2021-02-25T01:15:55.256" v="6" actId="478"/>
          <ac:grpSpMkLst>
            <pc:docMk/>
            <pc:sldMk cId="0" sldId="256"/>
            <ac:grpSpMk id="54" creationId="{41CCD2AC-7025-4870-A0E2-B7B734E2B54F}"/>
          </ac:grpSpMkLst>
        </pc:grpChg>
        <pc:picChg chg="add del mod">
          <ac:chgData name="Christopher Keane" userId="2677a39a-78fe-4da0-ac2a-39406820a4c7" providerId="ADAL" clId="{38CFEEE4-0FBE-40DD-8FED-1BCBAE0B1AFC}" dt="2021-02-25T01:15:49.489" v="4" actId="27803"/>
          <ac:picMkLst>
            <pc:docMk/>
            <pc:sldMk cId="0" sldId="256"/>
            <ac:picMk id="4" creationId="{41CCD2AC-7025-4870-A0E2-B7B734E2B54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4968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A-6</a:t>
            </a:r>
          </a:p>
          <a:p>
            <a:r>
              <a:t>Survey Category: Deep time (including the origin and evolution of life)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558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703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262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48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74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966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155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81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776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627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542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1731447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Deep Time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Importance of concept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54AE6F0B-0DF3-4912-ABFC-AC8EC83E93E2}"/>
              </a:ext>
            </a:extLst>
          </p:cNvPr>
          <p:cNvSpPr/>
          <p:nvPr/>
        </p:nvSpPr>
        <p:spPr>
          <a:xfrm>
            <a:off x="2345373" y="2745927"/>
            <a:ext cx="4965532" cy="1203442"/>
          </a:xfrm>
          <a:custGeom>
            <a:avLst/>
            <a:gdLst>
              <a:gd name="connsiteX0" fmla="*/ 0 w 4965532"/>
              <a:gd name="connsiteY0" fmla="*/ 1203442 h 1203442"/>
              <a:gd name="connsiteX1" fmla="*/ 4965533 w 4965532"/>
              <a:gd name="connsiteY1" fmla="*/ 1203442 h 1203442"/>
              <a:gd name="connsiteX2" fmla="*/ 4965533 w 4965532"/>
              <a:gd name="connsiteY2" fmla="*/ 0 h 1203442"/>
              <a:gd name="connsiteX3" fmla="*/ 0 w 4965532"/>
              <a:gd name="connsiteY3" fmla="*/ 0 h 1203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65532" h="1203442">
                <a:moveTo>
                  <a:pt x="0" y="1203442"/>
                </a:moveTo>
                <a:lnTo>
                  <a:pt x="4965533" y="1203442"/>
                </a:lnTo>
                <a:lnTo>
                  <a:pt x="4965533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26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41CCD2AC-7025-4870-A0E2-B7B734E2B54F}"/>
              </a:ext>
            </a:extLst>
          </p:cNvPr>
          <p:cNvGrpSpPr/>
          <p:nvPr/>
        </p:nvGrpSpPr>
        <p:grpSpPr>
          <a:xfrm>
            <a:off x="2198543" y="2745927"/>
            <a:ext cx="5392675" cy="1510617"/>
            <a:chOff x="2198543" y="2745927"/>
            <a:chExt cx="5392675" cy="1510617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41CCD2AC-7025-4870-A0E2-B7B734E2B54F}"/>
                </a:ext>
              </a:extLst>
            </p:cNvPr>
            <p:cNvGrpSpPr/>
            <p:nvPr/>
          </p:nvGrpSpPr>
          <p:grpSpPr>
            <a:xfrm>
              <a:off x="2198543" y="2745927"/>
              <a:ext cx="293660" cy="1510617"/>
              <a:chOff x="2198543" y="2745927"/>
              <a:chExt cx="293660" cy="1510617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69A012E8-32AB-4A13-BEEF-897629D0FB5F}"/>
                  </a:ext>
                </a:extLst>
              </p:cNvPr>
              <p:cNvSpPr/>
              <p:nvPr/>
            </p:nvSpPr>
            <p:spPr>
              <a:xfrm>
                <a:off x="2345373" y="2745927"/>
                <a:ext cx="26696" cy="1203442"/>
              </a:xfrm>
              <a:custGeom>
                <a:avLst/>
                <a:gdLst>
                  <a:gd name="connsiteX0" fmla="*/ 0 w 26696"/>
                  <a:gd name="connsiteY0" fmla="*/ 1203442 h 1203442"/>
                  <a:gd name="connsiteX1" fmla="*/ 0 w 26696"/>
                  <a:gd name="connsiteY1" fmla="*/ 0 h 12034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6696" h="1203442">
                    <a:moveTo>
                      <a:pt x="0" y="1203442"/>
                    </a:moveTo>
                    <a:lnTo>
                      <a:pt x="0" y="0"/>
                    </a:lnTo>
                  </a:path>
                </a:pathLst>
              </a:custGeom>
              <a:noFill/>
              <a:ln w="2133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B84C5D3-9A39-4AA3-9808-E5A3819AAE8D}"/>
                  </a:ext>
                </a:extLst>
              </p:cNvPr>
              <p:cNvSpPr txBox="1"/>
              <p:nvPr/>
            </p:nvSpPr>
            <p:spPr>
              <a:xfrm>
                <a:off x="2107103" y="3943716"/>
                <a:ext cx="476540" cy="3585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68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41CCD2AC-7025-4870-A0E2-B7B734E2B54F}"/>
                </a:ext>
              </a:extLst>
            </p:cNvPr>
            <p:cNvGrpSpPr/>
            <p:nvPr/>
          </p:nvGrpSpPr>
          <p:grpSpPr>
            <a:xfrm>
              <a:off x="3124908" y="2745927"/>
              <a:ext cx="427142" cy="1510617"/>
              <a:chOff x="3124908" y="2745927"/>
              <a:chExt cx="427142" cy="1510617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DAEE89BB-498A-496E-8B99-AE3078EE2E50}"/>
                  </a:ext>
                </a:extLst>
              </p:cNvPr>
              <p:cNvSpPr/>
              <p:nvPr/>
            </p:nvSpPr>
            <p:spPr>
              <a:xfrm>
                <a:off x="3338480" y="2745927"/>
                <a:ext cx="26696" cy="1203442"/>
              </a:xfrm>
              <a:custGeom>
                <a:avLst/>
                <a:gdLst>
                  <a:gd name="connsiteX0" fmla="*/ 0 w 26696"/>
                  <a:gd name="connsiteY0" fmla="*/ 1203442 h 1203442"/>
                  <a:gd name="connsiteX1" fmla="*/ 0 w 26696"/>
                  <a:gd name="connsiteY1" fmla="*/ 0 h 12034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6696" h="1203442">
                    <a:moveTo>
                      <a:pt x="0" y="1203442"/>
                    </a:moveTo>
                    <a:lnTo>
                      <a:pt x="0" y="0"/>
                    </a:lnTo>
                  </a:path>
                </a:pathLst>
              </a:custGeom>
              <a:noFill/>
              <a:ln w="2133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774871E-0534-4500-AB48-AA9F4236DBF5}"/>
                  </a:ext>
                </a:extLst>
              </p:cNvPr>
              <p:cNvSpPr txBox="1"/>
              <p:nvPr/>
            </p:nvSpPr>
            <p:spPr>
              <a:xfrm>
                <a:off x="3033468" y="3943716"/>
                <a:ext cx="610022" cy="3585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68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41CCD2AC-7025-4870-A0E2-B7B734E2B54F}"/>
                </a:ext>
              </a:extLst>
            </p:cNvPr>
            <p:cNvGrpSpPr/>
            <p:nvPr/>
          </p:nvGrpSpPr>
          <p:grpSpPr>
            <a:xfrm>
              <a:off x="4118015" y="2745927"/>
              <a:ext cx="427142" cy="1510617"/>
              <a:chOff x="4118015" y="2745927"/>
              <a:chExt cx="427142" cy="1510617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DD2DB706-DB8E-4F3D-86D9-6F75FDE0DA78}"/>
                  </a:ext>
                </a:extLst>
              </p:cNvPr>
              <p:cNvSpPr/>
              <p:nvPr/>
            </p:nvSpPr>
            <p:spPr>
              <a:xfrm>
                <a:off x="4331586" y="2745927"/>
                <a:ext cx="26696" cy="1203442"/>
              </a:xfrm>
              <a:custGeom>
                <a:avLst/>
                <a:gdLst>
                  <a:gd name="connsiteX0" fmla="*/ 0 w 26696"/>
                  <a:gd name="connsiteY0" fmla="*/ 1203442 h 1203442"/>
                  <a:gd name="connsiteX1" fmla="*/ 0 w 26696"/>
                  <a:gd name="connsiteY1" fmla="*/ 0 h 12034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6696" h="1203442">
                    <a:moveTo>
                      <a:pt x="0" y="1203442"/>
                    </a:moveTo>
                    <a:lnTo>
                      <a:pt x="0" y="0"/>
                    </a:lnTo>
                  </a:path>
                </a:pathLst>
              </a:custGeom>
              <a:noFill/>
              <a:ln w="2133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7522EC3-709F-4671-98D5-C60C8D8C9ACB}"/>
                  </a:ext>
                </a:extLst>
              </p:cNvPr>
              <p:cNvSpPr txBox="1"/>
              <p:nvPr/>
            </p:nvSpPr>
            <p:spPr>
              <a:xfrm>
                <a:off x="4026575" y="3943716"/>
                <a:ext cx="610022" cy="3585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68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41CCD2AC-7025-4870-A0E2-B7B734E2B54F}"/>
                </a:ext>
              </a:extLst>
            </p:cNvPr>
            <p:cNvGrpSpPr/>
            <p:nvPr/>
          </p:nvGrpSpPr>
          <p:grpSpPr>
            <a:xfrm>
              <a:off x="5111121" y="2745927"/>
              <a:ext cx="427142" cy="1510617"/>
              <a:chOff x="5111121" y="2745927"/>
              <a:chExt cx="427142" cy="1510617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06F1086E-BF5B-4D47-A987-912B382E33AF}"/>
                  </a:ext>
                </a:extLst>
              </p:cNvPr>
              <p:cNvSpPr/>
              <p:nvPr/>
            </p:nvSpPr>
            <p:spPr>
              <a:xfrm>
                <a:off x="5324692" y="2745927"/>
                <a:ext cx="26696" cy="1203442"/>
              </a:xfrm>
              <a:custGeom>
                <a:avLst/>
                <a:gdLst>
                  <a:gd name="connsiteX0" fmla="*/ 0 w 26696"/>
                  <a:gd name="connsiteY0" fmla="*/ 1203442 h 1203442"/>
                  <a:gd name="connsiteX1" fmla="*/ 0 w 26696"/>
                  <a:gd name="connsiteY1" fmla="*/ 0 h 12034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6696" h="1203442">
                    <a:moveTo>
                      <a:pt x="0" y="1203442"/>
                    </a:moveTo>
                    <a:lnTo>
                      <a:pt x="0" y="0"/>
                    </a:lnTo>
                  </a:path>
                </a:pathLst>
              </a:custGeom>
              <a:noFill/>
              <a:ln w="2133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3A98534-217D-4A38-91E6-51C181856A8D}"/>
                  </a:ext>
                </a:extLst>
              </p:cNvPr>
              <p:cNvSpPr txBox="1"/>
              <p:nvPr/>
            </p:nvSpPr>
            <p:spPr>
              <a:xfrm>
                <a:off x="5019681" y="3943716"/>
                <a:ext cx="610022" cy="3585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68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41CCD2AC-7025-4870-A0E2-B7B734E2B54F}"/>
                </a:ext>
              </a:extLst>
            </p:cNvPr>
            <p:cNvGrpSpPr/>
            <p:nvPr/>
          </p:nvGrpSpPr>
          <p:grpSpPr>
            <a:xfrm>
              <a:off x="6104228" y="2745927"/>
              <a:ext cx="427142" cy="1510617"/>
              <a:chOff x="6104228" y="2745927"/>
              <a:chExt cx="427142" cy="1510617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5567B495-9CA3-4E17-9D66-A68D4D78C960}"/>
                  </a:ext>
                </a:extLst>
              </p:cNvPr>
              <p:cNvSpPr/>
              <p:nvPr/>
            </p:nvSpPr>
            <p:spPr>
              <a:xfrm>
                <a:off x="6317799" y="2745927"/>
                <a:ext cx="26696" cy="1203442"/>
              </a:xfrm>
              <a:custGeom>
                <a:avLst/>
                <a:gdLst>
                  <a:gd name="connsiteX0" fmla="*/ 0 w 26696"/>
                  <a:gd name="connsiteY0" fmla="*/ 1203442 h 1203442"/>
                  <a:gd name="connsiteX1" fmla="*/ 0 w 26696"/>
                  <a:gd name="connsiteY1" fmla="*/ 0 h 12034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6696" h="1203442">
                    <a:moveTo>
                      <a:pt x="0" y="1203442"/>
                    </a:moveTo>
                    <a:lnTo>
                      <a:pt x="0" y="0"/>
                    </a:lnTo>
                  </a:path>
                </a:pathLst>
              </a:custGeom>
              <a:noFill/>
              <a:ln w="2133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74B77D5-FDE7-4980-A605-4085E820058E}"/>
                  </a:ext>
                </a:extLst>
              </p:cNvPr>
              <p:cNvSpPr txBox="1"/>
              <p:nvPr/>
            </p:nvSpPr>
            <p:spPr>
              <a:xfrm>
                <a:off x="6012788" y="3943716"/>
                <a:ext cx="610022" cy="3585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68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41CCD2AC-7025-4870-A0E2-B7B734E2B54F}"/>
                </a:ext>
              </a:extLst>
            </p:cNvPr>
            <p:cNvGrpSpPr/>
            <p:nvPr/>
          </p:nvGrpSpPr>
          <p:grpSpPr>
            <a:xfrm>
              <a:off x="7030594" y="2745927"/>
              <a:ext cx="560624" cy="1510617"/>
              <a:chOff x="7030594" y="2745927"/>
              <a:chExt cx="560624" cy="1510617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73FF2713-94FA-446C-83E9-00890C432F59}"/>
                  </a:ext>
                </a:extLst>
              </p:cNvPr>
              <p:cNvSpPr/>
              <p:nvPr/>
            </p:nvSpPr>
            <p:spPr>
              <a:xfrm>
                <a:off x="7310906" y="2745927"/>
                <a:ext cx="26696" cy="1203442"/>
              </a:xfrm>
              <a:custGeom>
                <a:avLst/>
                <a:gdLst>
                  <a:gd name="connsiteX0" fmla="*/ 0 w 26696"/>
                  <a:gd name="connsiteY0" fmla="*/ 1203442 h 1203442"/>
                  <a:gd name="connsiteX1" fmla="*/ 0 w 26696"/>
                  <a:gd name="connsiteY1" fmla="*/ 0 h 12034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6696" h="1203442">
                    <a:moveTo>
                      <a:pt x="0" y="1203442"/>
                    </a:moveTo>
                    <a:lnTo>
                      <a:pt x="0" y="0"/>
                    </a:lnTo>
                  </a:path>
                </a:pathLst>
              </a:custGeom>
              <a:noFill/>
              <a:ln w="2133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252C885-051E-491D-BE04-BF69C8FF5DA2}"/>
                  </a:ext>
                </a:extLst>
              </p:cNvPr>
              <p:cNvSpPr txBox="1"/>
              <p:nvPr/>
            </p:nvSpPr>
            <p:spPr>
              <a:xfrm>
                <a:off x="6939154" y="3943716"/>
                <a:ext cx="743504" cy="3585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68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41CCD2AC-7025-4870-A0E2-B7B734E2B54F}"/>
              </a:ext>
            </a:extLst>
          </p:cNvPr>
          <p:cNvGrpSpPr/>
          <p:nvPr/>
        </p:nvGrpSpPr>
        <p:grpSpPr>
          <a:xfrm>
            <a:off x="1210775" y="2910194"/>
            <a:ext cx="1041160" cy="874908"/>
            <a:chOff x="1210775" y="2910194"/>
            <a:chExt cx="1041160" cy="874908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3E82A87F-B90E-496C-8E8D-4CB07926E1CC}"/>
                </a:ext>
              </a:extLst>
            </p:cNvPr>
            <p:cNvSpPr txBox="1"/>
            <p:nvPr/>
          </p:nvSpPr>
          <p:spPr>
            <a:xfrm>
              <a:off x="1146032" y="3472273"/>
              <a:ext cx="1197343" cy="3585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8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Employers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B6A32E0-5279-4EDA-AC9A-7149E60F8DFA}"/>
                </a:ext>
              </a:extLst>
            </p:cNvPr>
            <p:cNvSpPr txBox="1"/>
            <p:nvPr/>
          </p:nvSpPr>
          <p:spPr>
            <a:xfrm>
              <a:off x="1119335" y="2864474"/>
              <a:ext cx="1224040" cy="3585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8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Academics</a:t>
              </a:r>
            </a:p>
          </p:txBody>
        </p:sp>
      </p:grp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DCA5C20D-80AA-4741-9DDA-C8D06001E24A}"/>
              </a:ext>
            </a:extLst>
          </p:cNvPr>
          <p:cNvSpPr/>
          <p:nvPr/>
        </p:nvSpPr>
        <p:spPr>
          <a:xfrm>
            <a:off x="2345373" y="3408428"/>
            <a:ext cx="1740499" cy="486240"/>
          </a:xfrm>
          <a:custGeom>
            <a:avLst/>
            <a:gdLst>
              <a:gd name="connsiteX0" fmla="*/ 0 w 1740499"/>
              <a:gd name="connsiteY0" fmla="*/ 486240 h 486240"/>
              <a:gd name="connsiteX1" fmla="*/ 1740499 w 1740499"/>
              <a:gd name="connsiteY1" fmla="*/ 486240 h 486240"/>
              <a:gd name="connsiteX2" fmla="*/ 1740499 w 1740499"/>
              <a:gd name="connsiteY2" fmla="*/ 0 h 486240"/>
              <a:gd name="connsiteX3" fmla="*/ 0 w 1740499"/>
              <a:gd name="connsiteY3" fmla="*/ 0 h 48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40499" h="486240">
                <a:moveTo>
                  <a:pt x="0" y="486240"/>
                </a:moveTo>
                <a:lnTo>
                  <a:pt x="1740499" y="486240"/>
                </a:lnTo>
                <a:lnTo>
                  <a:pt x="17404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6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8EAC7713-5E66-45D1-B853-7CD426511B22}"/>
              </a:ext>
            </a:extLst>
          </p:cNvPr>
          <p:cNvSpPr/>
          <p:nvPr/>
        </p:nvSpPr>
        <p:spPr>
          <a:xfrm>
            <a:off x="4085872" y="3408428"/>
            <a:ext cx="1433356" cy="486240"/>
          </a:xfrm>
          <a:custGeom>
            <a:avLst/>
            <a:gdLst>
              <a:gd name="connsiteX0" fmla="*/ 0 w 1433356"/>
              <a:gd name="connsiteY0" fmla="*/ 486240 h 486240"/>
              <a:gd name="connsiteX1" fmla="*/ 1433357 w 1433356"/>
              <a:gd name="connsiteY1" fmla="*/ 486240 h 486240"/>
              <a:gd name="connsiteX2" fmla="*/ 1433357 w 1433356"/>
              <a:gd name="connsiteY2" fmla="*/ 0 h 486240"/>
              <a:gd name="connsiteX3" fmla="*/ 0 w 1433356"/>
              <a:gd name="connsiteY3" fmla="*/ 0 h 48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33356" h="486240">
                <a:moveTo>
                  <a:pt x="0" y="486240"/>
                </a:moveTo>
                <a:lnTo>
                  <a:pt x="1433357" y="486240"/>
                </a:lnTo>
                <a:lnTo>
                  <a:pt x="1433357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6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59318B05-F99C-45A2-AFD8-EFB951AC2944}"/>
              </a:ext>
            </a:extLst>
          </p:cNvPr>
          <p:cNvSpPr/>
          <p:nvPr/>
        </p:nvSpPr>
        <p:spPr>
          <a:xfrm>
            <a:off x="5519229" y="3408428"/>
            <a:ext cx="972630" cy="486240"/>
          </a:xfrm>
          <a:custGeom>
            <a:avLst/>
            <a:gdLst>
              <a:gd name="connsiteX0" fmla="*/ 0 w 972630"/>
              <a:gd name="connsiteY0" fmla="*/ 486240 h 486240"/>
              <a:gd name="connsiteX1" fmla="*/ 972630 w 972630"/>
              <a:gd name="connsiteY1" fmla="*/ 486240 h 486240"/>
              <a:gd name="connsiteX2" fmla="*/ 972630 w 972630"/>
              <a:gd name="connsiteY2" fmla="*/ 0 h 486240"/>
              <a:gd name="connsiteX3" fmla="*/ 0 w 972630"/>
              <a:gd name="connsiteY3" fmla="*/ 0 h 48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2630" h="486240">
                <a:moveTo>
                  <a:pt x="0" y="486240"/>
                </a:moveTo>
                <a:lnTo>
                  <a:pt x="972630" y="486240"/>
                </a:lnTo>
                <a:lnTo>
                  <a:pt x="97263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6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A2E78DC9-6528-43D0-9315-1B6E71A462A6}"/>
              </a:ext>
            </a:extLst>
          </p:cNvPr>
          <p:cNvSpPr/>
          <p:nvPr/>
        </p:nvSpPr>
        <p:spPr>
          <a:xfrm>
            <a:off x="6491860" y="3408428"/>
            <a:ext cx="409523" cy="486240"/>
          </a:xfrm>
          <a:custGeom>
            <a:avLst/>
            <a:gdLst>
              <a:gd name="connsiteX0" fmla="*/ 0 w 409523"/>
              <a:gd name="connsiteY0" fmla="*/ 486240 h 486240"/>
              <a:gd name="connsiteX1" fmla="*/ 409523 w 409523"/>
              <a:gd name="connsiteY1" fmla="*/ 486240 h 486240"/>
              <a:gd name="connsiteX2" fmla="*/ 409523 w 409523"/>
              <a:gd name="connsiteY2" fmla="*/ 0 h 486240"/>
              <a:gd name="connsiteX3" fmla="*/ 0 w 409523"/>
              <a:gd name="connsiteY3" fmla="*/ 0 h 48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9523" h="486240">
                <a:moveTo>
                  <a:pt x="0" y="486240"/>
                </a:moveTo>
                <a:lnTo>
                  <a:pt x="409523" y="486240"/>
                </a:lnTo>
                <a:lnTo>
                  <a:pt x="409523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6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AE85CDED-32DF-4F4E-BB1C-3475FCFE76FC}"/>
              </a:ext>
            </a:extLst>
          </p:cNvPr>
          <p:cNvSpPr/>
          <p:nvPr/>
        </p:nvSpPr>
        <p:spPr>
          <a:xfrm>
            <a:off x="6901383" y="3408428"/>
            <a:ext cx="409522" cy="486240"/>
          </a:xfrm>
          <a:custGeom>
            <a:avLst/>
            <a:gdLst>
              <a:gd name="connsiteX0" fmla="*/ 0 w 409522"/>
              <a:gd name="connsiteY0" fmla="*/ 486240 h 486240"/>
              <a:gd name="connsiteX1" fmla="*/ 409523 w 409522"/>
              <a:gd name="connsiteY1" fmla="*/ 486240 h 486240"/>
              <a:gd name="connsiteX2" fmla="*/ 409523 w 409522"/>
              <a:gd name="connsiteY2" fmla="*/ 0 h 486240"/>
              <a:gd name="connsiteX3" fmla="*/ 0 w 409522"/>
              <a:gd name="connsiteY3" fmla="*/ 0 h 48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9522" h="486240">
                <a:moveTo>
                  <a:pt x="0" y="486240"/>
                </a:moveTo>
                <a:lnTo>
                  <a:pt x="409523" y="486240"/>
                </a:lnTo>
                <a:lnTo>
                  <a:pt x="409523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6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3BF2AFA-2203-4043-94EA-5EB85B560302}"/>
              </a:ext>
            </a:extLst>
          </p:cNvPr>
          <p:cNvSpPr/>
          <p:nvPr/>
        </p:nvSpPr>
        <p:spPr>
          <a:xfrm>
            <a:off x="2345373" y="2800628"/>
            <a:ext cx="2753868" cy="486240"/>
          </a:xfrm>
          <a:custGeom>
            <a:avLst/>
            <a:gdLst>
              <a:gd name="connsiteX0" fmla="*/ 0 w 2753868"/>
              <a:gd name="connsiteY0" fmla="*/ 486240 h 486240"/>
              <a:gd name="connsiteX1" fmla="*/ 2753869 w 2753868"/>
              <a:gd name="connsiteY1" fmla="*/ 486240 h 486240"/>
              <a:gd name="connsiteX2" fmla="*/ 2753869 w 2753868"/>
              <a:gd name="connsiteY2" fmla="*/ 0 h 486240"/>
              <a:gd name="connsiteX3" fmla="*/ 0 w 2753868"/>
              <a:gd name="connsiteY3" fmla="*/ 0 h 48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53868" h="486240">
                <a:moveTo>
                  <a:pt x="0" y="486240"/>
                </a:moveTo>
                <a:lnTo>
                  <a:pt x="2753869" y="486240"/>
                </a:lnTo>
                <a:lnTo>
                  <a:pt x="275386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6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749B316A-3873-4368-B48A-094283D54C1E}"/>
              </a:ext>
            </a:extLst>
          </p:cNvPr>
          <p:cNvSpPr/>
          <p:nvPr/>
        </p:nvSpPr>
        <p:spPr>
          <a:xfrm>
            <a:off x="5099241" y="2800628"/>
            <a:ext cx="1170050" cy="486240"/>
          </a:xfrm>
          <a:custGeom>
            <a:avLst/>
            <a:gdLst>
              <a:gd name="connsiteX0" fmla="*/ 0 w 1170050"/>
              <a:gd name="connsiteY0" fmla="*/ 486240 h 486240"/>
              <a:gd name="connsiteX1" fmla="*/ 1170051 w 1170050"/>
              <a:gd name="connsiteY1" fmla="*/ 486240 h 486240"/>
              <a:gd name="connsiteX2" fmla="*/ 1170051 w 1170050"/>
              <a:gd name="connsiteY2" fmla="*/ 0 h 486240"/>
              <a:gd name="connsiteX3" fmla="*/ 0 w 1170050"/>
              <a:gd name="connsiteY3" fmla="*/ 0 h 48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0050" h="486240">
                <a:moveTo>
                  <a:pt x="0" y="486240"/>
                </a:moveTo>
                <a:lnTo>
                  <a:pt x="1170051" y="486240"/>
                </a:lnTo>
                <a:lnTo>
                  <a:pt x="1170051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6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B97FAA6C-E3E8-4B12-8A1E-C758721D2EDB}"/>
              </a:ext>
            </a:extLst>
          </p:cNvPr>
          <p:cNvSpPr/>
          <p:nvPr/>
        </p:nvSpPr>
        <p:spPr>
          <a:xfrm>
            <a:off x="6269292" y="2800628"/>
            <a:ext cx="613563" cy="486240"/>
          </a:xfrm>
          <a:custGeom>
            <a:avLst/>
            <a:gdLst>
              <a:gd name="connsiteX0" fmla="*/ 0 w 613563"/>
              <a:gd name="connsiteY0" fmla="*/ 486240 h 486240"/>
              <a:gd name="connsiteX1" fmla="*/ 613564 w 613563"/>
              <a:gd name="connsiteY1" fmla="*/ 486240 h 486240"/>
              <a:gd name="connsiteX2" fmla="*/ 613564 w 613563"/>
              <a:gd name="connsiteY2" fmla="*/ 0 h 486240"/>
              <a:gd name="connsiteX3" fmla="*/ 0 w 613563"/>
              <a:gd name="connsiteY3" fmla="*/ 0 h 48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3563" h="486240">
                <a:moveTo>
                  <a:pt x="0" y="486240"/>
                </a:moveTo>
                <a:lnTo>
                  <a:pt x="613564" y="486240"/>
                </a:lnTo>
                <a:lnTo>
                  <a:pt x="61356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6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FC643996-C65D-484D-85AE-D4D5088AC3B4}"/>
              </a:ext>
            </a:extLst>
          </p:cNvPr>
          <p:cNvSpPr/>
          <p:nvPr/>
        </p:nvSpPr>
        <p:spPr>
          <a:xfrm>
            <a:off x="6882856" y="2800628"/>
            <a:ext cx="228280" cy="486240"/>
          </a:xfrm>
          <a:custGeom>
            <a:avLst/>
            <a:gdLst>
              <a:gd name="connsiteX0" fmla="*/ 0 w 228280"/>
              <a:gd name="connsiteY0" fmla="*/ 486240 h 486240"/>
              <a:gd name="connsiteX1" fmla="*/ 228281 w 228280"/>
              <a:gd name="connsiteY1" fmla="*/ 486240 h 486240"/>
              <a:gd name="connsiteX2" fmla="*/ 228281 w 228280"/>
              <a:gd name="connsiteY2" fmla="*/ 0 h 486240"/>
              <a:gd name="connsiteX3" fmla="*/ 0 w 228280"/>
              <a:gd name="connsiteY3" fmla="*/ 0 h 48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8280" h="486240">
                <a:moveTo>
                  <a:pt x="0" y="486240"/>
                </a:moveTo>
                <a:lnTo>
                  <a:pt x="228281" y="486240"/>
                </a:lnTo>
                <a:lnTo>
                  <a:pt x="228281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6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D0014872-060E-426A-BFC2-3081732B7615}"/>
              </a:ext>
            </a:extLst>
          </p:cNvPr>
          <p:cNvSpPr/>
          <p:nvPr/>
        </p:nvSpPr>
        <p:spPr>
          <a:xfrm>
            <a:off x="7111137" y="2800628"/>
            <a:ext cx="199769" cy="486240"/>
          </a:xfrm>
          <a:custGeom>
            <a:avLst/>
            <a:gdLst>
              <a:gd name="connsiteX0" fmla="*/ 0 w 199769"/>
              <a:gd name="connsiteY0" fmla="*/ 486240 h 486240"/>
              <a:gd name="connsiteX1" fmla="*/ 199769 w 199769"/>
              <a:gd name="connsiteY1" fmla="*/ 486240 h 486240"/>
              <a:gd name="connsiteX2" fmla="*/ 199769 w 199769"/>
              <a:gd name="connsiteY2" fmla="*/ 0 h 486240"/>
              <a:gd name="connsiteX3" fmla="*/ 0 w 199769"/>
              <a:gd name="connsiteY3" fmla="*/ 0 h 48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769" h="486240">
                <a:moveTo>
                  <a:pt x="0" y="486240"/>
                </a:moveTo>
                <a:lnTo>
                  <a:pt x="199769" y="486240"/>
                </a:lnTo>
                <a:lnTo>
                  <a:pt x="199769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6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8DDB801E-5E22-4A71-9B67-FB6DFE771664}"/>
              </a:ext>
            </a:extLst>
          </p:cNvPr>
          <p:cNvSpPr/>
          <p:nvPr/>
        </p:nvSpPr>
        <p:spPr>
          <a:xfrm>
            <a:off x="2345373" y="2745927"/>
            <a:ext cx="26696" cy="1203442"/>
          </a:xfrm>
          <a:custGeom>
            <a:avLst/>
            <a:gdLst>
              <a:gd name="connsiteX0" fmla="*/ 0 w 26696"/>
              <a:gd name="connsiteY0" fmla="*/ 1203442 h 1203442"/>
              <a:gd name="connsiteX1" fmla="*/ 0 w 26696"/>
              <a:gd name="connsiteY1" fmla="*/ 0 h 1203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6696" h="1203442">
                <a:moveTo>
                  <a:pt x="0" y="1203442"/>
                </a:moveTo>
                <a:lnTo>
                  <a:pt x="0" y="0"/>
                </a:lnTo>
              </a:path>
            </a:pathLst>
          </a:custGeom>
          <a:noFill/>
          <a:ln w="26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97631353-3EEC-40BB-A0C1-39FFA2332248}"/>
              </a:ext>
            </a:extLst>
          </p:cNvPr>
          <p:cNvSpPr/>
          <p:nvPr/>
        </p:nvSpPr>
        <p:spPr>
          <a:xfrm>
            <a:off x="7310906" y="2745927"/>
            <a:ext cx="26696" cy="1203442"/>
          </a:xfrm>
          <a:custGeom>
            <a:avLst/>
            <a:gdLst>
              <a:gd name="connsiteX0" fmla="*/ 0 w 26696"/>
              <a:gd name="connsiteY0" fmla="*/ 1203442 h 1203442"/>
              <a:gd name="connsiteX1" fmla="*/ 0 w 26696"/>
              <a:gd name="connsiteY1" fmla="*/ 0 h 1203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6696" h="1203442">
                <a:moveTo>
                  <a:pt x="0" y="1203442"/>
                </a:moveTo>
                <a:lnTo>
                  <a:pt x="0" y="0"/>
                </a:lnTo>
              </a:path>
            </a:pathLst>
          </a:custGeom>
          <a:noFill/>
          <a:ln w="26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265BAB87-C182-46E5-A7B1-BCE0006E5F08}"/>
              </a:ext>
            </a:extLst>
          </p:cNvPr>
          <p:cNvSpPr/>
          <p:nvPr/>
        </p:nvSpPr>
        <p:spPr>
          <a:xfrm>
            <a:off x="2345373" y="3949369"/>
            <a:ext cx="4965532" cy="26710"/>
          </a:xfrm>
          <a:custGeom>
            <a:avLst/>
            <a:gdLst>
              <a:gd name="connsiteX0" fmla="*/ 0 w 4965532"/>
              <a:gd name="connsiteY0" fmla="*/ 0 h 26710"/>
              <a:gd name="connsiteX1" fmla="*/ 4965533 w 4965532"/>
              <a:gd name="connsiteY1" fmla="*/ 0 h 26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965532" h="26710">
                <a:moveTo>
                  <a:pt x="0" y="0"/>
                </a:moveTo>
                <a:lnTo>
                  <a:pt x="4965533" y="0"/>
                </a:lnTo>
              </a:path>
            </a:pathLst>
          </a:custGeom>
          <a:noFill/>
          <a:ln w="26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B2D26E6F-CAAE-4F05-86A2-E52E3591C10F}"/>
              </a:ext>
            </a:extLst>
          </p:cNvPr>
          <p:cNvSpPr/>
          <p:nvPr/>
        </p:nvSpPr>
        <p:spPr>
          <a:xfrm>
            <a:off x="2345373" y="2745927"/>
            <a:ext cx="4965532" cy="26710"/>
          </a:xfrm>
          <a:custGeom>
            <a:avLst/>
            <a:gdLst>
              <a:gd name="connsiteX0" fmla="*/ 0 w 4965532"/>
              <a:gd name="connsiteY0" fmla="*/ 0 h 26710"/>
              <a:gd name="connsiteX1" fmla="*/ 4965533 w 4965532"/>
              <a:gd name="connsiteY1" fmla="*/ 0 h 26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965532" h="26710">
                <a:moveTo>
                  <a:pt x="0" y="0"/>
                </a:moveTo>
                <a:lnTo>
                  <a:pt x="4965533" y="0"/>
                </a:lnTo>
              </a:path>
            </a:pathLst>
          </a:custGeom>
          <a:noFill/>
          <a:ln w="26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43" name="Graphic 3">
            <a:extLst>
              <a:ext uri="{FF2B5EF4-FFF2-40B4-BE49-F238E27FC236}">
                <a16:creationId xmlns:a16="http://schemas.microsoft.com/office/drawing/2014/main" id="{41CCD2AC-7025-4870-A0E2-B7B734E2B54F}"/>
              </a:ext>
            </a:extLst>
          </p:cNvPr>
          <p:cNvGrpSpPr/>
          <p:nvPr/>
        </p:nvGrpSpPr>
        <p:grpSpPr>
          <a:xfrm>
            <a:off x="267175" y="4461572"/>
            <a:ext cx="8181238" cy="267109"/>
            <a:chOff x="267175" y="4279992"/>
            <a:chExt cx="8181238" cy="267109"/>
          </a:xfrm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AD79CC38-1998-467F-A0A1-97725251FE98}"/>
                </a:ext>
              </a:extLst>
            </p:cNvPr>
            <p:cNvSpPr/>
            <p:nvPr/>
          </p:nvSpPr>
          <p:spPr>
            <a:xfrm>
              <a:off x="267175" y="4344098"/>
              <a:ext cx="427141" cy="149581"/>
            </a:xfrm>
            <a:custGeom>
              <a:avLst/>
              <a:gdLst>
                <a:gd name="connsiteX0" fmla="*/ 0 w 427141"/>
                <a:gd name="connsiteY0" fmla="*/ 149581 h 149581"/>
                <a:gd name="connsiteX1" fmla="*/ 427142 w 427141"/>
                <a:gd name="connsiteY1" fmla="*/ 149581 h 149581"/>
                <a:gd name="connsiteX2" fmla="*/ 427142 w 427141"/>
                <a:gd name="connsiteY2" fmla="*/ 0 h 149581"/>
                <a:gd name="connsiteX3" fmla="*/ 0 w 427141"/>
                <a:gd name="connsiteY3" fmla="*/ 0 h 149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7141" h="149581">
                  <a:moveTo>
                    <a:pt x="0" y="149581"/>
                  </a:moveTo>
                  <a:lnTo>
                    <a:pt x="427142" y="149581"/>
                  </a:lnTo>
                  <a:lnTo>
                    <a:pt x="42714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2666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5612B2FA-9ADE-4D8D-8449-F50FCE32CCEE}"/>
                </a:ext>
              </a:extLst>
            </p:cNvPr>
            <p:cNvSpPr txBox="1"/>
            <p:nvPr/>
          </p:nvSpPr>
          <p:spPr>
            <a:xfrm>
              <a:off x="773733" y="4234272"/>
              <a:ext cx="1784664" cy="3585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8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Very important 1</a:t>
              </a:r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B1DA442E-1D9A-4822-9AA4-965673D548E0}"/>
                </a:ext>
              </a:extLst>
            </p:cNvPr>
            <p:cNvSpPr/>
            <p:nvPr/>
          </p:nvSpPr>
          <p:spPr>
            <a:xfrm>
              <a:off x="2866805" y="4344098"/>
              <a:ext cx="427142" cy="149581"/>
            </a:xfrm>
            <a:custGeom>
              <a:avLst/>
              <a:gdLst>
                <a:gd name="connsiteX0" fmla="*/ 0 w 427142"/>
                <a:gd name="connsiteY0" fmla="*/ 149581 h 149581"/>
                <a:gd name="connsiteX1" fmla="*/ 427143 w 427142"/>
                <a:gd name="connsiteY1" fmla="*/ 149581 h 149581"/>
                <a:gd name="connsiteX2" fmla="*/ 427143 w 427142"/>
                <a:gd name="connsiteY2" fmla="*/ 0 h 149581"/>
                <a:gd name="connsiteX3" fmla="*/ 0 w 427142"/>
                <a:gd name="connsiteY3" fmla="*/ 0 h 149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7142" h="149581">
                  <a:moveTo>
                    <a:pt x="0" y="149581"/>
                  </a:moveTo>
                  <a:lnTo>
                    <a:pt x="427143" y="149581"/>
                  </a:lnTo>
                  <a:lnTo>
                    <a:pt x="4271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2666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6CA26DAE-020A-409A-81C9-C3F6D247084E}"/>
                </a:ext>
              </a:extLst>
            </p:cNvPr>
            <p:cNvSpPr txBox="1"/>
            <p:nvPr/>
          </p:nvSpPr>
          <p:spPr>
            <a:xfrm>
              <a:off x="3373364" y="4234272"/>
              <a:ext cx="316362" cy="3585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8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</a:t>
              </a: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78825E30-5A32-418E-AA2E-A18BEA33B123}"/>
                </a:ext>
              </a:extLst>
            </p:cNvPr>
            <p:cNvSpPr/>
            <p:nvPr/>
          </p:nvSpPr>
          <p:spPr>
            <a:xfrm>
              <a:off x="4011870" y="4344098"/>
              <a:ext cx="427142" cy="149581"/>
            </a:xfrm>
            <a:custGeom>
              <a:avLst/>
              <a:gdLst>
                <a:gd name="connsiteX0" fmla="*/ 0 w 427142"/>
                <a:gd name="connsiteY0" fmla="*/ 149581 h 149581"/>
                <a:gd name="connsiteX1" fmla="*/ 427143 w 427142"/>
                <a:gd name="connsiteY1" fmla="*/ 149581 h 149581"/>
                <a:gd name="connsiteX2" fmla="*/ 427143 w 427142"/>
                <a:gd name="connsiteY2" fmla="*/ 0 h 149581"/>
                <a:gd name="connsiteX3" fmla="*/ 0 w 427142"/>
                <a:gd name="connsiteY3" fmla="*/ 0 h 149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7142" h="149581">
                  <a:moveTo>
                    <a:pt x="0" y="149581"/>
                  </a:moveTo>
                  <a:lnTo>
                    <a:pt x="427143" y="149581"/>
                  </a:lnTo>
                  <a:lnTo>
                    <a:pt x="4271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2666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08B0B125-B429-4BF2-99C5-44B7ADED5074}"/>
                </a:ext>
              </a:extLst>
            </p:cNvPr>
            <p:cNvSpPr txBox="1"/>
            <p:nvPr/>
          </p:nvSpPr>
          <p:spPr>
            <a:xfrm>
              <a:off x="4518429" y="4234272"/>
              <a:ext cx="316362" cy="3585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8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3</a:t>
              </a: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824D2DB6-7592-48A6-BC09-EB0E807DFF4E}"/>
                </a:ext>
              </a:extLst>
            </p:cNvPr>
            <p:cNvSpPr/>
            <p:nvPr/>
          </p:nvSpPr>
          <p:spPr>
            <a:xfrm>
              <a:off x="5156959" y="4344098"/>
              <a:ext cx="427142" cy="149581"/>
            </a:xfrm>
            <a:custGeom>
              <a:avLst/>
              <a:gdLst>
                <a:gd name="connsiteX0" fmla="*/ 0 w 427142"/>
                <a:gd name="connsiteY0" fmla="*/ 149581 h 149581"/>
                <a:gd name="connsiteX1" fmla="*/ 427143 w 427142"/>
                <a:gd name="connsiteY1" fmla="*/ 149581 h 149581"/>
                <a:gd name="connsiteX2" fmla="*/ 427143 w 427142"/>
                <a:gd name="connsiteY2" fmla="*/ 0 h 149581"/>
                <a:gd name="connsiteX3" fmla="*/ 0 w 427142"/>
                <a:gd name="connsiteY3" fmla="*/ 0 h 149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7142" h="149581">
                  <a:moveTo>
                    <a:pt x="0" y="149581"/>
                  </a:moveTo>
                  <a:lnTo>
                    <a:pt x="427143" y="149581"/>
                  </a:lnTo>
                  <a:lnTo>
                    <a:pt x="4271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2666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4B7C71FC-DF16-4464-B938-831920586A66}"/>
                </a:ext>
              </a:extLst>
            </p:cNvPr>
            <p:cNvSpPr txBox="1"/>
            <p:nvPr/>
          </p:nvSpPr>
          <p:spPr>
            <a:xfrm>
              <a:off x="5663519" y="4234272"/>
              <a:ext cx="316362" cy="3585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8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</a:t>
              </a: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5E5053BF-B8CB-471C-B6DF-9400759292D1}"/>
                </a:ext>
              </a:extLst>
            </p:cNvPr>
            <p:cNvSpPr/>
            <p:nvPr/>
          </p:nvSpPr>
          <p:spPr>
            <a:xfrm>
              <a:off x="6302022" y="4344098"/>
              <a:ext cx="427142" cy="149581"/>
            </a:xfrm>
            <a:custGeom>
              <a:avLst/>
              <a:gdLst>
                <a:gd name="connsiteX0" fmla="*/ 0 w 427142"/>
                <a:gd name="connsiteY0" fmla="*/ 149581 h 149581"/>
                <a:gd name="connsiteX1" fmla="*/ 427143 w 427142"/>
                <a:gd name="connsiteY1" fmla="*/ 149581 h 149581"/>
                <a:gd name="connsiteX2" fmla="*/ 427143 w 427142"/>
                <a:gd name="connsiteY2" fmla="*/ 0 h 149581"/>
                <a:gd name="connsiteX3" fmla="*/ 0 w 427142"/>
                <a:gd name="connsiteY3" fmla="*/ 0 h 149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7142" h="149581">
                  <a:moveTo>
                    <a:pt x="0" y="149581"/>
                  </a:moveTo>
                  <a:lnTo>
                    <a:pt x="427143" y="149581"/>
                  </a:lnTo>
                  <a:lnTo>
                    <a:pt x="4271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2666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9579A369-F1C6-44E4-83EE-949D0905A9DE}"/>
                </a:ext>
              </a:extLst>
            </p:cNvPr>
            <p:cNvSpPr txBox="1"/>
            <p:nvPr/>
          </p:nvSpPr>
          <p:spPr>
            <a:xfrm>
              <a:off x="6808581" y="4234272"/>
              <a:ext cx="1731272" cy="3585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8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Not important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52D0AA2-710F-41C4-9918-DB3433D49741}">
  <ds:schemaRefs>
    <ds:schemaRef ds:uri="http://schemas.microsoft.com/office/2006/documentManagement/types"/>
    <ds:schemaRef ds:uri="6f9e58f7-d1e4-4b3c-85fb-268101084292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3ff2fa63-d22b-4bb2-9a0e-763a487e02e4"/>
    <ds:schemaRef ds:uri="http://purl.org/dc/terms/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29CDDD8-D6DA-4B40-AAFD-C96A020FC98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FD6759F-57B3-45E5-80C6-53765C7C7C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fig-A-15</Template>
  <TotalTime>115</TotalTime>
  <Words>44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Deep Time Importance of concept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Deep Time Importance of concept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2021-02-25T01:16:10Z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