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05FDBC-646B-46D9-82DC-F2D20D20D8C5}" v="6" dt="2021-02-24T23:32:34.3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8705FDBC-646B-46D9-82DC-F2D20D20D8C5}"/>
    <pc:docChg chg="modSld">
      <pc:chgData name="Christopher Keane" userId="2677a39a-78fe-4da0-ac2a-39406820a4c7" providerId="ADAL" clId="{8705FDBC-646B-46D9-82DC-F2D20D20D8C5}" dt="2021-02-24T23:32:19.312" v="6" actId="27803"/>
      <pc:docMkLst>
        <pc:docMk/>
      </pc:docMkLst>
      <pc:sldChg chg="addSp delSp modSp mod">
        <pc:chgData name="Christopher Keane" userId="2677a39a-78fe-4da0-ac2a-39406820a4c7" providerId="ADAL" clId="{8705FDBC-646B-46D9-82DC-F2D20D20D8C5}" dt="2021-02-24T23:32:19.312" v="6" actId="27803"/>
        <pc:sldMkLst>
          <pc:docMk/>
          <pc:sldMk cId="0" sldId="256"/>
        </pc:sldMkLst>
        <pc:spChg chg="mod">
          <ac:chgData name="Christopher Keane" userId="2677a39a-78fe-4da0-ac2a-39406820a4c7" providerId="ADAL" clId="{8705FDBC-646B-46D9-82DC-F2D20D20D8C5}" dt="2021-02-24T23:31:05.565" v="0"/>
          <ac:spMkLst>
            <pc:docMk/>
            <pc:sldMk cId="0" sldId="256"/>
            <ac:spMk id="2" creationId="{00000000-0000-0000-0000-000000000000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6" creationId="{D0B3D997-F3D1-4617-B793-D1FF1DAF6585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8" creationId="{C18F6AF6-EAAB-452C-AE52-990B8DAF08E4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11" creationId="{6D074344-CB4E-4601-A335-59BB4F3EDF6C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12" creationId="{844D170E-AF4D-4A39-A589-15CF950FE1DD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13" creationId="{EA79C66A-B027-4518-83E6-99811E02FD9A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15" creationId="{9315A23F-C369-45A4-923D-27827B3F7B3E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16" creationId="{4516877F-8E3F-46D8-A5A1-D153E75A14D1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17" creationId="{192B22DA-36FC-4DE0-82A3-1FEDA56ECA20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19" creationId="{259699A4-C98F-4CFB-8B46-EE27ED739FD2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20" creationId="{3CE793C7-01B0-46E6-BD8D-91558B28C8D9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21" creationId="{ED9B115C-311A-4B7C-A213-6C79B238862F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23" creationId="{E9900199-B27A-4786-83A8-B158D9845DAD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24" creationId="{BA7E14C4-3362-43AE-9926-8535357A8985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25" creationId="{8D42BEFF-D0C5-4A9D-A4C0-2B534C05155B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27" creationId="{7EBFD2B9-1574-4640-B87E-1EE930464843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28" creationId="{F1FCD8D6-2751-4255-8CFF-AB30BAEDAA00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29" creationId="{F56DB8C0-0FE9-4031-8BCC-43B7FF11822C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31" creationId="{8CDEAD2E-C8A5-4F94-AA3C-0C6C41F0FEAD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32" creationId="{A6F9BECD-AF82-4E5F-8664-FE048A6B1240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33" creationId="{2CB4F8C0-83B9-4B57-AA51-B8115389B88C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35" creationId="{E0B6DAE9-5054-484C-B84B-9BC8DC829F18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36" creationId="{A87BD9D3-101A-42E4-B0C1-330756E9B323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37" creationId="{4F9B79AF-64AF-41C7-8A18-109B2B4ED562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39" creationId="{8D693A39-399F-456B-9B2F-D8E9116A2C30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40" creationId="{F542AC39-5DA6-4231-8F51-19A9AD8658D4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41" creationId="{854AA501-980D-458E-B496-E3B606B0F94A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43" creationId="{68E104C1-1450-454A-9A13-D745B71BB629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44" creationId="{354D7A5B-7584-483A-8F17-71843969456C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45" creationId="{1F482F16-0D77-4410-8044-ADCD896BDF95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47" creationId="{008F6727-1604-4639-BC5D-2D2867E4162C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48" creationId="{7011D93A-FC1C-4CC3-8DA6-6C5A4B4C50E0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49" creationId="{DA69CB29-01C1-4176-A6CE-94F29B4674A8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50" creationId="{A8B6CC7F-7E75-4EC2-94C7-E49A3B227C86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51" creationId="{FFF45C04-7270-4B47-818D-5411D8A0084F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52" creationId="{73FF80D4-CA0A-46BC-96B1-4D75D89FC730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53" creationId="{FCA7DC0E-0037-42F3-8882-558E0372E1CC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54" creationId="{20E0E953-CCD1-40DE-8311-54FC758AF4EF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55" creationId="{ECE7A7CA-867F-445A-B53D-03860E561F4B}"/>
          </ac:spMkLst>
        </pc:spChg>
        <pc:spChg chg="mod">
          <ac:chgData name="Christopher Keane" userId="2677a39a-78fe-4da0-ac2a-39406820a4c7" providerId="ADAL" clId="{8705FDBC-646B-46D9-82DC-F2D20D20D8C5}" dt="2021-02-24T23:32:19.312" v="6" actId="27803"/>
          <ac:spMkLst>
            <pc:docMk/>
            <pc:sldMk cId="0" sldId="256"/>
            <ac:spMk id="56" creationId="{43005C71-5722-421D-A104-D0353E902BEC}"/>
          </ac:spMkLst>
        </pc:spChg>
        <pc:grpChg chg="mod">
          <ac:chgData name="Christopher Keane" userId="2677a39a-78fe-4da0-ac2a-39406820a4c7" providerId="ADAL" clId="{8705FDBC-646B-46D9-82DC-F2D20D20D8C5}" dt="2021-02-24T23:32:19.312" v="6" actId="27803"/>
          <ac:grpSpMkLst>
            <pc:docMk/>
            <pc:sldMk cId="0" sldId="256"/>
            <ac:grpSpMk id="5" creationId="{A1932FED-AB12-40F9-9A7A-9EBFD210A3F1}"/>
          </ac:grpSpMkLst>
        </pc:grpChg>
        <pc:grpChg chg="mod">
          <ac:chgData name="Christopher Keane" userId="2677a39a-78fe-4da0-ac2a-39406820a4c7" providerId="ADAL" clId="{8705FDBC-646B-46D9-82DC-F2D20D20D8C5}" dt="2021-02-24T23:32:19.312" v="6" actId="27803"/>
          <ac:grpSpMkLst>
            <pc:docMk/>
            <pc:sldMk cId="0" sldId="256"/>
            <ac:grpSpMk id="7" creationId="{A1932FED-AB12-40F9-9A7A-9EBFD210A3F1}"/>
          </ac:grpSpMkLst>
        </pc:grpChg>
        <pc:grpChg chg="mod">
          <ac:chgData name="Christopher Keane" userId="2677a39a-78fe-4da0-ac2a-39406820a4c7" providerId="ADAL" clId="{8705FDBC-646B-46D9-82DC-F2D20D20D8C5}" dt="2021-02-24T23:32:19.312" v="6" actId="27803"/>
          <ac:grpSpMkLst>
            <pc:docMk/>
            <pc:sldMk cId="0" sldId="256"/>
            <ac:grpSpMk id="9" creationId="{A1932FED-AB12-40F9-9A7A-9EBFD210A3F1}"/>
          </ac:grpSpMkLst>
        </pc:grpChg>
        <pc:grpChg chg="mod">
          <ac:chgData name="Christopher Keane" userId="2677a39a-78fe-4da0-ac2a-39406820a4c7" providerId="ADAL" clId="{8705FDBC-646B-46D9-82DC-F2D20D20D8C5}" dt="2021-02-24T23:32:19.312" v="6" actId="27803"/>
          <ac:grpSpMkLst>
            <pc:docMk/>
            <pc:sldMk cId="0" sldId="256"/>
            <ac:grpSpMk id="10" creationId="{A1932FED-AB12-40F9-9A7A-9EBFD210A3F1}"/>
          </ac:grpSpMkLst>
        </pc:grpChg>
        <pc:grpChg chg="mod">
          <ac:chgData name="Christopher Keane" userId="2677a39a-78fe-4da0-ac2a-39406820a4c7" providerId="ADAL" clId="{8705FDBC-646B-46D9-82DC-F2D20D20D8C5}" dt="2021-02-24T23:32:19.312" v="6" actId="27803"/>
          <ac:grpSpMkLst>
            <pc:docMk/>
            <pc:sldMk cId="0" sldId="256"/>
            <ac:grpSpMk id="14" creationId="{A1932FED-AB12-40F9-9A7A-9EBFD210A3F1}"/>
          </ac:grpSpMkLst>
        </pc:grpChg>
        <pc:grpChg chg="mod">
          <ac:chgData name="Christopher Keane" userId="2677a39a-78fe-4da0-ac2a-39406820a4c7" providerId="ADAL" clId="{8705FDBC-646B-46D9-82DC-F2D20D20D8C5}" dt="2021-02-24T23:32:19.312" v="6" actId="27803"/>
          <ac:grpSpMkLst>
            <pc:docMk/>
            <pc:sldMk cId="0" sldId="256"/>
            <ac:grpSpMk id="18" creationId="{A1932FED-AB12-40F9-9A7A-9EBFD210A3F1}"/>
          </ac:grpSpMkLst>
        </pc:grpChg>
        <pc:grpChg chg="mod">
          <ac:chgData name="Christopher Keane" userId="2677a39a-78fe-4da0-ac2a-39406820a4c7" providerId="ADAL" clId="{8705FDBC-646B-46D9-82DC-F2D20D20D8C5}" dt="2021-02-24T23:32:19.312" v="6" actId="27803"/>
          <ac:grpSpMkLst>
            <pc:docMk/>
            <pc:sldMk cId="0" sldId="256"/>
            <ac:grpSpMk id="22" creationId="{A1932FED-AB12-40F9-9A7A-9EBFD210A3F1}"/>
          </ac:grpSpMkLst>
        </pc:grpChg>
        <pc:grpChg chg="mod">
          <ac:chgData name="Christopher Keane" userId="2677a39a-78fe-4da0-ac2a-39406820a4c7" providerId="ADAL" clId="{8705FDBC-646B-46D9-82DC-F2D20D20D8C5}" dt="2021-02-24T23:32:19.312" v="6" actId="27803"/>
          <ac:grpSpMkLst>
            <pc:docMk/>
            <pc:sldMk cId="0" sldId="256"/>
            <ac:grpSpMk id="26" creationId="{A1932FED-AB12-40F9-9A7A-9EBFD210A3F1}"/>
          </ac:grpSpMkLst>
        </pc:grpChg>
        <pc:grpChg chg="mod">
          <ac:chgData name="Christopher Keane" userId="2677a39a-78fe-4da0-ac2a-39406820a4c7" providerId="ADAL" clId="{8705FDBC-646B-46D9-82DC-F2D20D20D8C5}" dt="2021-02-24T23:32:19.312" v="6" actId="27803"/>
          <ac:grpSpMkLst>
            <pc:docMk/>
            <pc:sldMk cId="0" sldId="256"/>
            <ac:grpSpMk id="30" creationId="{A1932FED-AB12-40F9-9A7A-9EBFD210A3F1}"/>
          </ac:grpSpMkLst>
        </pc:grpChg>
        <pc:grpChg chg="mod">
          <ac:chgData name="Christopher Keane" userId="2677a39a-78fe-4da0-ac2a-39406820a4c7" providerId="ADAL" clId="{8705FDBC-646B-46D9-82DC-F2D20D20D8C5}" dt="2021-02-24T23:32:19.312" v="6" actId="27803"/>
          <ac:grpSpMkLst>
            <pc:docMk/>
            <pc:sldMk cId="0" sldId="256"/>
            <ac:grpSpMk id="34" creationId="{A1932FED-AB12-40F9-9A7A-9EBFD210A3F1}"/>
          </ac:grpSpMkLst>
        </pc:grpChg>
        <pc:grpChg chg="mod">
          <ac:chgData name="Christopher Keane" userId="2677a39a-78fe-4da0-ac2a-39406820a4c7" providerId="ADAL" clId="{8705FDBC-646B-46D9-82DC-F2D20D20D8C5}" dt="2021-02-24T23:32:19.312" v="6" actId="27803"/>
          <ac:grpSpMkLst>
            <pc:docMk/>
            <pc:sldMk cId="0" sldId="256"/>
            <ac:grpSpMk id="38" creationId="{A1932FED-AB12-40F9-9A7A-9EBFD210A3F1}"/>
          </ac:grpSpMkLst>
        </pc:grpChg>
        <pc:grpChg chg="mod">
          <ac:chgData name="Christopher Keane" userId="2677a39a-78fe-4da0-ac2a-39406820a4c7" providerId="ADAL" clId="{8705FDBC-646B-46D9-82DC-F2D20D20D8C5}" dt="2021-02-24T23:32:19.312" v="6" actId="27803"/>
          <ac:grpSpMkLst>
            <pc:docMk/>
            <pc:sldMk cId="0" sldId="256"/>
            <ac:grpSpMk id="42" creationId="{A1932FED-AB12-40F9-9A7A-9EBFD210A3F1}"/>
          </ac:grpSpMkLst>
        </pc:grpChg>
        <pc:grpChg chg="mod">
          <ac:chgData name="Christopher Keane" userId="2677a39a-78fe-4da0-ac2a-39406820a4c7" providerId="ADAL" clId="{8705FDBC-646B-46D9-82DC-F2D20D20D8C5}" dt="2021-02-24T23:32:19.312" v="6" actId="27803"/>
          <ac:grpSpMkLst>
            <pc:docMk/>
            <pc:sldMk cId="0" sldId="256"/>
            <ac:grpSpMk id="46" creationId="{A1932FED-AB12-40F9-9A7A-9EBFD210A3F1}"/>
          </ac:grpSpMkLst>
        </pc:grpChg>
        <pc:picChg chg="add del mod">
          <ac:chgData name="Christopher Keane" userId="2677a39a-78fe-4da0-ac2a-39406820a4c7" providerId="ADAL" clId="{8705FDBC-646B-46D9-82DC-F2D20D20D8C5}" dt="2021-02-24T23:32:19.312" v="6" actId="27803"/>
          <ac:picMkLst>
            <pc:docMk/>
            <pc:sldMk cId="0" sldId="256"/>
            <ac:picMk id="4" creationId="{A1932FED-AB12-40F9-9A7A-9EBFD210A3F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2198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A-60</a:t>
            </a:r>
          </a:p>
          <a:p>
            <a:r>
              <a:t>Survey Question: Is Earth Science (geoscience) taught as a course or in the curriculum in K-12 in your local school districts?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59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9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873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65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300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45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783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9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9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8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80806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Is Earth Science Taught in Local K-12 Schools?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Departments reporting</a:t>
            </a:r>
          </a:p>
        </p:txBody>
      </p:sp>
      <p:grpSp>
        <p:nvGrpSpPr>
          <p:cNvPr id="5" name="Graphic 3">
            <a:extLst>
              <a:ext uri="{FF2B5EF4-FFF2-40B4-BE49-F238E27FC236}">
                <a16:creationId xmlns:a16="http://schemas.microsoft.com/office/drawing/2014/main" id="{A1932FED-AB12-40F9-9A7A-9EBFD210A3F1}"/>
              </a:ext>
            </a:extLst>
          </p:cNvPr>
          <p:cNvGrpSpPr/>
          <p:nvPr/>
        </p:nvGrpSpPr>
        <p:grpSpPr>
          <a:xfrm>
            <a:off x="266674" y="2003898"/>
            <a:ext cx="8325388" cy="2096109"/>
            <a:chOff x="266674" y="2003898"/>
            <a:chExt cx="8325388" cy="2096109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D0B3D997-F3D1-4617-B793-D1FF1DAF6585}"/>
                </a:ext>
              </a:extLst>
            </p:cNvPr>
            <p:cNvSpPr/>
            <p:nvPr/>
          </p:nvSpPr>
          <p:spPr>
            <a:xfrm>
              <a:off x="266674" y="2003898"/>
              <a:ext cx="8325388" cy="2096109"/>
            </a:xfrm>
            <a:custGeom>
              <a:avLst/>
              <a:gdLst>
                <a:gd name="connsiteX0" fmla="*/ 0 w 8325388"/>
                <a:gd name="connsiteY0" fmla="*/ 2096109 h 2096109"/>
                <a:gd name="connsiteX1" fmla="*/ 8325388 w 8325388"/>
                <a:gd name="connsiteY1" fmla="*/ 2096109 h 2096109"/>
                <a:gd name="connsiteX2" fmla="*/ 8325388 w 8325388"/>
                <a:gd name="connsiteY2" fmla="*/ 0 h 2096109"/>
                <a:gd name="connsiteX3" fmla="*/ 0 w 8325388"/>
                <a:gd name="connsiteY3" fmla="*/ 0 h 2096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25388" h="2096109">
                  <a:moveTo>
                    <a:pt x="0" y="2096109"/>
                  </a:moveTo>
                  <a:lnTo>
                    <a:pt x="8325388" y="2096109"/>
                  </a:lnTo>
                  <a:lnTo>
                    <a:pt x="832538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778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" name="Graphic 3">
              <a:extLst>
                <a:ext uri="{FF2B5EF4-FFF2-40B4-BE49-F238E27FC236}">
                  <a16:creationId xmlns:a16="http://schemas.microsoft.com/office/drawing/2014/main" id="{A1932FED-AB12-40F9-9A7A-9EBFD210A3F1}"/>
                </a:ext>
              </a:extLst>
            </p:cNvPr>
            <p:cNvGrpSpPr/>
            <p:nvPr/>
          </p:nvGrpSpPr>
          <p:grpSpPr>
            <a:xfrm>
              <a:off x="266674" y="2003898"/>
              <a:ext cx="8145680" cy="1794686"/>
              <a:chOff x="266674" y="2003898"/>
              <a:chExt cx="8145680" cy="1794686"/>
            </a:xfrm>
          </p:grpSpPr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C18F6AF6-EAAB-452C-AE52-990B8DAF08E4}"/>
                  </a:ext>
                </a:extLst>
              </p:cNvPr>
              <p:cNvSpPr/>
              <p:nvPr/>
            </p:nvSpPr>
            <p:spPr>
              <a:xfrm>
                <a:off x="1221247" y="2674553"/>
                <a:ext cx="7188261" cy="795626"/>
              </a:xfrm>
              <a:custGeom>
                <a:avLst/>
                <a:gdLst>
                  <a:gd name="connsiteX0" fmla="*/ 0 w 7188261"/>
                  <a:gd name="connsiteY0" fmla="*/ 795627 h 795626"/>
                  <a:gd name="connsiteX1" fmla="*/ 7188261 w 7188261"/>
                  <a:gd name="connsiteY1" fmla="*/ 795627 h 795626"/>
                  <a:gd name="connsiteX2" fmla="*/ 7188261 w 7188261"/>
                  <a:gd name="connsiteY2" fmla="*/ 0 h 795626"/>
                  <a:gd name="connsiteX3" fmla="*/ 0 w 7188261"/>
                  <a:gd name="connsiteY3" fmla="*/ 0 h 795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188261" h="795626">
                    <a:moveTo>
                      <a:pt x="0" y="795627"/>
                    </a:moveTo>
                    <a:lnTo>
                      <a:pt x="7188261" y="795627"/>
                    </a:lnTo>
                    <a:lnTo>
                      <a:pt x="71882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AEAF2"/>
              </a:solidFill>
              <a:ln w="17788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9" name="Graphic 3">
                <a:extLst>
                  <a:ext uri="{FF2B5EF4-FFF2-40B4-BE49-F238E27FC236}">
                    <a16:creationId xmlns:a16="http://schemas.microsoft.com/office/drawing/2014/main" id="{A1932FED-AB12-40F9-9A7A-9EBFD210A3F1}"/>
                  </a:ext>
                </a:extLst>
              </p:cNvPr>
              <p:cNvGrpSpPr/>
              <p:nvPr/>
            </p:nvGrpSpPr>
            <p:grpSpPr>
              <a:xfrm>
                <a:off x="1176774" y="2674553"/>
                <a:ext cx="7235580" cy="1124031"/>
                <a:chOff x="1176774" y="2674553"/>
                <a:chExt cx="7235580" cy="1124031"/>
              </a:xfrm>
            </p:grpSpPr>
            <p:grpSp>
              <p:nvGrpSpPr>
                <p:cNvPr id="10" name="Graphic 3">
                  <a:extLst>
                    <a:ext uri="{FF2B5EF4-FFF2-40B4-BE49-F238E27FC236}">
                      <a16:creationId xmlns:a16="http://schemas.microsoft.com/office/drawing/2014/main" id="{A1932FED-AB12-40F9-9A7A-9EBFD210A3F1}"/>
                    </a:ext>
                  </a:extLst>
                </p:cNvPr>
                <p:cNvGrpSpPr/>
                <p:nvPr/>
              </p:nvGrpSpPr>
              <p:grpSpPr>
                <a:xfrm>
                  <a:off x="1176774" y="2674553"/>
                  <a:ext cx="88946" cy="1124031"/>
                  <a:chOff x="1176774" y="2674553"/>
                  <a:chExt cx="88946" cy="1124031"/>
                </a:xfrm>
              </p:grpSpPr>
              <p:sp>
                <p:nvSpPr>
                  <p:cNvPr id="11" name="Freeform: Shape 10">
                    <a:extLst>
                      <a:ext uri="{FF2B5EF4-FFF2-40B4-BE49-F238E27FC236}">
                        <a16:creationId xmlns:a16="http://schemas.microsoft.com/office/drawing/2014/main" id="{6D074344-CB4E-4601-A335-59BB4F3EDF6C}"/>
                      </a:ext>
                    </a:extLst>
                  </p:cNvPr>
                  <p:cNvSpPr/>
                  <p:nvPr/>
                </p:nvSpPr>
                <p:spPr>
                  <a:xfrm>
                    <a:off x="1221247" y="2674553"/>
                    <a:ext cx="17789" cy="795626"/>
                  </a:xfrm>
                  <a:custGeom>
                    <a:avLst/>
                    <a:gdLst>
                      <a:gd name="connsiteX0" fmla="*/ 0 w 17789"/>
                      <a:gd name="connsiteY0" fmla="*/ 795627 h 795626"/>
                      <a:gd name="connsiteX1" fmla="*/ 0 w 17789"/>
                      <a:gd name="connsiteY1" fmla="*/ 0 h 7956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789" h="795626">
                        <a:moveTo>
                          <a:pt x="0" y="795627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231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" name="Freeform: Shape 11">
                    <a:extLst>
                      <a:ext uri="{FF2B5EF4-FFF2-40B4-BE49-F238E27FC236}">
                        <a16:creationId xmlns:a16="http://schemas.microsoft.com/office/drawing/2014/main" id="{844D170E-AF4D-4A39-A589-15CF950FE1DD}"/>
                      </a:ext>
                    </a:extLst>
                  </p:cNvPr>
                  <p:cNvSpPr/>
                  <p:nvPr/>
                </p:nvSpPr>
                <p:spPr>
                  <a:xfrm>
                    <a:off x="1221247" y="3470180"/>
                    <a:ext cx="17789" cy="124261"/>
                  </a:xfrm>
                  <a:custGeom>
                    <a:avLst/>
                    <a:gdLst>
                      <a:gd name="connsiteX0" fmla="*/ 54 w 17789"/>
                      <a:gd name="connsiteY0" fmla="*/ 83 h 124261"/>
                      <a:gd name="connsiteX1" fmla="*/ 54 w 17789"/>
                      <a:gd name="connsiteY1" fmla="*/ 124344 h 1242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789" h="124261">
                        <a:moveTo>
                          <a:pt x="54" y="83"/>
                        </a:moveTo>
                        <a:lnTo>
                          <a:pt x="54" y="124344"/>
                        </a:lnTo>
                      </a:path>
                    </a:pathLst>
                  </a:custGeom>
                  <a:solidFill>
                    <a:srgbClr val="262626"/>
                  </a:solidFill>
                  <a:ln w="14231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EA79C66A-B027-4518-83E6-99811E02FD9A}"/>
                      </a:ext>
                    </a:extLst>
                  </p:cNvPr>
                  <p:cNvSpPr txBox="1"/>
                  <p:nvPr/>
                </p:nvSpPr>
                <p:spPr>
                  <a:xfrm>
                    <a:off x="1085334" y="3575348"/>
                    <a:ext cx="271826" cy="26895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19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0</a:t>
                    </a:r>
                  </a:p>
                </p:txBody>
              </p:sp>
            </p:grpSp>
            <p:grpSp>
              <p:nvGrpSpPr>
                <p:cNvPr id="14" name="Graphic 3">
                  <a:extLst>
                    <a:ext uri="{FF2B5EF4-FFF2-40B4-BE49-F238E27FC236}">
                      <a16:creationId xmlns:a16="http://schemas.microsoft.com/office/drawing/2014/main" id="{A1932FED-AB12-40F9-9A7A-9EBFD210A3F1}"/>
                    </a:ext>
                  </a:extLst>
                </p:cNvPr>
                <p:cNvGrpSpPr/>
                <p:nvPr/>
              </p:nvGrpSpPr>
              <p:grpSpPr>
                <a:xfrm>
                  <a:off x="2014507" y="2674553"/>
                  <a:ext cx="177892" cy="1124031"/>
                  <a:chOff x="2014507" y="2674553"/>
                  <a:chExt cx="177892" cy="1124031"/>
                </a:xfrm>
              </p:grpSpPr>
              <p:sp>
                <p:nvSpPr>
                  <p:cNvPr id="15" name="Freeform: Shape 14">
                    <a:extLst>
                      <a:ext uri="{FF2B5EF4-FFF2-40B4-BE49-F238E27FC236}">
                        <a16:creationId xmlns:a16="http://schemas.microsoft.com/office/drawing/2014/main" id="{9315A23F-C369-45A4-923D-27827B3F7B3E}"/>
                      </a:ext>
                    </a:extLst>
                  </p:cNvPr>
                  <p:cNvSpPr/>
                  <p:nvPr/>
                </p:nvSpPr>
                <p:spPr>
                  <a:xfrm>
                    <a:off x="2103453" y="2674553"/>
                    <a:ext cx="17789" cy="795626"/>
                  </a:xfrm>
                  <a:custGeom>
                    <a:avLst/>
                    <a:gdLst>
                      <a:gd name="connsiteX0" fmla="*/ 0 w 17789"/>
                      <a:gd name="connsiteY0" fmla="*/ 795627 h 795626"/>
                      <a:gd name="connsiteX1" fmla="*/ 0 w 17789"/>
                      <a:gd name="connsiteY1" fmla="*/ 0 h 7956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789" h="795626">
                        <a:moveTo>
                          <a:pt x="0" y="795627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231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Freeform: Shape 15">
                    <a:extLst>
                      <a:ext uri="{FF2B5EF4-FFF2-40B4-BE49-F238E27FC236}">
                        <a16:creationId xmlns:a16="http://schemas.microsoft.com/office/drawing/2014/main" id="{4516877F-8E3F-46D8-A5A1-D153E75A14D1}"/>
                      </a:ext>
                    </a:extLst>
                  </p:cNvPr>
                  <p:cNvSpPr/>
                  <p:nvPr/>
                </p:nvSpPr>
                <p:spPr>
                  <a:xfrm>
                    <a:off x="2103453" y="3470180"/>
                    <a:ext cx="17789" cy="124261"/>
                  </a:xfrm>
                  <a:custGeom>
                    <a:avLst/>
                    <a:gdLst>
                      <a:gd name="connsiteX0" fmla="*/ 103 w 17789"/>
                      <a:gd name="connsiteY0" fmla="*/ 83 h 124261"/>
                      <a:gd name="connsiteX1" fmla="*/ 103 w 17789"/>
                      <a:gd name="connsiteY1" fmla="*/ 124344 h 1242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789" h="124261">
                        <a:moveTo>
                          <a:pt x="103" y="83"/>
                        </a:moveTo>
                        <a:lnTo>
                          <a:pt x="103" y="124344"/>
                        </a:lnTo>
                      </a:path>
                    </a:pathLst>
                  </a:custGeom>
                  <a:solidFill>
                    <a:srgbClr val="262626"/>
                  </a:solidFill>
                  <a:ln w="14231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192B22DA-36FC-4DE0-82A3-1FEDA56ECA20}"/>
                      </a:ext>
                    </a:extLst>
                  </p:cNvPr>
                  <p:cNvSpPr txBox="1"/>
                  <p:nvPr/>
                </p:nvSpPr>
                <p:spPr>
                  <a:xfrm>
                    <a:off x="1923067" y="3575348"/>
                    <a:ext cx="360772" cy="26895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19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25</a:t>
                    </a:r>
                  </a:p>
                </p:txBody>
              </p:sp>
            </p:grpSp>
            <p:grpSp>
              <p:nvGrpSpPr>
                <p:cNvPr id="18" name="Graphic 3">
                  <a:extLst>
                    <a:ext uri="{FF2B5EF4-FFF2-40B4-BE49-F238E27FC236}">
                      <a16:creationId xmlns:a16="http://schemas.microsoft.com/office/drawing/2014/main" id="{A1932FED-AB12-40F9-9A7A-9EBFD210A3F1}"/>
                    </a:ext>
                  </a:extLst>
                </p:cNvPr>
                <p:cNvGrpSpPr/>
                <p:nvPr/>
              </p:nvGrpSpPr>
              <p:grpSpPr>
                <a:xfrm>
                  <a:off x="2896731" y="2674553"/>
                  <a:ext cx="177892" cy="1124031"/>
                  <a:chOff x="2896731" y="2674553"/>
                  <a:chExt cx="177892" cy="1124031"/>
                </a:xfrm>
              </p:grpSpPr>
              <p:sp>
                <p:nvSpPr>
                  <p:cNvPr id="19" name="Freeform: Shape 18">
                    <a:extLst>
                      <a:ext uri="{FF2B5EF4-FFF2-40B4-BE49-F238E27FC236}">
                        <a16:creationId xmlns:a16="http://schemas.microsoft.com/office/drawing/2014/main" id="{259699A4-C98F-4CFB-8B46-EE27ED739FD2}"/>
                      </a:ext>
                    </a:extLst>
                  </p:cNvPr>
                  <p:cNvSpPr/>
                  <p:nvPr/>
                </p:nvSpPr>
                <p:spPr>
                  <a:xfrm>
                    <a:off x="2985678" y="2674553"/>
                    <a:ext cx="17789" cy="795626"/>
                  </a:xfrm>
                  <a:custGeom>
                    <a:avLst/>
                    <a:gdLst>
                      <a:gd name="connsiteX0" fmla="*/ 0 w 17789"/>
                      <a:gd name="connsiteY0" fmla="*/ 795627 h 795626"/>
                      <a:gd name="connsiteX1" fmla="*/ 0 w 17789"/>
                      <a:gd name="connsiteY1" fmla="*/ 0 h 7956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789" h="795626">
                        <a:moveTo>
                          <a:pt x="0" y="795627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231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3CE793C7-01B0-46E6-BD8D-91558B28C8D9}"/>
                      </a:ext>
                    </a:extLst>
                  </p:cNvPr>
                  <p:cNvSpPr/>
                  <p:nvPr/>
                </p:nvSpPr>
                <p:spPr>
                  <a:xfrm>
                    <a:off x="2985678" y="3470180"/>
                    <a:ext cx="17789" cy="124261"/>
                  </a:xfrm>
                  <a:custGeom>
                    <a:avLst/>
                    <a:gdLst>
                      <a:gd name="connsiteX0" fmla="*/ 153 w 17789"/>
                      <a:gd name="connsiteY0" fmla="*/ 83 h 124261"/>
                      <a:gd name="connsiteX1" fmla="*/ 153 w 17789"/>
                      <a:gd name="connsiteY1" fmla="*/ 124344 h 1242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789" h="124261">
                        <a:moveTo>
                          <a:pt x="153" y="83"/>
                        </a:moveTo>
                        <a:lnTo>
                          <a:pt x="153" y="124344"/>
                        </a:lnTo>
                      </a:path>
                    </a:pathLst>
                  </a:custGeom>
                  <a:solidFill>
                    <a:srgbClr val="262626"/>
                  </a:solidFill>
                  <a:ln w="14231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TextBox 20">
                    <a:extLst>
                      <a:ext uri="{FF2B5EF4-FFF2-40B4-BE49-F238E27FC236}">
                        <a16:creationId xmlns:a16="http://schemas.microsoft.com/office/drawing/2014/main" id="{ED9B115C-311A-4B7C-A213-6C79B238862F}"/>
                      </a:ext>
                    </a:extLst>
                  </p:cNvPr>
                  <p:cNvSpPr txBox="1"/>
                  <p:nvPr/>
                </p:nvSpPr>
                <p:spPr>
                  <a:xfrm>
                    <a:off x="2805291" y="3575348"/>
                    <a:ext cx="360772" cy="26895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19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50</a:t>
                    </a:r>
                  </a:p>
                </p:txBody>
              </p:sp>
            </p:grpSp>
            <p:grpSp>
              <p:nvGrpSpPr>
                <p:cNvPr id="22" name="Graphic 3">
                  <a:extLst>
                    <a:ext uri="{FF2B5EF4-FFF2-40B4-BE49-F238E27FC236}">
                      <a16:creationId xmlns:a16="http://schemas.microsoft.com/office/drawing/2014/main" id="{A1932FED-AB12-40F9-9A7A-9EBFD210A3F1}"/>
                    </a:ext>
                  </a:extLst>
                </p:cNvPr>
                <p:cNvGrpSpPr/>
                <p:nvPr/>
              </p:nvGrpSpPr>
              <p:grpSpPr>
                <a:xfrm>
                  <a:off x="3778938" y="2674553"/>
                  <a:ext cx="177892" cy="1124031"/>
                  <a:chOff x="3778938" y="2674553"/>
                  <a:chExt cx="177892" cy="1124031"/>
                </a:xfrm>
              </p:grpSpPr>
              <p:sp>
                <p:nvSpPr>
                  <p:cNvPr id="23" name="Freeform: Shape 22">
                    <a:extLst>
                      <a:ext uri="{FF2B5EF4-FFF2-40B4-BE49-F238E27FC236}">
                        <a16:creationId xmlns:a16="http://schemas.microsoft.com/office/drawing/2014/main" id="{E9900199-B27A-4786-83A8-B158D9845DAD}"/>
                      </a:ext>
                    </a:extLst>
                  </p:cNvPr>
                  <p:cNvSpPr/>
                  <p:nvPr/>
                </p:nvSpPr>
                <p:spPr>
                  <a:xfrm>
                    <a:off x="3867884" y="2674553"/>
                    <a:ext cx="17789" cy="795626"/>
                  </a:xfrm>
                  <a:custGeom>
                    <a:avLst/>
                    <a:gdLst>
                      <a:gd name="connsiteX0" fmla="*/ 0 w 17789"/>
                      <a:gd name="connsiteY0" fmla="*/ 795627 h 795626"/>
                      <a:gd name="connsiteX1" fmla="*/ 0 w 17789"/>
                      <a:gd name="connsiteY1" fmla="*/ 0 h 7956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789" h="795626">
                        <a:moveTo>
                          <a:pt x="0" y="795627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231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Freeform: Shape 23">
                    <a:extLst>
                      <a:ext uri="{FF2B5EF4-FFF2-40B4-BE49-F238E27FC236}">
                        <a16:creationId xmlns:a16="http://schemas.microsoft.com/office/drawing/2014/main" id="{BA7E14C4-3362-43AE-9926-8535357A8985}"/>
                      </a:ext>
                    </a:extLst>
                  </p:cNvPr>
                  <p:cNvSpPr/>
                  <p:nvPr/>
                </p:nvSpPr>
                <p:spPr>
                  <a:xfrm>
                    <a:off x="3867884" y="3470180"/>
                    <a:ext cx="17789" cy="124261"/>
                  </a:xfrm>
                  <a:custGeom>
                    <a:avLst/>
                    <a:gdLst>
                      <a:gd name="connsiteX0" fmla="*/ 202 w 17789"/>
                      <a:gd name="connsiteY0" fmla="*/ 83 h 124261"/>
                      <a:gd name="connsiteX1" fmla="*/ 202 w 17789"/>
                      <a:gd name="connsiteY1" fmla="*/ 124344 h 1242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789" h="124261">
                        <a:moveTo>
                          <a:pt x="202" y="83"/>
                        </a:moveTo>
                        <a:lnTo>
                          <a:pt x="202" y="124344"/>
                        </a:lnTo>
                      </a:path>
                    </a:pathLst>
                  </a:custGeom>
                  <a:solidFill>
                    <a:srgbClr val="262626"/>
                  </a:solidFill>
                  <a:ln w="14231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TextBox 24">
                    <a:extLst>
                      <a:ext uri="{FF2B5EF4-FFF2-40B4-BE49-F238E27FC236}">
                        <a16:creationId xmlns:a16="http://schemas.microsoft.com/office/drawing/2014/main" id="{8D42BEFF-D0C5-4A9D-A4C0-2B534C05155B}"/>
                      </a:ext>
                    </a:extLst>
                  </p:cNvPr>
                  <p:cNvSpPr txBox="1"/>
                  <p:nvPr/>
                </p:nvSpPr>
                <p:spPr>
                  <a:xfrm>
                    <a:off x="3687498" y="3575348"/>
                    <a:ext cx="360772" cy="26895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19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75</a:t>
                    </a:r>
                  </a:p>
                </p:txBody>
              </p:sp>
            </p:grpSp>
            <p:grpSp>
              <p:nvGrpSpPr>
                <p:cNvPr id="26" name="Graphic 3">
                  <a:extLst>
                    <a:ext uri="{FF2B5EF4-FFF2-40B4-BE49-F238E27FC236}">
                      <a16:creationId xmlns:a16="http://schemas.microsoft.com/office/drawing/2014/main" id="{A1932FED-AB12-40F9-9A7A-9EBFD210A3F1}"/>
                    </a:ext>
                  </a:extLst>
                </p:cNvPr>
                <p:cNvGrpSpPr/>
                <p:nvPr/>
              </p:nvGrpSpPr>
              <p:grpSpPr>
                <a:xfrm>
                  <a:off x="4616671" y="2674553"/>
                  <a:ext cx="266839" cy="1124031"/>
                  <a:chOff x="4616671" y="2674553"/>
                  <a:chExt cx="266839" cy="1124031"/>
                </a:xfrm>
              </p:grpSpPr>
              <p:sp>
                <p:nvSpPr>
                  <p:cNvPr id="27" name="Freeform: Shape 26">
                    <a:extLst>
                      <a:ext uri="{FF2B5EF4-FFF2-40B4-BE49-F238E27FC236}">
                        <a16:creationId xmlns:a16="http://schemas.microsoft.com/office/drawing/2014/main" id="{7EBFD2B9-1574-4640-B87E-1EE930464843}"/>
                      </a:ext>
                    </a:extLst>
                  </p:cNvPr>
                  <p:cNvSpPr/>
                  <p:nvPr/>
                </p:nvSpPr>
                <p:spPr>
                  <a:xfrm>
                    <a:off x="4750091" y="2674553"/>
                    <a:ext cx="17789" cy="795626"/>
                  </a:xfrm>
                  <a:custGeom>
                    <a:avLst/>
                    <a:gdLst>
                      <a:gd name="connsiteX0" fmla="*/ 0 w 17789"/>
                      <a:gd name="connsiteY0" fmla="*/ 795627 h 795626"/>
                      <a:gd name="connsiteX1" fmla="*/ 0 w 17789"/>
                      <a:gd name="connsiteY1" fmla="*/ 0 h 7956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789" h="795626">
                        <a:moveTo>
                          <a:pt x="0" y="795627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231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Freeform: Shape 27">
                    <a:extLst>
                      <a:ext uri="{FF2B5EF4-FFF2-40B4-BE49-F238E27FC236}">
                        <a16:creationId xmlns:a16="http://schemas.microsoft.com/office/drawing/2014/main" id="{F1FCD8D6-2751-4255-8CFF-AB30BAEDAA00}"/>
                      </a:ext>
                    </a:extLst>
                  </p:cNvPr>
                  <p:cNvSpPr/>
                  <p:nvPr/>
                </p:nvSpPr>
                <p:spPr>
                  <a:xfrm>
                    <a:off x="4750091" y="3470180"/>
                    <a:ext cx="17789" cy="124261"/>
                  </a:xfrm>
                  <a:custGeom>
                    <a:avLst/>
                    <a:gdLst>
                      <a:gd name="connsiteX0" fmla="*/ 252 w 17789"/>
                      <a:gd name="connsiteY0" fmla="*/ 83 h 124261"/>
                      <a:gd name="connsiteX1" fmla="*/ 252 w 17789"/>
                      <a:gd name="connsiteY1" fmla="*/ 124344 h 1242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789" h="124261">
                        <a:moveTo>
                          <a:pt x="252" y="83"/>
                        </a:moveTo>
                        <a:lnTo>
                          <a:pt x="252" y="124344"/>
                        </a:lnTo>
                      </a:path>
                    </a:pathLst>
                  </a:custGeom>
                  <a:solidFill>
                    <a:srgbClr val="262626"/>
                  </a:solidFill>
                  <a:ln w="14231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F56DB8C0-0FE9-4031-8BCC-43B7FF11822C}"/>
                      </a:ext>
                    </a:extLst>
                  </p:cNvPr>
                  <p:cNvSpPr txBox="1"/>
                  <p:nvPr/>
                </p:nvSpPr>
                <p:spPr>
                  <a:xfrm>
                    <a:off x="4525231" y="3575348"/>
                    <a:ext cx="449719" cy="26895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19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100</a:t>
                    </a:r>
                  </a:p>
                </p:txBody>
              </p:sp>
            </p:grpSp>
            <p:grpSp>
              <p:nvGrpSpPr>
                <p:cNvPr id="30" name="Graphic 3">
                  <a:extLst>
                    <a:ext uri="{FF2B5EF4-FFF2-40B4-BE49-F238E27FC236}">
                      <a16:creationId xmlns:a16="http://schemas.microsoft.com/office/drawing/2014/main" id="{A1932FED-AB12-40F9-9A7A-9EBFD210A3F1}"/>
                    </a:ext>
                  </a:extLst>
                </p:cNvPr>
                <p:cNvGrpSpPr/>
                <p:nvPr/>
              </p:nvGrpSpPr>
              <p:grpSpPr>
                <a:xfrm>
                  <a:off x="5498895" y="2674553"/>
                  <a:ext cx="266839" cy="1124031"/>
                  <a:chOff x="5498895" y="2674553"/>
                  <a:chExt cx="266839" cy="1124031"/>
                </a:xfrm>
              </p:grpSpPr>
              <p:sp>
                <p:nvSpPr>
                  <p:cNvPr id="31" name="Freeform: Shape 30">
                    <a:extLst>
                      <a:ext uri="{FF2B5EF4-FFF2-40B4-BE49-F238E27FC236}">
                        <a16:creationId xmlns:a16="http://schemas.microsoft.com/office/drawing/2014/main" id="{8CDEAD2E-C8A5-4F94-AA3C-0C6C41F0FEAD}"/>
                      </a:ext>
                    </a:extLst>
                  </p:cNvPr>
                  <p:cNvSpPr/>
                  <p:nvPr/>
                </p:nvSpPr>
                <p:spPr>
                  <a:xfrm>
                    <a:off x="5632315" y="2674553"/>
                    <a:ext cx="17789" cy="795626"/>
                  </a:xfrm>
                  <a:custGeom>
                    <a:avLst/>
                    <a:gdLst>
                      <a:gd name="connsiteX0" fmla="*/ 0 w 17789"/>
                      <a:gd name="connsiteY0" fmla="*/ 795627 h 795626"/>
                      <a:gd name="connsiteX1" fmla="*/ 0 w 17789"/>
                      <a:gd name="connsiteY1" fmla="*/ 0 h 7956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789" h="795626">
                        <a:moveTo>
                          <a:pt x="0" y="795627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231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: Shape 31">
                    <a:extLst>
                      <a:ext uri="{FF2B5EF4-FFF2-40B4-BE49-F238E27FC236}">
                        <a16:creationId xmlns:a16="http://schemas.microsoft.com/office/drawing/2014/main" id="{A6F9BECD-AF82-4E5F-8664-FE048A6B1240}"/>
                      </a:ext>
                    </a:extLst>
                  </p:cNvPr>
                  <p:cNvSpPr/>
                  <p:nvPr/>
                </p:nvSpPr>
                <p:spPr>
                  <a:xfrm>
                    <a:off x="5632315" y="3470180"/>
                    <a:ext cx="17789" cy="124261"/>
                  </a:xfrm>
                  <a:custGeom>
                    <a:avLst/>
                    <a:gdLst>
                      <a:gd name="connsiteX0" fmla="*/ 302 w 17789"/>
                      <a:gd name="connsiteY0" fmla="*/ 83 h 124261"/>
                      <a:gd name="connsiteX1" fmla="*/ 302 w 17789"/>
                      <a:gd name="connsiteY1" fmla="*/ 124344 h 1242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789" h="124261">
                        <a:moveTo>
                          <a:pt x="302" y="83"/>
                        </a:moveTo>
                        <a:lnTo>
                          <a:pt x="302" y="124344"/>
                        </a:lnTo>
                      </a:path>
                    </a:pathLst>
                  </a:custGeom>
                  <a:solidFill>
                    <a:srgbClr val="262626"/>
                  </a:solidFill>
                  <a:ln w="14231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TextBox 32">
                    <a:extLst>
                      <a:ext uri="{FF2B5EF4-FFF2-40B4-BE49-F238E27FC236}">
                        <a16:creationId xmlns:a16="http://schemas.microsoft.com/office/drawing/2014/main" id="{2CB4F8C0-83B9-4B57-AA51-B8115389B88C}"/>
                      </a:ext>
                    </a:extLst>
                  </p:cNvPr>
                  <p:cNvSpPr txBox="1"/>
                  <p:nvPr/>
                </p:nvSpPr>
                <p:spPr>
                  <a:xfrm>
                    <a:off x="5407455" y="3575348"/>
                    <a:ext cx="449719" cy="26895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19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125</a:t>
                    </a:r>
                  </a:p>
                </p:txBody>
              </p:sp>
            </p:grpSp>
            <p:grpSp>
              <p:nvGrpSpPr>
                <p:cNvPr id="34" name="Graphic 3">
                  <a:extLst>
                    <a:ext uri="{FF2B5EF4-FFF2-40B4-BE49-F238E27FC236}">
                      <a16:creationId xmlns:a16="http://schemas.microsoft.com/office/drawing/2014/main" id="{A1932FED-AB12-40F9-9A7A-9EBFD210A3F1}"/>
                    </a:ext>
                  </a:extLst>
                </p:cNvPr>
                <p:cNvGrpSpPr/>
                <p:nvPr/>
              </p:nvGrpSpPr>
              <p:grpSpPr>
                <a:xfrm>
                  <a:off x="6381102" y="2674553"/>
                  <a:ext cx="266839" cy="1124031"/>
                  <a:chOff x="6381102" y="2674553"/>
                  <a:chExt cx="266839" cy="1124031"/>
                </a:xfrm>
              </p:grpSpPr>
              <p:sp>
                <p:nvSpPr>
                  <p:cNvPr id="35" name="Freeform: Shape 34">
                    <a:extLst>
                      <a:ext uri="{FF2B5EF4-FFF2-40B4-BE49-F238E27FC236}">
                        <a16:creationId xmlns:a16="http://schemas.microsoft.com/office/drawing/2014/main" id="{E0B6DAE9-5054-484C-B84B-9BC8DC829F18}"/>
                      </a:ext>
                    </a:extLst>
                  </p:cNvPr>
                  <p:cNvSpPr/>
                  <p:nvPr/>
                </p:nvSpPr>
                <p:spPr>
                  <a:xfrm>
                    <a:off x="6514521" y="2674553"/>
                    <a:ext cx="17789" cy="795626"/>
                  </a:xfrm>
                  <a:custGeom>
                    <a:avLst/>
                    <a:gdLst>
                      <a:gd name="connsiteX0" fmla="*/ 0 w 17789"/>
                      <a:gd name="connsiteY0" fmla="*/ 795627 h 795626"/>
                      <a:gd name="connsiteX1" fmla="*/ 0 w 17789"/>
                      <a:gd name="connsiteY1" fmla="*/ 0 h 7956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789" h="795626">
                        <a:moveTo>
                          <a:pt x="0" y="795627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231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Freeform: Shape 35">
                    <a:extLst>
                      <a:ext uri="{FF2B5EF4-FFF2-40B4-BE49-F238E27FC236}">
                        <a16:creationId xmlns:a16="http://schemas.microsoft.com/office/drawing/2014/main" id="{A87BD9D3-101A-42E4-B0C1-330756E9B323}"/>
                      </a:ext>
                    </a:extLst>
                  </p:cNvPr>
                  <p:cNvSpPr/>
                  <p:nvPr/>
                </p:nvSpPr>
                <p:spPr>
                  <a:xfrm>
                    <a:off x="6514521" y="3470180"/>
                    <a:ext cx="17789" cy="124261"/>
                  </a:xfrm>
                  <a:custGeom>
                    <a:avLst/>
                    <a:gdLst>
                      <a:gd name="connsiteX0" fmla="*/ 351 w 17789"/>
                      <a:gd name="connsiteY0" fmla="*/ 83 h 124261"/>
                      <a:gd name="connsiteX1" fmla="*/ 351 w 17789"/>
                      <a:gd name="connsiteY1" fmla="*/ 124344 h 1242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789" h="124261">
                        <a:moveTo>
                          <a:pt x="351" y="83"/>
                        </a:moveTo>
                        <a:lnTo>
                          <a:pt x="351" y="124344"/>
                        </a:lnTo>
                      </a:path>
                    </a:pathLst>
                  </a:custGeom>
                  <a:solidFill>
                    <a:srgbClr val="262626"/>
                  </a:solidFill>
                  <a:ln w="14231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TextBox 36">
                    <a:extLst>
                      <a:ext uri="{FF2B5EF4-FFF2-40B4-BE49-F238E27FC236}">
                        <a16:creationId xmlns:a16="http://schemas.microsoft.com/office/drawing/2014/main" id="{4F9B79AF-64AF-41C7-8A18-109B2B4ED562}"/>
                      </a:ext>
                    </a:extLst>
                  </p:cNvPr>
                  <p:cNvSpPr txBox="1"/>
                  <p:nvPr/>
                </p:nvSpPr>
                <p:spPr>
                  <a:xfrm>
                    <a:off x="6289662" y="3575348"/>
                    <a:ext cx="449719" cy="26895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19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150</a:t>
                    </a:r>
                  </a:p>
                </p:txBody>
              </p:sp>
            </p:grpSp>
            <p:grpSp>
              <p:nvGrpSpPr>
                <p:cNvPr id="38" name="Graphic 3">
                  <a:extLst>
                    <a:ext uri="{FF2B5EF4-FFF2-40B4-BE49-F238E27FC236}">
                      <a16:creationId xmlns:a16="http://schemas.microsoft.com/office/drawing/2014/main" id="{A1932FED-AB12-40F9-9A7A-9EBFD210A3F1}"/>
                    </a:ext>
                  </a:extLst>
                </p:cNvPr>
                <p:cNvGrpSpPr/>
                <p:nvPr/>
              </p:nvGrpSpPr>
              <p:grpSpPr>
                <a:xfrm>
                  <a:off x="7263308" y="2674553"/>
                  <a:ext cx="266839" cy="1124031"/>
                  <a:chOff x="7263308" y="2674553"/>
                  <a:chExt cx="266839" cy="1124031"/>
                </a:xfrm>
              </p:grpSpPr>
              <p:sp>
                <p:nvSpPr>
                  <p:cNvPr id="39" name="Freeform: Shape 38">
                    <a:extLst>
                      <a:ext uri="{FF2B5EF4-FFF2-40B4-BE49-F238E27FC236}">
                        <a16:creationId xmlns:a16="http://schemas.microsoft.com/office/drawing/2014/main" id="{8D693A39-399F-456B-9B2F-D8E9116A2C30}"/>
                      </a:ext>
                    </a:extLst>
                  </p:cNvPr>
                  <p:cNvSpPr/>
                  <p:nvPr/>
                </p:nvSpPr>
                <p:spPr>
                  <a:xfrm>
                    <a:off x="7396728" y="2674553"/>
                    <a:ext cx="17789" cy="795626"/>
                  </a:xfrm>
                  <a:custGeom>
                    <a:avLst/>
                    <a:gdLst>
                      <a:gd name="connsiteX0" fmla="*/ 0 w 17789"/>
                      <a:gd name="connsiteY0" fmla="*/ 795627 h 795626"/>
                      <a:gd name="connsiteX1" fmla="*/ 0 w 17789"/>
                      <a:gd name="connsiteY1" fmla="*/ 0 h 7956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789" h="795626">
                        <a:moveTo>
                          <a:pt x="0" y="795627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231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Freeform: Shape 39">
                    <a:extLst>
                      <a:ext uri="{FF2B5EF4-FFF2-40B4-BE49-F238E27FC236}">
                        <a16:creationId xmlns:a16="http://schemas.microsoft.com/office/drawing/2014/main" id="{F542AC39-5DA6-4231-8F51-19A9AD8658D4}"/>
                      </a:ext>
                    </a:extLst>
                  </p:cNvPr>
                  <p:cNvSpPr/>
                  <p:nvPr/>
                </p:nvSpPr>
                <p:spPr>
                  <a:xfrm>
                    <a:off x="7396728" y="3470180"/>
                    <a:ext cx="17789" cy="124261"/>
                  </a:xfrm>
                  <a:custGeom>
                    <a:avLst/>
                    <a:gdLst>
                      <a:gd name="connsiteX0" fmla="*/ 401 w 17789"/>
                      <a:gd name="connsiteY0" fmla="*/ 83 h 124261"/>
                      <a:gd name="connsiteX1" fmla="*/ 401 w 17789"/>
                      <a:gd name="connsiteY1" fmla="*/ 124344 h 1242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789" h="124261">
                        <a:moveTo>
                          <a:pt x="401" y="83"/>
                        </a:moveTo>
                        <a:lnTo>
                          <a:pt x="401" y="124344"/>
                        </a:lnTo>
                      </a:path>
                    </a:pathLst>
                  </a:custGeom>
                  <a:solidFill>
                    <a:srgbClr val="262626"/>
                  </a:solidFill>
                  <a:ln w="14231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TextBox 40">
                    <a:extLst>
                      <a:ext uri="{FF2B5EF4-FFF2-40B4-BE49-F238E27FC236}">
                        <a16:creationId xmlns:a16="http://schemas.microsoft.com/office/drawing/2014/main" id="{854AA501-980D-458E-B496-E3B606B0F94A}"/>
                      </a:ext>
                    </a:extLst>
                  </p:cNvPr>
                  <p:cNvSpPr txBox="1"/>
                  <p:nvPr/>
                </p:nvSpPr>
                <p:spPr>
                  <a:xfrm>
                    <a:off x="7171868" y="3575348"/>
                    <a:ext cx="449719" cy="26895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19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175</a:t>
                    </a:r>
                  </a:p>
                </p:txBody>
              </p:sp>
            </p:grpSp>
            <p:grpSp>
              <p:nvGrpSpPr>
                <p:cNvPr id="42" name="Graphic 3">
                  <a:extLst>
                    <a:ext uri="{FF2B5EF4-FFF2-40B4-BE49-F238E27FC236}">
                      <a16:creationId xmlns:a16="http://schemas.microsoft.com/office/drawing/2014/main" id="{A1932FED-AB12-40F9-9A7A-9EBFD210A3F1}"/>
                    </a:ext>
                  </a:extLst>
                </p:cNvPr>
                <p:cNvGrpSpPr/>
                <p:nvPr/>
              </p:nvGrpSpPr>
              <p:grpSpPr>
                <a:xfrm>
                  <a:off x="8145515" y="2674553"/>
                  <a:ext cx="266839" cy="1124031"/>
                  <a:chOff x="8145515" y="2674553"/>
                  <a:chExt cx="266839" cy="1124031"/>
                </a:xfrm>
              </p:grpSpPr>
              <p:sp>
                <p:nvSpPr>
                  <p:cNvPr id="43" name="Freeform: Shape 42">
                    <a:extLst>
                      <a:ext uri="{FF2B5EF4-FFF2-40B4-BE49-F238E27FC236}">
                        <a16:creationId xmlns:a16="http://schemas.microsoft.com/office/drawing/2014/main" id="{68E104C1-1450-454A-9A13-D745B71BB629}"/>
                      </a:ext>
                    </a:extLst>
                  </p:cNvPr>
                  <p:cNvSpPr/>
                  <p:nvPr/>
                </p:nvSpPr>
                <p:spPr>
                  <a:xfrm>
                    <a:off x="8278935" y="2674553"/>
                    <a:ext cx="17789" cy="795626"/>
                  </a:xfrm>
                  <a:custGeom>
                    <a:avLst/>
                    <a:gdLst>
                      <a:gd name="connsiteX0" fmla="*/ 0 w 17789"/>
                      <a:gd name="connsiteY0" fmla="*/ 795627 h 795626"/>
                      <a:gd name="connsiteX1" fmla="*/ 0 w 17789"/>
                      <a:gd name="connsiteY1" fmla="*/ 0 h 7956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789" h="795626">
                        <a:moveTo>
                          <a:pt x="0" y="795627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231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Freeform: Shape 43">
                    <a:extLst>
                      <a:ext uri="{FF2B5EF4-FFF2-40B4-BE49-F238E27FC236}">
                        <a16:creationId xmlns:a16="http://schemas.microsoft.com/office/drawing/2014/main" id="{354D7A5B-7584-483A-8F17-71843969456C}"/>
                      </a:ext>
                    </a:extLst>
                  </p:cNvPr>
                  <p:cNvSpPr/>
                  <p:nvPr/>
                </p:nvSpPr>
                <p:spPr>
                  <a:xfrm>
                    <a:off x="8278934" y="3470180"/>
                    <a:ext cx="17789" cy="124261"/>
                  </a:xfrm>
                  <a:custGeom>
                    <a:avLst/>
                    <a:gdLst>
                      <a:gd name="connsiteX0" fmla="*/ 450 w 17789"/>
                      <a:gd name="connsiteY0" fmla="*/ 83 h 124261"/>
                      <a:gd name="connsiteX1" fmla="*/ 450 w 17789"/>
                      <a:gd name="connsiteY1" fmla="*/ 124344 h 1242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789" h="124261">
                        <a:moveTo>
                          <a:pt x="450" y="83"/>
                        </a:moveTo>
                        <a:lnTo>
                          <a:pt x="450" y="124344"/>
                        </a:lnTo>
                      </a:path>
                    </a:pathLst>
                  </a:custGeom>
                  <a:solidFill>
                    <a:srgbClr val="262626"/>
                  </a:solidFill>
                  <a:ln w="14231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5" name="TextBox 44">
                    <a:extLst>
                      <a:ext uri="{FF2B5EF4-FFF2-40B4-BE49-F238E27FC236}">
                        <a16:creationId xmlns:a16="http://schemas.microsoft.com/office/drawing/2014/main" id="{1F482F16-0D77-4410-8044-ADCD896BDF95}"/>
                      </a:ext>
                    </a:extLst>
                  </p:cNvPr>
                  <p:cNvSpPr txBox="1"/>
                  <p:nvPr/>
                </p:nvSpPr>
                <p:spPr>
                  <a:xfrm>
                    <a:off x="8054075" y="3575348"/>
                    <a:ext cx="449719" cy="26895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19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200</a:t>
                    </a:r>
                  </a:p>
                </p:txBody>
              </p:sp>
            </p:grpSp>
          </p:grpSp>
          <p:grpSp>
            <p:nvGrpSpPr>
              <p:cNvPr id="46" name="Graphic 3">
                <a:extLst>
                  <a:ext uri="{FF2B5EF4-FFF2-40B4-BE49-F238E27FC236}">
                    <a16:creationId xmlns:a16="http://schemas.microsoft.com/office/drawing/2014/main" id="{A1932FED-AB12-40F9-9A7A-9EBFD210A3F1}"/>
                  </a:ext>
                </a:extLst>
              </p:cNvPr>
              <p:cNvGrpSpPr/>
              <p:nvPr/>
            </p:nvGrpSpPr>
            <p:grpSpPr>
              <a:xfrm>
                <a:off x="465202" y="2725289"/>
                <a:ext cx="569257" cy="694155"/>
                <a:chOff x="465202" y="2725289"/>
                <a:chExt cx="569257" cy="694155"/>
              </a:xfrm>
              <a:solidFill>
                <a:srgbClr val="262626"/>
              </a:solidFill>
            </p:grpSpPr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008F6727-1604-4639-BC5D-2D2867E4162C}"/>
                    </a:ext>
                  </a:extLst>
                </p:cNvPr>
                <p:cNvSpPr txBox="1"/>
                <p:nvPr/>
              </p:nvSpPr>
              <p:spPr>
                <a:xfrm>
                  <a:off x="373762" y="3196208"/>
                  <a:ext cx="752137" cy="2689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9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Unknown</a:t>
                  </a:r>
                </a:p>
              </p:txBody>
            </p:sp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7011D93A-FC1C-4CC3-8DA6-6C5A4B4C50E0}"/>
                    </a:ext>
                  </a:extLst>
                </p:cNvPr>
                <p:cNvSpPr txBox="1"/>
                <p:nvPr/>
              </p:nvSpPr>
              <p:spPr>
                <a:xfrm>
                  <a:off x="747337" y="2937888"/>
                  <a:ext cx="378562" cy="2689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9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No</a:t>
                  </a:r>
                </a:p>
              </p:txBody>
            </p:sp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DA69CB29-01C1-4176-A6CE-94F29B4674A8}"/>
                    </a:ext>
                  </a:extLst>
                </p:cNvPr>
                <p:cNvSpPr txBox="1"/>
                <p:nvPr/>
              </p:nvSpPr>
              <p:spPr>
                <a:xfrm>
                  <a:off x="711759" y="2679569"/>
                  <a:ext cx="414140" cy="2689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9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Yes</a:t>
                  </a:r>
                </a:p>
              </p:txBody>
            </p:sp>
          </p:grp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A8B6CC7F-7E75-4EC2-94C7-E49A3B227C86}"/>
                  </a:ext>
                </a:extLst>
              </p:cNvPr>
              <p:cNvSpPr/>
              <p:nvPr/>
            </p:nvSpPr>
            <p:spPr>
              <a:xfrm>
                <a:off x="1221247" y="2674553"/>
                <a:ext cx="17789" cy="795626"/>
              </a:xfrm>
              <a:custGeom>
                <a:avLst/>
                <a:gdLst>
                  <a:gd name="connsiteX0" fmla="*/ 0 w 17789"/>
                  <a:gd name="connsiteY0" fmla="*/ 795627 h 795626"/>
                  <a:gd name="connsiteX1" fmla="*/ 0 w 17789"/>
                  <a:gd name="connsiteY1" fmla="*/ 0 h 795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9" h="795626">
                    <a:moveTo>
                      <a:pt x="0" y="795627"/>
                    </a:moveTo>
                    <a:lnTo>
                      <a:pt x="0" y="0"/>
                    </a:lnTo>
                  </a:path>
                </a:pathLst>
              </a:custGeom>
              <a:noFill/>
              <a:ln w="17788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FFF45C04-7270-4B47-818D-5411D8A0084F}"/>
                  </a:ext>
                </a:extLst>
              </p:cNvPr>
              <p:cNvSpPr/>
              <p:nvPr/>
            </p:nvSpPr>
            <p:spPr>
              <a:xfrm>
                <a:off x="8409508" y="2674553"/>
                <a:ext cx="17789" cy="795626"/>
              </a:xfrm>
              <a:custGeom>
                <a:avLst/>
                <a:gdLst>
                  <a:gd name="connsiteX0" fmla="*/ 0 w 17789"/>
                  <a:gd name="connsiteY0" fmla="*/ 795627 h 795626"/>
                  <a:gd name="connsiteX1" fmla="*/ 0 w 17789"/>
                  <a:gd name="connsiteY1" fmla="*/ 0 h 795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789" h="795626">
                    <a:moveTo>
                      <a:pt x="0" y="795627"/>
                    </a:moveTo>
                    <a:lnTo>
                      <a:pt x="0" y="0"/>
                    </a:lnTo>
                  </a:path>
                </a:pathLst>
              </a:custGeom>
              <a:noFill/>
              <a:ln w="17788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73FF80D4-CA0A-46BC-96B1-4D75D89FC730}"/>
                  </a:ext>
                </a:extLst>
              </p:cNvPr>
              <p:cNvSpPr/>
              <p:nvPr/>
            </p:nvSpPr>
            <p:spPr>
              <a:xfrm>
                <a:off x="1221247" y="3470180"/>
                <a:ext cx="7188261" cy="17751"/>
              </a:xfrm>
              <a:custGeom>
                <a:avLst/>
                <a:gdLst>
                  <a:gd name="connsiteX0" fmla="*/ 0 w 7188261"/>
                  <a:gd name="connsiteY0" fmla="*/ 0 h 17751"/>
                  <a:gd name="connsiteX1" fmla="*/ 7188261 w 7188261"/>
                  <a:gd name="connsiteY1" fmla="*/ 0 h 177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188261" h="17751">
                    <a:moveTo>
                      <a:pt x="0" y="0"/>
                    </a:moveTo>
                    <a:lnTo>
                      <a:pt x="7188261" y="0"/>
                    </a:lnTo>
                  </a:path>
                </a:pathLst>
              </a:custGeom>
              <a:noFill/>
              <a:ln w="17788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FCA7DC0E-0037-42F3-8882-558E0372E1CC}"/>
                  </a:ext>
                </a:extLst>
              </p:cNvPr>
              <p:cNvSpPr/>
              <p:nvPr/>
            </p:nvSpPr>
            <p:spPr>
              <a:xfrm>
                <a:off x="1221247" y="2674553"/>
                <a:ext cx="7188261" cy="17751"/>
              </a:xfrm>
              <a:custGeom>
                <a:avLst/>
                <a:gdLst>
                  <a:gd name="connsiteX0" fmla="*/ 0 w 7188261"/>
                  <a:gd name="connsiteY0" fmla="*/ 0 h 17751"/>
                  <a:gd name="connsiteX1" fmla="*/ 7188261 w 7188261"/>
                  <a:gd name="connsiteY1" fmla="*/ 0 h 177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188261" h="17751">
                    <a:moveTo>
                      <a:pt x="0" y="0"/>
                    </a:moveTo>
                    <a:lnTo>
                      <a:pt x="7188261" y="0"/>
                    </a:lnTo>
                  </a:path>
                </a:pathLst>
              </a:custGeom>
              <a:noFill/>
              <a:ln w="17788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20E0E953-CCD1-40DE-8311-54FC758AF4EF}"/>
                  </a:ext>
                </a:extLst>
              </p:cNvPr>
              <p:cNvSpPr/>
              <p:nvPr/>
            </p:nvSpPr>
            <p:spPr>
              <a:xfrm>
                <a:off x="1221247" y="3227359"/>
                <a:ext cx="2858365" cy="206655"/>
              </a:xfrm>
              <a:custGeom>
                <a:avLst/>
                <a:gdLst>
                  <a:gd name="connsiteX0" fmla="*/ 0 w 2858365"/>
                  <a:gd name="connsiteY0" fmla="*/ 206655 h 206655"/>
                  <a:gd name="connsiteX1" fmla="*/ 2858366 w 2858365"/>
                  <a:gd name="connsiteY1" fmla="*/ 206655 h 206655"/>
                  <a:gd name="connsiteX2" fmla="*/ 2858366 w 2858365"/>
                  <a:gd name="connsiteY2" fmla="*/ 0 h 206655"/>
                  <a:gd name="connsiteX3" fmla="*/ 0 w 2858365"/>
                  <a:gd name="connsiteY3" fmla="*/ 0 h 206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58365" h="206655">
                    <a:moveTo>
                      <a:pt x="0" y="206655"/>
                    </a:moveTo>
                    <a:lnTo>
                      <a:pt x="2858366" y="206655"/>
                    </a:lnTo>
                    <a:lnTo>
                      <a:pt x="285836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7788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ECE7A7CA-867F-445A-B53D-03860E561F4B}"/>
                  </a:ext>
                </a:extLst>
              </p:cNvPr>
              <p:cNvSpPr/>
              <p:nvPr/>
            </p:nvSpPr>
            <p:spPr>
              <a:xfrm>
                <a:off x="1221247" y="2969038"/>
                <a:ext cx="2258457" cy="206657"/>
              </a:xfrm>
              <a:custGeom>
                <a:avLst/>
                <a:gdLst>
                  <a:gd name="connsiteX0" fmla="*/ 0 w 2258457"/>
                  <a:gd name="connsiteY0" fmla="*/ 206657 h 206657"/>
                  <a:gd name="connsiteX1" fmla="*/ 2258457 w 2258457"/>
                  <a:gd name="connsiteY1" fmla="*/ 206657 h 206657"/>
                  <a:gd name="connsiteX2" fmla="*/ 2258457 w 2258457"/>
                  <a:gd name="connsiteY2" fmla="*/ 0 h 206657"/>
                  <a:gd name="connsiteX3" fmla="*/ 0 w 2258457"/>
                  <a:gd name="connsiteY3" fmla="*/ 0 h 2066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58457" h="206657">
                    <a:moveTo>
                      <a:pt x="0" y="206657"/>
                    </a:moveTo>
                    <a:lnTo>
                      <a:pt x="2258457" y="206657"/>
                    </a:lnTo>
                    <a:lnTo>
                      <a:pt x="225845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7788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43005C71-5722-421D-A104-D0353E902BEC}"/>
                  </a:ext>
                </a:extLst>
              </p:cNvPr>
              <p:cNvSpPr/>
              <p:nvPr/>
            </p:nvSpPr>
            <p:spPr>
              <a:xfrm>
                <a:off x="1221247" y="2710718"/>
                <a:ext cx="6845959" cy="206655"/>
              </a:xfrm>
              <a:custGeom>
                <a:avLst/>
                <a:gdLst>
                  <a:gd name="connsiteX0" fmla="*/ 0 w 6845959"/>
                  <a:gd name="connsiteY0" fmla="*/ 206655 h 206655"/>
                  <a:gd name="connsiteX1" fmla="*/ 6845960 w 6845959"/>
                  <a:gd name="connsiteY1" fmla="*/ 206655 h 206655"/>
                  <a:gd name="connsiteX2" fmla="*/ 6845960 w 6845959"/>
                  <a:gd name="connsiteY2" fmla="*/ 0 h 206655"/>
                  <a:gd name="connsiteX3" fmla="*/ 0 w 6845959"/>
                  <a:gd name="connsiteY3" fmla="*/ 0 h 206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45959" h="206655">
                    <a:moveTo>
                      <a:pt x="0" y="206655"/>
                    </a:moveTo>
                    <a:lnTo>
                      <a:pt x="6845960" y="206655"/>
                    </a:lnTo>
                    <a:lnTo>
                      <a:pt x="684596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7788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01ABE2-61E0-4913-86F7-2DA0259F8B89}">
  <ds:schemaRefs>
    <ds:schemaRef ds:uri="http://purl.org/dc/terms/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3ff2fa63-d22b-4bb2-9a0e-763a487e02e4"/>
    <ds:schemaRef ds:uri="6f9e58f7-d1e4-4b3c-85fb-268101084292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554BA7A-3CFF-4A0F-BB17-3BC0AC8003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DCC1F2-C4F4-4A02-844D-75D8A75516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</Template>
  <TotalTime>11</TotalTime>
  <Words>50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Is Earth Science Taught in Local K-12 Schools? Departments reporting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Earth Science Taught in Local K-12 Schools? Departments reporting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2021-02-24T23:32:42Z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