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43BC6B-C166-4299-AA80-A34C327ACBF6}" v="6" dt="2021-02-24T23:42:22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4643BC6B-C166-4299-AA80-A34C327ACBF6}"/>
    <pc:docChg chg="modSld">
      <pc:chgData name="Christopher Keane" userId="2677a39a-78fe-4da0-ac2a-39406820a4c7" providerId="ADAL" clId="{4643BC6B-C166-4299-AA80-A34C327ACBF6}" dt="2021-02-24T23:42:08.149" v="4" actId="27803"/>
      <pc:docMkLst>
        <pc:docMk/>
      </pc:docMkLst>
      <pc:sldChg chg="addSp delSp modSp mod">
        <pc:chgData name="Christopher Keane" userId="2677a39a-78fe-4da0-ac2a-39406820a4c7" providerId="ADAL" clId="{4643BC6B-C166-4299-AA80-A34C327ACBF6}" dt="2021-02-24T23:42:08.149" v="4" actId="27803"/>
        <pc:sldMkLst>
          <pc:docMk/>
          <pc:sldMk cId="0" sldId="256"/>
        </pc:sldMkLst>
        <pc:spChg chg="mod">
          <ac:chgData name="Christopher Keane" userId="2677a39a-78fe-4da0-ac2a-39406820a4c7" providerId="ADAL" clId="{4643BC6B-C166-4299-AA80-A34C327ACBF6}" dt="2021-02-24T23:39:14.339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6" creationId="{B69A1635-799C-4548-A807-58282B9B9364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8" creationId="{A023DF66-9007-42EA-B74B-B1072EC6107B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11" creationId="{82584CD1-95AB-4009-8F59-C5D9FFD4B748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12" creationId="{9A4710C7-EF1B-4A20-BDFC-006AD6D69344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13" creationId="{1B554D4F-9E28-473E-BB17-EC6E048334D6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15" creationId="{60AC3A9E-BD87-4DEC-9971-282FDEA6B911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16" creationId="{2D9D3E6A-E6D4-48C5-87C9-363E1DF7879D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17" creationId="{C161DAEA-A05C-4B3D-A626-6DCDA5F3A368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19" creationId="{17C61C74-1D75-488A-9FC9-4FBC192D2DB7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20" creationId="{E419BB39-10F4-42E0-AA9D-F9930908004A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21" creationId="{6B9E4D92-415B-45B6-9311-7976755F57A3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23" creationId="{B8305D30-7AED-4A2A-AE00-55CC05FC4EF9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24" creationId="{F2612992-C6D8-48A3-BBE4-845F362A759E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25" creationId="{4EC2B33B-2436-4176-9FF9-D636DA719CCD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27" creationId="{66CC95CD-E9A5-4D5B-8094-7A8C710AE2B2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28" creationId="{167522E0-5076-4CB2-B797-43D0F38785BE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29" creationId="{ED4079A1-50DD-4A29-8803-6B0B7B427C5E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31" creationId="{D2B791D2-29E9-488B-AAAB-D8C2E6CF8AF2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32" creationId="{BF5E9FB4-0BBF-46FD-B753-6B288F8615F4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33" creationId="{E787E6CF-ACA8-4084-93EB-0DBD67E1CE8E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35" creationId="{F663FFBE-CF07-4DE1-8592-6AEB2C50CED2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36" creationId="{F9B9EF10-A048-4D00-8FBC-22865F1D4ECE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37" creationId="{2E8F3E99-5FA1-4DF9-9F3B-4A1C922D7BEF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39" creationId="{567F954E-7C0D-403E-95C2-B412821D26B6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40" creationId="{080FE6E9-6FB6-46B3-B382-9C5972CCFC5E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41" creationId="{57839FD8-8061-4318-9513-AA6A06307D71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44" creationId="{9ED426FC-BBCD-4900-BB20-FF6186FC308D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45" creationId="{FE81D7A9-C608-469C-B5D1-8F3CF661D061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47" creationId="{36565271-D089-42D4-B1FC-25E4D23080D1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48" creationId="{AF6E4613-9356-4B94-869A-C7BF3E86B2E6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49" creationId="{A58411D6-6B36-4C93-BF29-B6F7BEBE3FCE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51" creationId="{59E93D00-6582-430F-9DA9-A44C5DBC0E92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52" creationId="{5B586E1A-9776-4ACC-9333-4EDD1F67B841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54" creationId="{87020077-7406-44E5-BFF5-BB0BBFE1E016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55" creationId="{63156E66-6F8C-4FD2-B06F-5A7DDD4FDE9B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56" creationId="{D54111A4-8B77-41C1-B0F5-BEE304E4C71F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57" creationId="{E490CB55-BC9F-4CB5-B8B2-3008B6B0E4AC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58" creationId="{562F9745-B01E-47AD-9A94-E1934D0FF17B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59" creationId="{B56C25CC-F918-4C20-9402-9C2B28F7D713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60" creationId="{58339F87-452B-4E0B-934E-C5E626F0220D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61" creationId="{1D889695-F8C1-453A-9780-605AF847EDD4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62" creationId="{C0D35F68-2495-471F-ABB2-90A48F768179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63" creationId="{ABF927C6-39E6-4EE4-89D5-EC40D15324A6}"/>
          </ac:spMkLst>
        </pc:spChg>
        <pc:spChg chg="mod">
          <ac:chgData name="Christopher Keane" userId="2677a39a-78fe-4da0-ac2a-39406820a4c7" providerId="ADAL" clId="{4643BC6B-C166-4299-AA80-A34C327ACBF6}" dt="2021-02-24T23:42:08.149" v="4" actId="27803"/>
          <ac:spMkLst>
            <pc:docMk/>
            <pc:sldMk cId="0" sldId="256"/>
            <ac:spMk id="64" creationId="{FD894D48-3A90-43F7-AE64-00DDD6EA0EB0}"/>
          </ac:spMkLst>
        </pc:s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5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7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9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10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14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18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22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26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30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34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38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42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43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46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50" creationId="{F9B3C72E-307B-4974-86CF-A75425CA10EE}"/>
          </ac:grpSpMkLst>
        </pc:grpChg>
        <pc:grpChg chg="mod">
          <ac:chgData name="Christopher Keane" userId="2677a39a-78fe-4da0-ac2a-39406820a4c7" providerId="ADAL" clId="{4643BC6B-C166-4299-AA80-A34C327ACBF6}" dt="2021-02-24T23:42:08.149" v="4" actId="27803"/>
          <ac:grpSpMkLst>
            <pc:docMk/>
            <pc:sldMk cId="0" sldId="256"/>
            <ac:grpSpMk id="53" creationId="{F9B3C72E-307B-4974-86CF-A75425CA10EE}"/>
          </ac:grpSpMkLst>
        </pc:grpChg>
        <pc:picChg chg="add del mod">
          <ac:chgData name="Christopher Keane" userId="2677a39a-78fe-4da0-ac2a-39406820a4c7" providerId="ADAL" clId="{4643BC6B-C166-4299-AA80-A34C327ACBF6}" dt="2021-02-24T23:42:08.149" v="4" actId="27803"/>
          <ac:picMkLst>
            <pc:docMk/>
            <pc:sldMk cId="0" sldId="256"/>
            <ac:picMk id="4" creationId="{F9B3C72E-307B-4974-86CF-A75425CA10E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8371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A-61</a:t>
            </a:r>
          </a:p>
          <a:p>
            <a:r>
              <a:t>Survey Question: Which of the following does your department do to help with preparation of K-12 teachers?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3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1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0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2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7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2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1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8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8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0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1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21872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Ways Department Helps K-12 Teacher Training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reporting</a:t>
            </a:r>
          </a:p>
        </p:txBody>
      </p:sp>
      <p:grpSp>
        <p:nvGrpSpPr>
          <p:cNvPr id="5" name="Graphic 3">
            <a:extLst>
              <a:ext uri="{FF2B5EF4-FFF2-40B4-BE49-F238E27FC236}">
                <a16:creationId xmlns:a16="http://schemas.microsoft.com/office/drawing/2014/main" id="{F9B3C72E-307B-4974-86CF-A75425CA10EE}"/>
              </a:ext>
            </a:extLst>
          </p:cNvPr>
          <p:cNvGrpSpPr/>
          <p:nvPr/>
        </p:nvGrpSpPr>
        <p:grpSpPr>
          <a:xfrm>
            <a:off x="355364" y="1699098"/>
            <a:ext cx="8694094" cy="3566808"/>
            <a:chOff x="355364" y="1699098"/>
            <a:chExt cx="8694094" cy="3566808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69A1635-799C-4548-A807-58282B9B9364}"/>
                </a:ext>
              </a:extLst>
            </p:cNvPr>
            <p:cNvSpPr/>
            <p:nvPr/>
          </p:nvSpPr>
          <p:spPr>
            <a:xfrm>
              <a:off x="355364" y="1699098"/>
              <a:ext cx="8694094" cy="3566808"/>
            </a:xfrm>
            <a:custGeom>
              <a:avLst/>
              <a:gdLst>
                <a:gd name="connsiteX0" fmla="*/ 0 w 8694094"/>
                <a:gd name="connsiteY0" fmla="*/ 3566808 h 3566808"/>
                <a:gd name="connsiteX1" fmla="*/ 8694094 w 8694094"/>
                <a:gd name="connsiteY1" fmla="*/ 3566808 h 3566808"/>
                <a:gd name="connsiteX2" fmla="*/ 8694094 w 8694094"/>
                <a:gd name="connsiteY2" fmla="*/ 0 h 3566808"/>
                <a:gd name="connsiteX3" fmla="*/ 0 w 8694094"/>
                <a:gd name="connsiteY3" fmla="*/ 0 h 3566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94094" h="3566808">
                  <a:moveTo>
                    <a:pt x="0" y="3566808"/>
                  </a:moveTo>
                  <a:lnTo>
                    <a:pt x="8694094" y="3566808"/>
                  </a:lnTo>
                  <a:lnTo>
                    <a:pt x="869409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856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aphic 3">
              <a:extLst>
                <a:ext uri="{FF2B5EF4-FFF2-40B4-BE49-F238E27FC236}">
                  <a16:creationId xmlns:a16="http://schemas.microsoft.com/office/drawing/2014/main" id="{F9B3C72E-307B-4974-86CF-A75425CA10EE}"/>
                </a:ext>
              </a:extLst>
            </p:cNvPr>
            <p:cNvGrpSpPr/>
            <p:nvPr/>
          </p:nvGrpSpPr>
          <p:grpSpPr>
            <a:xfrm>
              <a:off x="355364" y="1699098"/>
              <a:ext cx="8506464" cy="3251368"/>
              <a:chOff x="355364" y="1699098"/>
              <a:chExt cx="8506464" cy="3251368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A023DF66-9007-42EA-B74B-B1072EC6107B}"/>
                  </a:ext>
                </a:extLst>
              </p:cNvPr>
              <p:cNvSpPr/>
              <p:nvPr/>
            </p:nvSpPr>
            <p:spPr>
              <a:xfrm>
                <a:off x="3395324" y="2400941"/>
                <a:ext cx="5466504" cy="2205847"/>
              </a:xfrm>
              <a:custGeom>
                <a:avLst/>
                <a:gdLst>
                  <a:gd name="connsiteX0" fmla="*/ 0 w 5466504"/>
                  <a:gd name="connsiteY0" fmla="*/ 2205848 h 2205847"/>
                  <a:gd name="connsiteX1" fmla="*/ 5466505 w 5466504"/>
                  <a:gd name="connsiteY1" fmla="*/ 2205848 h 2205847"/>
                  <a:gd name="connsiteX2" fmla="*/ 5466505 w 5466504"/>
                  <a:gd name="connsiteY2" fmla="*/ 0 h 2205847"/>
                  <a:gd name="connsiteX3" fmla="*/ 0 w 5466504"/>
                  <a:gd name="connsiteY3" fmla="*/ 0 h 2205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66504" h="2205847">
                    <a:moveTo>
                      <a:pt x="0" y="2205848"/>
                    </a:moveTo>
                    <a:lnTo>
                      <a:pt x="5466505" y="2205848"/>
                    </a:lnTo>
                    <a:lnTo>
                      <a:pt x="54665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EAF2"/>
              </a:solidFill>
              <a:ln w="18562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9" name="Graphic 3">
                <a:extLst>
                  <a:ext uri="{FF2B5EF4-FFF2-40B4-BE49-F238E27FC236}">
                    <a16:creationId xmlns:a16="http://schemas.microsoft.com/office/drawing/2014/main" id="{F9B3C72E-307B-4974-86CF-A75425CA10EE}"/>
                  </a:ext>
                </a:extLst>
              </p:cNvPr>
              <p:cNvGrpSpPr/>
              <p:nvPr/>
            </p:nvGrpSpPr>
            <p:grpSpPr>
              <a:xfrm>
                <a:off x="3348881" y="2400941"/>
                <a:ext cx="5164365" cy="2549524"/>
                <a:chOff x="3348881" y="2400941"/>
                <a:chExt cx="5164365" cy="2549524"/>
              </a:xfrm>
            </p:grpSpPr>
            <p:grpSp>
              <p:nvGrpSpPr>
                <p:cNvPr id="10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3348881" y="2400941"/>
                  <a:ext cx="92885" cy="2549524"/>
                  <a:chOff x="3348881" y="2400941"/>
                  <a:chExt cx="92885" cy="2549524"/>
                </a:xfrm>
              </p:grpSpPr>
              <p:sp>
                <p:nvSpPr>
                  <p:cNvPr id="11" name="Freeform: Shape 10">
                    <a:extLst>
                      <a:ext uri="{FF2B5EF4-FFF2-40B4-BE49-F238E27FC236}">
                        <a16:creationId xmlns:a16="http://schemas.microsoft.com/office/drawing/2014/main" id="{82584CD1-95AB-4009-8F59-C5D9FFD4B748}"/>
                      </a:ext>
                    </a:extLst>
                  </p:cNvPr>
                  <p:cNvSpPr/>
                  <p:nvPr/>
                </p:nvSpPr>
                <p:spPr>
                  <a:xfrm>
                    <a:off x="3395324" y="2400941"/>
                    <a:ext cx="18577" cy="2205847"/>
                  </a:xfrm>
                  <a:custGeom>
                    <a:avLst/>
                    <a:gdLst>
                      <a:gd name="connsiteX0" fmla="*/ 0 w 18577"/>
                      <a:gd name="connsiteY0" fmla="*/ 2205848 h 2205847"/>
                      <a:gd name="connsiteX1" fmla="*/ 0 w 18577"/>
                      <a:gd name="connsiteY1" fmla="*/ 0 h 22058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2205847">
                        <a:moveTo>
                          <a:pt x="0" y="220584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84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Freeform: Shape 11">
                    <a:extLst>
                      <a:ext uri="{FF2B5EF4-FFF2-40B4-BE49-F238E27FC236}">
                        <a16:creationId xmlns:a16="http://schemas.microsoft.com/office/drawing/2014/main" id="{9A4710C7-EF1B-4A20-BDFC-006AD6D69344}"/>
                      </a:ext>
                    </a:extLst>
                  </p:cNvPr>
                  <p:cNvSpPr/>
                  <p:nvPr/>
                </p:nvSpPr>
                <p:spPr>
                  <a:xfrm>
                    <a:off x="3395324" y="4606789"/>
                    <a:ext cx="18577" cy="130039"/>
                  </a:xfrm>
                  <a:custGeom>
                    <a:avLst/>
                    <a:gdLst>
                      <a:gd name="connsiteX0" fmla="*/ 164 w 18577"/>
                      <a:gd name="connsiteY0" fmla="*/ 157 h 130039"/>
                      <a:gd name="connsiteX1" fmla="*/ 164 w 18577"/>
                      <a:gd name="connsiteY1" fmla="*/ 130196 h 130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130039">
                        <a:moveTo>
                          <a:pt x="164" y="157"/>
                        </a:moveTo>
                        <a:lnTo>
                          <a:pt x="164" y="130196"/>
                        </a:lnTo>
                      </a:path>
                    </a:pathLst>
                  </a:custGeom>
                  <a:solidFill>
                    <a:srgbClr val="262626"/>
                  </a:solidFill>
                  <a:ln w="1484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1B554D4F-9E28-473E-BB17-EC6E048334D6}"/>
                      </a:ext>
                    </a:extLst>
                  </p:cNvPr>
                  <p:cNvSpPr txBox="1"/>
                  <p:nvPr/>
                </p:nvSpPr>
                <p:spPr>
                  <a:xfrm>
                    <a:off x="3257441" y="4718975"/>
                    <a:ext cx="275765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0</a:t>
                    </a:r>
                  </a:p>
                </p:txBody>
              </p:sp>
            </p:grpSp>
            <p:grpSp>
              <p:nvGrpSpPr>
                <p:cNvPr id="14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4013664" y="2400941"/>
                  <a:ext cx="185771" cy="2549524"/>
                  <a:chOff x="4013664" y="2400941"/>
                  <a:chExt cx="185771" cy="2549524"/>
                </a:xfrm>
              </p:grpSpPr>
              <p:sp>
                <p:nvSpPr>
                  <p:cNvPr id="15" name="Freeform: Shape 14">
                    <a:extLst>
                      <a:ext uri="{FF2B5EF4-FFF2-40B4-BE49-F238E27FC236}">
                        <a16:creationId xmlns:a16="http://schemas.microsoft.com/office/drawing/2014/main" id="{60AC3A9E-BD87-4DEC-9971-282FDEA6B911}"/>
                      </a:ext>
                    </a:extLst>
                  </p:cNvPr>
                  <p:cNvSpPr/>
                  <p:nvPr/>
                </p:nvSpPr>
                <p:spPr>
                  <a:xfrm>
                    <a:off x="4106549" y="2400941"/>
                    <a:ext cx="18577" cy="2205847"/>
                  </a:xfrm>
                  <a:custGeom>
                    <a:avLst/>
                    <a:gdLst>
                      <a:gd name="connsiteX0" fmla="*/ 0 w 18577"/>
                      <a:gd name="connsiteY0" fmla="*/ 2205848 h 2205847"/>
                      <a:gd name="connsiteX1" fmla="*/ 0 w 18577"/>
                      <a:gd name="connsiteY1" fmla="*/ 0 h 22058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2205847">
                        <a:moveTo>
                          <a:pt x="0" y="220584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84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Freeform: Shape 15">
                    <a:extLst>
                      <a:ext uri="{FF2B5EF4-FFF2-40B4-BE49-F238E27FC236}">
                        <a16:creationId xmlns:a16="http://schemas.microsoft.com/office/drawing/2014/main" id="{2D9D3E6A-E6D4-48C5-87C9-363E1DF7879D}"/>
                      </a:ext>
                    </a:extLst>
                  </p:cNvPr>
                  <p:cNvSpPr/>
                  <p:nvPr/>
                </p:nvSpPr>
                <p:spPr>
                  <a:xfrm>
                    <a:off x="4106549" y="4606789"/>
                    <a:ext cx="18577" cy="130039"/>
                  </a:xfrm>
                  <a:custGeom>
                    <a:avLst/>
                    <a:gdLst>
                      <a:gd name="connsiteX0" fmla="*/ 202 w 18577"/>
                      <a:gd name="connsiteY0" fmla="*/ 157 h 130039"/>
                      <a:gd name="connsiteX1" fmla="*/ 202 w 18577"/>
                      <a:gd name="connsiteY1" fmla="*/ 130196 h 130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130039">
                        <a:moveTo>
                          <a:pt x="202" y="157"/>
                        </a:moveTo>
                        <a:lnTo>
                          <a:pt x="202" y="130196"/>
                        </a:lnTo>
                      </a:path>
                    </a:pathLst>
                  </a:custGeom>
                  <a:solidFill>
                    <a:srgbClr val="262626"/>
                  </a:solidFill>
                  <a:ln w="1484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C161DAEA-A05C-4B3D-A626-6DCDA5F3A368}"/>
                      </a:ext>
                    </a:extLst>
                  </p:cNvPr>
                  <p:cNvSpPr txBox="1"/>
                  <p:nvPr/>
                </p:nvSpPr>
                <p:spPr>
                  <a:xfrm>
                    <a:off x="3922224" y="4718975"/>
                    <a:ext cx="368651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25</a:t>
                    </a:r>
                  </a:p>
                </p:txBody>
              </p:sp>
            </p:grpSp>
            <p:grpSp>
              <p:nvGrpSpPr>
                <p:cNvPr id="18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4724889" y="2400941"/>
                  <a:ext cx="185771" cy="2549524"/>
                  <a:chOff x="4724889" y="2400941"/>
                  <a:chExt cx="185771" cy="2549524"/>
                </a:xfrm>
              </p:grpSpPr>
              <p:sp>
                <p:nvSpPr>
                  <p:cNvPr id="19" name="Freeform: Shape 18">
                    <a:extLst>
                      <a:ext uri="{FF2B5EF4-FFF2-40B4-BE49-F238E27FC236}">
                        <a16:creationId xmlns:a16="http://schemas.microsoft.com/office/drawing/2014/main" id="{17C61C74-1D75-488A-9FC9-4FBC192D2DB7}"/>
                      </a:ext>
                    </a:extLst>
                  </p:cNvPr>
                  <p:cNvSpPr/>
                  <p:nvPr/>
                </p:nvSpPr>
                <p:spPr>
                  <a:xfrm>
                    <a:off x="4817775" y="2400941"/>
                    <a:ext cx="18577" cy="2205847"/>
                  </a:xfrm>
                  <a:custGeom>
                    <a:avLst/>
                    <a:gdLst>
                      <a:gd name="connsiteX0" fmla="*/ 0 w 18577"/>
                      <a:gd name="connsiteY0" fmla="*/ 2205848 h 2205847"/>
                      <a:gd name="connsiteX1" fmla="*/ 0 w 18577"/>
                      <a:gd name="connsiteY1" fmla="*/ 0 h 22058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2205847">
                        <a:moveTo>
                          <a:pt x="0" y="220584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84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E419BB39-10F4-42E0-AA9D-F9930908004A}"/>
                      </a:ext>
                    </a:extLst>
                  </p:cNvPr>
                  <p:cNvSpPr/>
                  <p:nvPr/>
                </p:nvSpPr>
                <p:spPr>
                  <a:xfrm>
                    <a:off x="4817774" y="4606789"/>
                    <a:ext cx="18577" cy="130039"/>
                  </a:xfrm>
                  <a:custGeom>
                    <a:avLst/>
                    <a:gdLst>
                      <a:gd name="connsiteX0" fmla="*/ 240 w 18577"/>
                      <a:gd name="connsiteY0" fmla="*/ 157 h 130039"/>
                      <a:gd name="connsiteX1" fmla="*/ 240 w 18577"/>
                      <a:gd name="connsiteY1" fmla="*/ 130196 h 130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130039">
                        <a:moveTo>
                          <a:pt x="240" y="157"/>
                        </a:moveTo>
                        <a:lnTo>
                          <a:pt x="240" y="130196"/>
                        </a:lnTo>
                      </a:path>
                    </a:pathLst>
                  </a:custGeom>
                  <a:solidFill>
                    <a:srgbClr val="262626"/>
                  </a:solidFill>
                  <a:ln w="1484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6B9E4D92-415B-45B6-9311-7976755F57A3}"/>
                      </a:ext>
                    </a:extLst>
                  </p:cNvPr>
                  <p:cNvSpPr txBox="1"/>
                  <p:nvPr/>
                </p:nvSpPr>
                <p:spPr>
                  <a:xfrm>
                    <a:off x="4633449" y="4718975"/>
                    <a:ext cx="368651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50</a:t>
                    </a:r>
                  </a:p>
                </p:txBody>
              </p:sp>
            </p:grpSp>
            <p:grpSp>
              <p:nvGrpSpPr>
                <p:cNvPr id="22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5436133" y="2400941"/>
                  <a:ext cx="185771" cy="2549524"/>
                  <a:chOff x="5436133" y="2400941"/>
                  <a:chExt cx="185771" cy="2549524"/>
                </a:xfrm>
              </p:grpSpPr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B8305D30-7AED-4A2A-AE00-55CC05FC4EF9}"/>
                      </a:ext>
                    </a:extLst>
                  </p:cNvPr>
                  <p:cNvSpPr/>
                  <p:nvPr/>
                </p:nvSpPr>
                <p:spPr>
                  <a:xfrm>
                    <a:off x="5529018" y="2400941"/>
                    <a:ext cx="18577" cy="2205847"/>
                  </a:xfrm>
                  <a:custGeom>
                    <a:avLst/>
                    <a:gdLst>
                      <a:gd name="connsiteX0" fmla="*/ 0 w 18577"/>
                      <a:gd name="connsiteY0" fmla="*/ 2205848 h 2205847"/>
                      <a:gd name="connsiteX1" fmla="*/ 0 w 18577"/>
                      <a:gd name="connsiteY1" fmla="*/ 0 h 22058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2205847">
                        <a:moveTo>
                          <a:pt x="0" y="220584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84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Freeform: Shape 23">
                    <a:extLst>
                      <a:ext uri="{FF2B5EF4-FFF2-40B4-BE49-F238E27FC236}">
                        <a16:creationId xmlns:a16="http://schemas.microsoft.com/office/drawing/2014/main" id="{F2612992-C6D8-48A3-BBE4-845F362A759E}"/>
                      </a:ext>
                    </a:extLst>
                  </p:cNvPr>
                  <p:cNvSpPr/>
                  <p:nvPr/>
                </p:nvSpPr>
                <p:spPr>
                  <a:xfrm>
                    <a:off x="5529018" y="4606789"/>
                    <a:ext cx="18577" cy="130039"/>
                  </a:xfrm>
                  <a:custGeom>
                    <a:avLst/>
                    <a:gdLst>
                      <a:gd name="connsiteX0" fmla="*/ 278 w 18577"/>
                      <a:gd name="connsiteY0" fmla="*/ 157 h 130039"/>
                      <a:gd name="connsiteX1" fmla="*/ 278 w 18577"/>
                      <a:gd name="connsiteY1" fmla="*/ 130196 h 130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130039">
                        <a:moveTo>
                          <a:pt x="278" y="157"/>
                        </a:moveTo>
                        <a:lnTo>
                          <a:pt x="278" y="130196"/>
                        </a:lnTo>
                      </a:path>
                    </a:pathLst>
                  </a:custGeom>
                  <a:solidFill>
                    <a:srgbClr val="262626"/>
                  </a:solidFill>
                  <a:ln w="1484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4EC2B33B-2436-4176-9FF9-D636DA719CCD}"/>
                      </a:ext>
                    </a:extLst>
                  </p:cNvPr>
                  <p:cNvSpPr txBox="1"/>
                  <p:nvPr/>
                </p:nvSpPr>
                <p:spPr>
                  <a:xfrm>
                    <a:off x="5344693" y="4718975"/>
                    <a:ext cx="368651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75</a:t>
                    </a:r>
                  </a:p>
                </p:txBody>
              </p:sp>
            </p:grpSp>
            <p:grpSp>
              <p:nvGrpSpPr>
                <p:cNvPr id="26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6100915" y="2400941"/>
                  <a:ext cx="278656" cy="2549524"/>
                  <a:chOff x="6100915" y="2400941"/>
                  <a:chExt cx="278656" cy="2549524"/>
                </a:xfrm>
              </p:grpSpPr>
              <p:sp>
                <p:nvSpPr>
                  <p:cNvPr id="27" name="Freeform: Shape 26">
                    <a:extLst>
                      <a:ext uri="{FF2B5EF4-FFF2-40B4-BE49-F238E27FC236}">
                        <a16:creationId xmlns:a16="http://schemas.microsoft.com/office/drawing/2014/main" id="{66CC95CD-E9A5-4D5B-8094-7A8C710AE2B2}"/>
                      </a:ext>
                    </a:extLst>
                  </p:cNvPr>
                  <p:cNvSpPr/>
                  <p:nvPr/>
                </p:nvSpPr>
                <p:spPr>
                  <a:xfrm>
                    <a:off x="6240244" y="2400941"/>
                    <a:ext cx="18577" cy="2205847"/>
                  </a:xfrm>
                  <a:custGeom>
                    <a:avLst/>
                    <a:gdLst>
                      <a:gd name="connsiteX0" fmla="*/ 0 w 18577"/>
                      <a:gd name="connsiteY0" fmla="*/ 2205848 h 2205847"/>
                      <a:gd name="connsiteX1" fmla="*/ 0 w 18577"/>
                      <a:gd name="connsiteY1" fmla="*/ 0 h 22058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2205847">
                        <a:moveTo>
                          <a:pt x="0" y="220584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84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Freeform: Shape 27">
                    <a:extLst>
                      <a:ext uri="{FF2B5EF4-FFF2-40B4-BE49-F238E27FC236}">
                        <a16:creationId xmlns:a16="http://schemas.microsoft.com/office/drawing/2014/main" id="{167522E0-5076-4CB2-B797-43D0F38785BE}"/>
                      </a:ext>
                    </a:extLst>
                  </p:cNvPr>
                  <p:cNvSpPr/>
                  <p:nvPr/>
                </p:nvSpPr>
                <p:spPr>
                  <a:xfrm>
                    <a:off x="6240243" y="4606789"/>
                    <a:ext cx="18577" cy="130039"/>
                  </a:xfrm>
                  <a:custGeom>
                    <a:avLst/>
                    <a:gdLst>
                      <a:gd name="connsiteX0" fmla="*/ 317 w 18577"/>
                      <a:gd name="connsiteY0" fmla="*/ 157 h 130039"/>
                      <a:gd name="connsiteX1" fmla="*/ 317 w 18577"/>
                      <a:gd name="connsiteY1" fmla="*/ 130196 h 130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130039">
                        <a:moveTo>
                          <a:pt x="317" y="157"/>
                        </a:moveTo>
                        <a:lnTo>
                          <a:pt x="317" y="130196"/>
                        </a:lnTo>
                      </a:path>
                    </a:pathLst>
                  </a:custGeom>
                  <a:solidFill>
                    <a:srgbClr val="262626"/>
                  </a:solidFill>
                  <a:ln w="1484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ED4079A1-50DD-4A29-8803-6B0B7B427C5E}"/>
                      </a:ext>
                    </a:extLst>
                  </p:cNvPr>
                  <p:cNvSpPr txBox="1"/>
                  <p:nvPr/>
                </p:nvSpPr>
                <p:spPr>
                  <a:xfrm>
                    <a:off x="6009475" y="4718975"/>
                    <a:ext cx="461536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100</a:t>
                    </a:r>
                  </a:p>
                </p:txBody>
              </p:sp>
            </p:grpSp>
            <p:grpSp>
              <p:nvGrpSpPr>
                <p:cNvPr id="30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6812140" y="2400941"/>
                  <a:ext cx="278656" cy="2549524"/>
                  <a:chOff x="6812140" y="2400941"/>
                  <a:chExt cx="278656" cy="2549524"/>
                </a:xfrm>
              </p:grpSpPr>
              <p:sp>
                <p:nvSpPr>
                  <p:cNvPr id="31" name="Freeform: Shape 30">
                    <a:extLst>
                      <a:ext uri="{FF2B5EF4-FFF2-40B4-BE49-F238E27FC236}">
                        <a16:creationId xmlns:a16="http://schemas.microsoft.com/office/drawing/2014/main" id="{D2B791D2-29E9-488B-AAAB-D8C2E6CF8AF2}"/>
                      </a:ext>
                    </a:extLst>
                  </p:cNvPr>
                  <p:cNvSpPr/>
                  <p:nvPr/>
                </p:nvSpPr>
                <p:spPr>
                  <a:xfrm>
                    <a:off x="6951469" y="2400941"/>
                    <a:ext cx="18577" cy="2205847"/>
                  </a:xfrm>
                  <a:custGeom>
                    <a:avLst/>
                    <a:gdLst>
                      <a:gd name="connsiteX0" fmla="*/ 0 w 18577"/>
                      <a:gd name="connsiteY0" fmla="*/ 2205848 h 2205847"/>
                      <a:gd name="connsiteX1" fmla="*/ 0 w 18577"/>
                      <a:gd name="connsiteY1" fmla="*/ 0 h 22058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2205847">
                        <a:moveTo>
                          <a:pt x="0" y="220584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84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: Shape 31">
                    <a:extLst>
                      <a:ext uri="{FF2B5EF4-FFF2-40B4-BE49-F238E27FC236}">
                        <a16:creationId xmlns:a16="http://schemas.microsoft.com/office/drawing/2014/main" id="{BF5E9FB4-0BBF-46FD-B753-6B288F8615F4}"/>
                      </a:ext>
                    </a:extLst>
                  </p:cNvPr>
                  <p:cNvSpPr/>
                  <p:nvPr/>
                </p:nvSpPr>
                <p:spPr>
                  <a:xfrm>
                    <a:off x="6951469" y="4606789"/>
                    <a:ext cx="18577" cy="130039"/>
                  </a:xfrm>
                  <a:custGeom>
                    <a:avLst/>
                    <a:gdLst>
                      <a:gd name="connsiteX0" fmla="*/ 355 w 18577"/>
                      <a:gd name="connsiteY0" fmla="*/ 157 h 130039"/>
                      <a:gd name="connsiteX1" fmla="*/ 355 w 18577"/>
                      <a:gd name="connsiteY1" fmla="*/ 130196 h 130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130039">
                        <a:moveTo>
                          <a:pt x="355" y="157"/>
                        </a:moveTo>
                        <a:lnTo>
                          <a:pt x="355" y="130196"/>
                        </a:lnTo>
                      </a:path>
                    </a:pathLst>
                  </a:custGeom>
                  <a:solidFill>
                    <a:srgbClr val="262626"/>
                  </a:solidFill>
                  <a:ln w="1484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E787E6CF-ACA8-4084-93EB-0DBD67E1CE8E}"/>
                      </a:ext>
                    </a:extLst>
                  </p:cNvPr>
                  <p:cNvSpPr txBox="1"/>
                  <p:nvPr/>
                </p:nvSpPr>
                <p:spPr>
                  <a:xfrm>
                    <a:off x="6720700" y="4718975"/>
                    <a:ext cx="461536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125</a:t>
                    </a:r>
                  </a:p>
                </p:txBody>
              </p:sp>
            </p:grpSp>
            <p:grpSp>
              <p:nvGrpSpPr>
                <p:cNvPr id="34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7523366" y="2400941"/>
                  <a:ext cx="278656" cy="2549524"/>
                  <a:chOff x="7523366" y="2400941"/>
                  <a:chExt cx="278656" cy="2549524"/>
                </a:xfrm>
              </p:grpSpPr>
              <p:sp>
                <p:nvSpPr>
                  <p:cNvPr id="35" name="Freeform: Shape 34">
                    <a:extLst>
                      <a:ext uri="{FF2B5EF4-FFF2-40B4-BE49-F238E27FC236}">
                        <a16:creationId xmlns:a16="http://schemas.microsoft.com/office/drawing/2014/main" id="{F663FFBE-CF07-4DE1-8592-6AEB2C50CED2}"/>
                      </a:ext>
                    </a:extLst>
                  </p:cNvPr>
                  <p:cNvSpPr/>
                  <p:nvPr/>
                </p:nvSpPr>
                <p:spPr>
                  <a:xfrm>
                    <a:off x="7662694" y="2400941"/>
                    <a:ext cx="18577" cy="2205847"/>
                  </a:xfrm>
                  <a:custGeom>
                    <a:avLst/>
                    <a:gdLst>
                      <a:gd name="connsiteX0" fmla="*/ 0 w 18577"/>
                      <a:gd name="connsiteY0" fmla="*/ 2205848 h 2205847"/>
                      <a:gd name="connsiteX1" fmla="*/ 0 w 18577"/>
                      <a:gd name="connsiteY1" fmla="*/ 0 h 22058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2205847">
                        <a:moveTo>
                          <a:pt x="0" y="220584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84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Freeform: Shape 35">
                    <a:extLst>
                      <a:ext uri="{FF2B5EF4-FFF2-40B4-BE49-F238E27FC236}">
                        <a16:creationId xmlns:a16="http://schemas.microsoft.com/office/drawing/2014/main" id="{F9B9EF10-A048-4D00-8FBC-22865F1D4ECE}"/>
                      </a:ext>
                    </a:extLst>
                  </p:cNvPr>
                  <p:cNvSpPr/>
                  <p:nvPr/>
                </p:nvSpPr>
                <p:spPr>
                  <a:xfrm>
                    <a:off x="7662694" y="4606789"/>
                    <a:ext cx="18577" cy="130039"/>
                  </a:xfrm>
                  <a:custGeom>
                    <a:avLst/>
                    <a:gdLst>
                      <a:gd name="connsiteX0" fmla="*/ 393 w 18577"/>
                      <a:gd name="connsiteY0" fmla="*/ 157 h 130039"/>
                      <a:gd name="connsiteX1" fmla="*/ 393 w 18577"/>
                      <a:gd name="connsiteY1" fmla="*/ 130196 h 130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130039">
                        <a:moveTo>
                          <a:pt x="393" y="157"/>
                        </a:moveTo>
                        <a:lnTo>
                          <a:pt x="393" y="130196"/>
                        </a:lnTo>
                      </a:path>
                    </a:pathLst>
                  </a:custGeom>
                  <a:solidFill>
                    <a:srgbClr val="262626"/>
                  </a:solidFill>
                  <a:ln w="1484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2E8F3E99-5FA1-4DF9-9F3B-4A1C922D7BEF}"/>
                      </a:ext>
                    </a:extLst>
                  </p:cNvPr>
                  <p:cNvSpPr txBox="1"/>
                  <p:nvPr/>
                </p:nvSpPr>
                <p:spPr>
                  <a:xfrm>
                    <a:off x="7431926" y="4718975"/>
                    <a:ext cx="461536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150</a:t>
                    </a:r>
                  </a:p>
                </p:txBody>
              </p:sp>
            </p:grpSp>
            <p:grpSp>
              <p:nvGrpSpPr>
                <p:cNvPr id="38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8234590" y="2400941"/>
                  <a:ext cx="278656" cy="2549524"/>
                  <a:chOff x="8234590" y="2400941"/>
                  <a:chExt cx="278656" cy="2549524"/>
                </a:xfrm>
              </p:grpSpPr>
              <p:sp>
                <p:nvSpPr>
                  <p:cNvPr id="39" name="Freeform: Shape 38">
                    <a:extLst>
                      <a:ext uri="{FF2B5EF4-FFF2-40B4-BE49-F238E27FC236}">
                        <a16:creationId xmlns:a16="http://schemas.microsoft.com/office/drawing/2014/main" id="{567F954E-7C0D-403E-95C2-B412821D26B6}"/>
                      </a:ext>
                    </a:extLst>
                  </p:cNvPr>
                  <p:cNvSpPr/>
                  <p:nvPr/>
                </p:nvSpPr>
                <p:spPr>
                  <a:xfrm>
                    <a:off x="8373919" y="2400941"/>
                    <a:ext cx="18577" cy="2205847"/>
                  </a:xfrm>
                  <a:custGeom>
                    <a:avLst/>
                    <a:gdLst>
                      <a:gd name="connsiteX0" fmla="*/ 0 w 18577"/>
                      <a:gd name="connsiteY0" fmla="*/ 2205848 h 2205847"/>
                      <a:gd name="connsiteX1" fmla="*/ 0 w 18577"/>
                      <a:gd name="connsiteY1" fmla="*/ 0 h 22058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2205847">
                        <a:moveTo>
                          <a:pt x="0" y="220584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84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Freeform: Shape 39">
                    <a:extLst>
                      <a:ext uri="{FF2B5EF4-FFF2-40B4-BE49-F238E27FC236}">
                        <a16:creationId xmlns:a16="http://schemas.microsoft.com/office/drawing/2014/main" id="{080FE6E9-6FB6-46B3-B382-9C5972CCFC5E}"/>
                      </a:ext>
                    </a:extLst>
                  </p:cNvPr>
                  <p:cNvSpPr/>
                  <p:nvPr/>
                </p:nvSpPr>
                <p:spPr>
                  <a:xfrm>
                    <a:off x="8373919" y="4606789"/>
                    <a:ext cx="18577" cy="130039"/>
                  </a:xfrm>
                  <a:custGeom>
                    <a:avLst/>
                    <a:gdLst>
                      <a:gd name="connsiteX0" fmla="*/ 432 w 18577"/>
                      <a:gd name="connsiteY0" fmla="*/ 157 h 130039"/>
                      <a:gd name="connsiteX1" fmla="*/ 432 w 18577"/>
                      <a:gd name="connsiteY1" fmla="*/ 130196 h 1300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577" h="130039">
                        <a:moveTo>
                          <a:pt x="432" y="157"/>
                        </a:moveTo>
                        <a:lnTo>
                          <a:pt x="432" y="130196"/>
                        </a:lnTo>
                      </a:path>
                    </a:pathLst>
                  </a:custGeom>
                  <a:solidFill>
                    <a:srgbClr val="262626"/>
                  </a:solidFill>
                  <a:ln w="1484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57839FD8-8061-4318-9513-AA6A06307D71}"/>
                      </a:ext>
                    </a:extLst>
                  </p:cNvPr>
                  <p:cNvSpPr txBox="1"/>
                  <p:nvPr/>
                </p:nvSpPr>
                <p:spPr>
                  <a:xfrm>
                    <a:off x="8143150" y="4718975"/>
                    <a:ext cx="461536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175</a:t>
                    </a:r>
                  </a:p>
                </p:txBody>
              </p:sp>
            </p:grpSp>
          </p:grpSp>
          <p:grpSp>
            <p:nvGrpSpPr>
              <p:cNvPr id="42" name="Graphic 3">
                <a:extLst>
                  <a:ext uri="{FF2B5EF4-FFF2-40B4-BE49-F238E27FC236}">
                    <a16:creationId xmlns:a16="http://schemas.microsoft.com/office/drawing/2014/main" id="{F9B3C72E-307B-4974-86CF-A75425CA10EE}"/>
                  </a:ext>
                </a:extLst>
              </p:cNvPr>
              <p:cNvGrpSpPr/>
              <p:nvPr/>
            </p:nvGrpSpPr>
            <p:grpSpPr>
              <a:xfrm>
                <a:off x="562313" y="2504247"/>
                <a:ext cx="2640530" cy="2022289"/>
                <a:chOff x="562313" y="2504247"/>
                <a:chExt cx="2640530" cy="2022289"/>
              </a:xfrm>
              <a:solidFill>
                <a:srgbClr val="262626"/>
              </a:solidFill>
            </p:grpSpPr>
            <p:grpSp>
              <p:nvGrpSpPr>
                <p:cNvPr id="43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1209261" y="4176116"/>
                  <a:ext cx="1978812" cy="350420"/>
                  <a:chOff x="1209261" y="4176116"/>
                  <a:chExt cx="1978812" cy="350420"/>
                </a:xfrm>
                <a:solidFill>
                  <a:srgbClr val="262626"/>
                </a:solidFill>
              </p:grpSpPr>
              <p:sp>
                <p:nvSpPr>
                  <p:cNvPr id="44" name="TextBox 43">
                    <a:extLst>
                      <a:ext uri="{FF2B5EF4-FFF2-40B4-BE49-F238E27FC236}">
                        <a16:creationId xmlns:a16="http://schemas.microsoft.com/office/drawing/2014/main" id="{9ED426FC-BBCD-4900-BB20-FF6186FC308D}"/>
                      </a:ext>
                    </a:extLst>
                  </p:cNvPr>
                  <p:cNvSpPr txBox="1"/>
                  <p:nvPr/>
                </p:nvSpPr>
                <p:spPr>
                  <a:xfrm>
                    <a:off x="1480424" y="4130396"/>
                    <a:ext cx="1799089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Integrate use of the Next</a:t>
                    </a:r>
                  </a:p>
                </p:txBody>
              </p:sp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FE81D7A9-C608-469C-B5D1-8F3CF661D061}"/>
                      </a:ext>
                    </a:extLst>
                  </p:cNvPr>
                  <p:cNvSpPr txBox="1"/>
                  <p:nvPr/>
                </p:nvSpPr>
                <p:spPr>
                  <a:xfrm>
                    <a:off x="1117821" y="4295045"/>
                    <a:ext cx="2152055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Generation Science Standards</a:t>
                    </a:r>
                  </a:p>
                </p:txBody>
              </p:sp>
            </p:grpSp>
            <p:grpSp>
              <p:nvGrpSpPr>
                <p:cNvPr id="46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1429515" y="3758335"/>
                  <a:ext cx="1764826" cy="350438"/>
                  <a:chOff x="1429515" y="3758335"/>
                  <a:chExt cx="1764826" cy="350438"/>
                </a:xfrm>
                <a:solidFill>
                  <a:srgbClr val="262626"/>
                </a:solidFill>
              </p:grpSpPr>
              <p:sp>
                <p:nvSpPr>
                  <p:cNvPr id="47" name="TextBox 46">
                    <a:extLst>
                      <a:ext uri="{FF2B5EF4-FFF2-40B4-BE49-F238E27FC236}">
                        <a16:creationId xmlns:a16="http://schemas.microsoft.com/office/drawing/2014/main" id="{36565271-D089-42D4-B1FC-25E4D23080D1}"/>
                      </a:ext>
                    </a:extLst>
                  </p:cNvPr>
                  <p:cNvSpPr txBox="1"/>
                  <p:nvPr/>
                </p:nvSpPr>
                <p:spPr>
                  <a:xfrm>
                    <a:off x="1338075" y="3712615"/>
                    <a:ext cx="1947706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Development programs for</a:t>
                    </a:r>
                  </a:p>
                </p:txBody>
              </p:sp>
              <p:sp>
                <p:nvSpPr>
                  <p:cNvPr id="48" name="TextBox 47">
                    <a:extLst>
                      <a:ext uri="{FF2B5EF4-FFF2-40B4-BE49-F238E27FC236}">
                        <a16:creationId xmlns:a16="http://schemas.microsoft.com/office/drawing/2014/main" id="{AF6E4613-9356-4B94-869A-C7BF3E86B2E6}"/>
                      </a:ext>
                    </a:extLst>
                  </p:cNvPr>
                  <p:cNvSpPr txBox="1"/>
                  <p:nvPr/>
                </p:nvSpPr>
                <p:spPr>
                  <a:xfrm>
                    <a:off x="1531370" y="3877282"/>
                    <a:ext cx="1743358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in-service K-12 teachers</a:t>
                    </a:r>
                  </a:p>
                </p:txBody>
              </p:sp>
            </p:grp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A58411D6-6B36-4C93-BF29-B6F7BEBE3FCE}"/>
                    </a:ext>
                  </a:extLst>
                </p:cNvPr>
                <p:cNvSpPr txBox="1"/>
                <p:nvPr/>
              </p:nvSpPr>
              <p:spPr>
                <a:xfrm>
                  <a:off x="470873" y="3366021"/>
                  <a:ext cx="2820831" cy="2772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7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Curriculum for pre-service K-12 teachers</a:t>
                  </a:r>
                </a:p>
              </p:txBody>
            </p:sp>
            <p:grpSp>
              <p:nvGrpSpPr>
                <p:cNvPr id="50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1287121" y="2922381"/>
                  <a:ext cx="1915721" cy="349714"/>
                  <a:chOff x="1287121" y="2922381"/>
                  <a:chExt cx="1915721" cy="349714"/>
                </a:xfrm>
                <a:solidFill>
                  <a:srgbClr val="262626"/>
                </a:solidFill>
              </p:grpSpPr>
              <p:sp>
                <p:nvSpPr>
                  <p:cNvPr id="51" name="TextBox 50">
                    <a:extLst>
                      <a:ext uri="{FF2B5EF4-FFF2-40B4-BE49-F238E27FC236}">
                        <a16:creationId xmlns:a16="http://schemas.microsoft.com/office/drawing/2014/main" id="{59E93D00-6582-430F-9DA9-A44C5DBC0E92}"/>
                      </a:ext>
                    </a:extLst>
                  </p:cNvPr>
                  <p:cNvSpPr txBox="1"/>
                  <p:nvPr/>
                </p:nvSpPr>
                <p:spPr>
                  <a:xfrm>
                    <a:off x="1495193" y="2876661"/>
                    <a:ext cx="1799089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Awareness of state K-12</a:t>
                    </a:r>
                  </a:p>
                </p:txBody>
              </p:sp>
              <p:sp>
                <p:nvSpPr>
                  <p:cNvPr id="52" name="TextBox 51">
                    <a:extLst>
                      <a:ext uri="{FF2B5EF4-FFF2-40B4-BE49-F238E27FC236}">
                        <a16:creationId xmlns:a16="http://schemas.microsoft.com/office/drawing/2014/main" id="{5B586E1A-9776-4ACC-9333-4EDD1F67B841}"/>
                      </a:ext>
                    </a:extLst>
                  </p:cNvPr>
                  <p:cNvSpPr txBox="1"/>
                  <p:nvPr/>
                </p:nvSpPr>
                <p:spPr>
                  <a:xfrm>
                    <a:off x="1195681" y="3040604"/>
                    <a:ext cx="2059169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teacher license requirements</a:t>
                    </a:r>
                  </a:p>
                </p:txBody>
              </p:sp>
            </p:grpSp>
            <p:grpSp>
              <p:nvGrpSpPr>
                <p:cNvPr id="53" name="Graphic 3">
                  <a:extLst>
                    <a:ext uri="{FF2B5EF4-FFF2-40B4-BE49-F238E27FC236}">
                      <a16:creationId xmlns:a16="http://schemas.microsoft.com/office/drawing/2014/main" id="{F9B3C72E-307B-4974-86CF-A75425CA10EE}"/>
                    </a:ext>
                  </a:extLst>
                </p:cNvPr>
                <p:cNvGrpSpPr/>
                <p:nvPr/>
              </p:nvGrpSpPr>
              <p:grpSpPr>
                <a:xfrm>
                  <a:off x="1502339" y="2504247"/>
                  <a:ext cx="1690518" cy="350433"/>
                  <a:chOff x="1502339" y="2504247"/>
                  <a:chExt cx="1690518" cy="350433"/>
                </a:xfrm>
                <a:solidFill>
                  <a:srgbClr val="262626"/>
                </a:solidFill>
              </p:grpSpPr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87020077-7406-44E5-BFF5-BB0BBFE1E016}"/>
                      </a:ext>
                    </a:extLst>
                  </p:cNvPr>
                  <p:cNvSpPr txBox="1"/>
                  <p:nvPr/>
                </p:nvSpPr>
                <p:spPr>
                  <a:xfrm>
                    <a:off x="1464099" y="2458527"/>
                    <a:ext cx="1780512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Integrate math and basic</a:t>
                    </a:r>
                  </a:p>
                </p:txBody>
              </p:sp>
              <p:sp>
                <p:nvSpPr>
                  <p:cNvPr id="55" name="TextBox 54">
                    <a:extLst>
                      <a:ext uri="{FF2B5EF4-FFF2-40B4-BE49-F238E27FC236}">
                        <a16:creationId xmlns:a16="http://schemas.microsoft.com/office/drawing/2014/main" id="{63156E66-6F8C-4FD2-B06F-5A7DDD4FDE9B}"/>
                      </a:ext>
                    </a:extLst>
                  </p:cNvPr>
                  <p:cNvSpPr txBox="1"/>
                  <p:nvPr/>
                </p:nvSpPr>
                <p:spPr>
                  <a:xfrm>
                    <a:off x="1410899" y="2623189"/>
                    <a:ext cx="1873398" cy="2772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7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science into intro courses</a:t>
                    </a:r>
                  </a:p>
                </p:txBody>
              </p:sp>
            </p:grpSp>
          </p:grp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D54111A4-8B77-41C1-B0F5-BEE304E4C71F}"/>
                  </a:ext>
                </a:extLst>
              </p:cNvPr>
              <p:cNvSpPr/>
              <p:nvPr/>
            </p:nvSpPr>
            <p:spPr>
              <a:xfrm>
                <a:off x="3395324" y="2400941"/>
                <a:ext cx="18577" cy="2205847"/>
              </a:xfrm>
              <a:custGeom>
                <a:avLst/>
                <a:gdLst>
                  <a:gd name="connsiteX0" fmla="*/ 0 w 18577"/>
                  <a:gd name="connsiteY0" fmla="*/ 2205848 h 2205847"/>
                  <a:gd name="connsiteX1" fmla="*/ 0 w 18577"/>
                  <a:gd name="connsiteY1" fmla="*/ 0 h 2205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577" h="2205847">
                    <a:moveTo>
                      <a:pt x="0" y="2205848"/>
                    </a:moveTo>
                    <a:lnTo>
                      <a:pt x="0" y="0"/>
                    </a:lnTo>
                  </a:path>
                </a:pathLst>
              </a:custGeom>
              <a:noFill/>
              <a:ln w="18562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E490CB55-BC9F-4CB5-B8B2-3008B6B0E4AC}"/>
                  </a:ext>
                </a:extLst>
              </p:cNvPr>
              <p:cNvSpPr/>
              <p:nvPr/>
            </p:nvSpPr>
            <p:spPr>
              <a:xfrm>
                <a:off x="8861828" y="2400941"/>
                <a:ext cx="18577" cy="2205847"/>
              </a:xfrm>
              <a:custGeom>
                <a:avLst/>
                <a:gdLst>
                  <a:gd name="connsiteX0" fmla="*/ 0 w 18577"/>
                  <a:gd name="connsiteY0" fmla="*/ 2205848 h 2205847"/>
                  <a:gd name="connsiteX1" fmla="*/ 0 w 18577"/>
                  <a:gd name="connsiteY1" fmla="*/ 0 h 2205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577" h="2205847">
                    <a:moveTo>
                      <a:pt x="0" y="2205848"/>
                    </a:moveTo>
                    <a:lnTo>
                      <a:pt x="0" y="0"/>
                    </a:lnTo>
                  </a:path>
                </a:pathLst>
              </a:custGeom>
              <a:noFill/>
              <a:ln w="18562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562F9745-B01E-47AD-9A94-E1934D0FF17B}"/>
                  </a:ext>
                </a:extLst>
              </p:cNvPr>
              <p:cNvSpPr/>
              <p:nvPr/>
            </p:nvSpPr>
            <p:spPr>
              <a:xfrm>
                <a:off x="3395324" y="4606789"/>
                <a:ext cx="5466504" cy="18577"/>
              </a:xfrm>
              <a:custGeom>
                <a:avLst/>
                <a:gdLst>
                  <a:gd name="connsiteX0" fmla="*/ 0 w 5466504"/>
                  <a:gd name="connsiteY0" fmla="*/ 0 h 18577"/>
                  <a:gd name="connsiteX1" fmla="*/ 5466505 w 5466504"/>
                  <a:gd name="connsiteY1" fmla="*/ 0 h 18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466504" h="18577">
                    <a:moveTo>
                      <a:pt x="0" y="0"/>
                    </a:moveTo>
                    <a:lnTo>
                      <a:pt x="5466505" y="0"/>
                    </a:lnTo>
                  </a:path>
                </a:pathLst>
              </a:custGeom>
              <a:noFill/>
              <a:ln w="18562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B56C25CC-F918-4C20-9402-9C2B28F7D713}"/>
                  </a:ext>
                </a:extLst>
              </p:cNvPr>
              <p:cNvSpPr/>
              <p:nvPr/>
            </p:nvSpPr>
            <p:spPr>
              <a:xfrm>
                <a:off x="3395324" y="2400941"/>
                <a:ext cx="5466504" cy="18577"/>
              </a:xfrm>
              <a:custGeom>
                <a:avLst/>
                <a:gdLst>
                  <a:gd name="connsiteX0" fmla="*/ 0 w 5466504"/>
                  <a:gd name="connsiteY0" fmla="*/ 0 h 18577"/>
                  <a:gd name="connsiteX1" fmla="*/ 5466505 w 5466504"/>
                  <a:gd name="connsiteY1" fmla="*/ 0 h 185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466504" h="18577">
                    <a:moveTo>
                      <a:pt x="0" y="0"/>
                    </a:moveTo>
                    <a:lnTo>
                      <a:pt x="5466505" y="0"/>
                    </a:lnTo>
                  </a:path>
                </a:pathLst>
              </a:custGeom>
              <a:noFill/>
              <a:ln w="18562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58339F87-452B-4E0B-934E-C5E626F0220D}"/>
                  </a:ext>
                </a:extLst>
              </p:cNvPr>
              <p:cNvSpPr/>
              <p:nvPr/>
            </p:nvSpPr>
            <p:spPr>
              <a:xfrm>
                <a:off x="3395324" y="4172307"/>
                <a:ext cx="1109518" cy="334221"/>
              </a:xfrm>
              <a:custGeom>
                <a:avLst/>
                <a:gdLst>
                  <a:gd name="connsiteX0" fmla="*/ 0 w 1109518"/>
                  <a:gd name="connsiteY0" fmla="*/ 334221 h 334221"/>
                  <a:gd name="connsiteX1" fmla="*/ 1109519 w 1109518"/>
                  <a:gd name="connsiteY1" fmla="*/ 334221 h 334221"/>
                  <a:gd name="connsiteX2" fmla="*/ 1109519 w 1109518"/>
                  <a:gd name="connsiteY2" fmla="*/ 0 h 334221"/>
                  <a:gd name="connsiteX3" fmla="*/ 0 w 1109518"/>
                  <a:gd name="connsiteY3" fmla="*/ 0 h 33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09518" h="334221">
                    <a:moveTo>
                      <a:pt x="0" y="334221"/>
                    </a:moveTo>
                    <a:lnTo>
                      <a:pt x="1109519" y="334221"/>
                    </a:lnTo>
                    <a:lnTo>
                      <a:pt x="110951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562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D889695-F8C1-453A-9780-605AF847EDD4}"/>
                  </a:ext>
                </a:extLst>
              </p:cNvPr>
              <p:cNvSpPr/>
              <p:nvPr/>
            </p:nvSpPr>
            <p:spPr>
              <a:xfrm>
                <a:off x="3395324" y="3754526"/>
                <a:ext cx="3157851" cy="334221"/>
              </a:xfrm>
              <a:custGeom>
                <a:avLst/>
                <a:gdLst>
                  <a:gd name="connsiteX0" fmla="*/ 0 w 3157851"/>
                  <a:gd name="connsiteY0" fmla="*/ 334221 h 334221"/>
                  <a:gd name="connsiteX1" fmla="*/ 3157851 w 3157851"/>
                  <a:gd name="connsiteY1" fmla="*/ 334221 h 334221"/>
                  <a:gd name="connsiteX2" fmla="*/ 3157851 w 3157851"/>
                  <a:gd name="connsiteY2" fmla="*/ 0 h 334221"/>
                  <a:gd name="connsiteX3" fmla="*/ 0 w 3157851"/>
                  <a:gd name="connsiteY3" fmla="*/ 0 h 33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57851" h="334221">
                    <a:moveTo>
                      <a:pt x="0" y="334221"/>
                    </a:moveTo>
                    <a:lnTo>
                      <a:pt x="3157851" y="334221"/>
                    </a:lnTo>
                    <a:lnTo>
                      <a:pt x="315785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562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0D35F68-2495-471F-ABB2-90A48F768179}"/>
                  </a:ext>
                </a:extLst>
              </p:cNvPr>
              <p:cNvSpPr/>
              <p:nvPr/>
            </p:nvSpPr>
            <p:spPr>
              <a:xfrm>
                <a:off x="3395324" y="3336755"/>
                <a:ext cx="3300095" cy="334211"/>
              </a:xfrm>
              <a:custGeom>
                <a:avLst/>
                <a:gdLst>
                  <a:gd name="connsiteX0" fmla="*/ 0 w 3300095"/>
                  <a:gd name="connsiteY0" fmla="*/ 334212 h 334211"/>
                  <a:gd name="connsiteX1" fmla="*/ 3300096 w 3300095"/>
                  <a:gd name="connsiteY1" fmla="*/ 334212 h 334211"/>
                  <a:gd name="connsiteX2" fmla="*/ 3300096 w 3300095"/>
                  <a:gd name="connsiteY2" fmla="*/ 0 h 334211"/>
                  <a:gd name="connsiteX3" fmla="*/ 0 w 3300095"/>
                  <a:gd name="connsiteY3" fmla="*/ 0 h 334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00095" h="334211">
                    <a:moveTo>
                      <a:pt x="0" y="334212"/>
                    </a:moveTo>
                    <a:lnTo>
                      <a:pt x="3300096" y="334212"/>
                    </a:lnTo>
                    <a:lnTo>
                      <a:pt x="330009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562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ABF927C6-39E6-4EE4-89D5-EC40D15324A6}"/>
                  </a:ext>
                </a:extLst>
              </p:cNvPr>
              <p:cNvSpPr/>
              <p:nvPr/>
            </p:nvSpPr>
            <p:spPr>
              <a:xfrm>
                <a:off x="3395324" y="2918981"/>
                <a:ext cx="3442341" cy="334219"/>
              </a:xfrm>
              <a:custGeom>
                <a:avLst/>
                <a:gdLst>
                  <a:gd name="connsiteX0" fmla="*/ 0 w 3442341"/>
                  <a:gd name="connsiteY0" fmla="*/ 334219 h 334219"/>
                  <a:gd name="connsiteX1" fmla="*/ 3442341 w 3442341"/>
                  <a:gd name="connsiteY1" fmla="*/ 334219 h 334219"/>
                  <a:gd name="connsiteX2" fmla="*/ 3442341 w 3442341"/>
                  <a:gd name="connsiteY2" fmla="*/ 0 h 334219"/>
                  <a:gd name="connsiteX3" fmla="*/ 0 w 3442341"/>
                  <a:gd name="connsiteY3" fmla="*/ 0 h 334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42341" h="334219">
                    <a:moveTo>
                      <a:pt x="0" y="334219"/>
                    </a:moveTo>
                    <a:lnTo>
                      <a:pt x="3442341" y="334219"/>
                    </a:lnTo>
                    <a:lnTo>
                      <a:pt x="344234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562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FD894D48-3A90-43F7-AE64-00DDD6EA0EB0}"/>
                  </a:ext>
                </a:extLst>
              </p:cNvPr>
              <p:cNvSpPr/>
              <p:nvPr/>
            </p:nvSpPr>
            <p:spPr>
              <a:xfrm>
                <a:off x="3395324" y="2501208"/>
                <a:ext cx="5206201" cy="334219"/>
              </a:xfrm>
              <a:custGeom>
                <a:avLst/>
                <a:gdLst>
                  <a:gd name="connsiteX0" fmla="*/ 0 w 5206201"/>
                  <a:gd name="connsiteY0" fmla="*/ 334219 h 334219"/>
                  <a:gd name="connsiteX1" fmla="*/ 5206202 w 5206201"/>
                  <a:gd name="connsiteY1" fmla="*/ 334219 h 334219"/>
                  <a:gd name="connsiteX2" fmla="*/ 5206202 w 5206201"/>
                  <a:gd name="connsiteY2" fmla="*/ 0 h 334219"/>
                  <a:gd name="connsiteX3" fmla="*/ 0 w 5206201"/>
                  <a:gd name="connsiteY3" fmla="*/ 0 h 334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206201" h="334219">
                    <a:moveTo>
                      <a:pt x="0" y="334219"/>
                    </a:moveTo>
                    <a:lnTo>
                      <a:pt x="5206202" y="334219"/>
                    </a:lnTo>
                    <a:lnTo>
                      <a:pt x="520620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562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36646F-468B-48BE-A78A-C66390C8DB73}">
  <ds:schemaRefs>
    <ds:schemaRef ds:uri="3ff2fa63-d22b-4bb2-9a0e-763a487e02e4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6f9e58f7-d1e4-4b3c-85fb-268101084292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E3344CC-0F35-459F-9D3A-97D1B48422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45DC85-8794-4080-9A65-8C7BF7F1EF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21</TotalTime>
  <Words>71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Ways Department Helps K-12 Teacher Training Departments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Ways Department Helps K-12 Teacher Training Departments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2021-02-24T23:42:25Z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