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560120-C87B-48F0-A882-5A0848B07B32}" v="6" dt="2021-02-24T23:34:28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19560120-C87B-48F0-A882-5A0848B07B32}"/>
    <pc:docChg chg="custSel modSld">
      <pc:chgData name="Christopher Keane" userId="2677a39a-78fe-4da0-ac2a-39406820a4c7" providerId="ADAL" clId="{19560120-C87B-48F0-A882-5A0848B07B32}" dt="2021-02-24T23:34:14.204" v="5" actId="27803"/>
      <pc:docMkLst>
        <pc:docMk/>
      </pc:docMkLst>
      <pc:sldChg chg="addSp delSp modSp mod">
        <pc:chgData name="Christopher Keane" userId="2677a39a-78fe-4da0-ac2a-39406820a4c7" providerId="ADAL" clId="{19560120-C87B-48F0-A882-5A0848B07B32}" dt="2021-02-24T23:34:14.204" v="5" actId="27803"/>
        <pc:sldMkLst>
          <pc:docMk/>
          <pc:sldMk cId="0" sldId="256"/>
        </pc:sldMkLst>
        <pc:spChg chg="mod">
          <ac:chgData name="Christopher Keane" userId="2677a39a-78fe-4da0-ac2a-39406820a4c7" providerId="ADAL" clId="{19560120-C87B-48F0-A882-5A0848B07B32}" dt="2021-02-24T23:32:59.307" v="1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6" creationId="{BBF7F315-EBE2-40E2-A3DA-2D5FBB135B1C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8" creationId="{0F82AC96-7EB7-4660-8EBE-7A76D3D2A9A1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1" creationId="{20ECAE11-4877-48DE-ADBB-5C3163DC7F2F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2" creationId="{650004CE-E93F-48FF-8BD2-3885BE9E323F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3" creationId="{55569806-F987-4912-B330-51CB9B2A4F05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5" creationId="{CE19FCF2-4BEC-446E-BC90-429148B05B8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6" creationId="{9EDCD8D0-0BE4-409D-B091-A054122FDAC3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7" creationId="{0DE5A96D-5C2E-4922-9521-C7D92041B1BD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19" creationId="{4180A124-83EF-4A43-88DE-4568AF4D3521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0" creationId="{EF89A03F-3E60-4532-BD66-BF832242936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1" creationId="{FBB3FC80-A928-4E30-AE78-B8DBC0D9DF95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3" creationId="{C238D577-A45B-4F85-A595-3E39A860B423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4" creationId="{1F4046EC-CAEE-4712-9CBE-4F13380C48D0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5" creationId="{091E5D4D-2772-4E41-9D15-FB46CA6D17CE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7" creationId="{9755549A-F587-496C-83E1-A54486FEE839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8" creationId="{4F3DB907-383A-462C-AA92-2C2DB9D0D4E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29" creationId="{CD3F6208-B381-4C3E-A27D-AB8937AE9807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1" creationId="{C90A15E1-6F8F-4011-B0E7-3B005E49FC29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2" creationId="{52F50B56-8806-4CA6-8295-86BC3083474C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3" creationId="{DFE46E3A-FE55-4221-A4BE-E648714CD7AB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5" creationId="{B1B94046-6974-4147-B54F-0C3C5132F37E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6" creationId="{FC6E22FE-4A7A-47C0-90D7-14A3B6F4A2DD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7" creationId="{146BE76F-5AB3-49EE-9169-38D39AFC0F9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39" creationId="{78D63F69-19F0-4FAE-8787-2F9EDA072DCD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0" creationId="{597178E5-6441-4D48-9E67-6FC8C4760B6A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1" creationId="{B3286FFB-B603-4BF2-8AC7-431DE5EACCE5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4" creationId="{E31C6BFA-F27F-4D46-9CD2-85C901E013D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5" creationId="{E645A4BF-55EC-431F-A636-0836009A4C7C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6" creationId="{428CDB7E-0079-46BC-B41D-F37960A76758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8" creationId="{6D2C6841-87F7-4650-89E5-58F6553B3737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49" creationId="{6F81E992-6487-4B0D-B936-7F0718814927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0" creationId="{84295A05-042B-4C07-A82B-14611B64996B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1" creationId="{091F3BCC-018F-4667-984F-031B53FED874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2" creationId="{CCC44174-E99A-46D6-8527-995F571858FB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3" creationId="{638B9034-67EE-49BB-BFA2-86FAF4244F4D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4" creationId="{9A05E5DA-F575-49E2-A340-A76E1B75B947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5" creationId="{7A4B7B8E-A472-448C-A247-1A0A61BE22C8}"/>
          </ac:spMkLst>
        </pc:spChg>
        <pc:spChg chg="mod">
          <ac:chgData name="Christopher Keane" userId="2677a39a-78fe-4da0-ac2a-39406820a4c7" providerId="ADAL" clId="{19560120-C87B-48F0-A882-5A0848B07B32}" dt="2021-02-24T23:34:14.204" v="5" actId="27803"/>
          <ac:spMkLst>
            <pc:docMk/>
            <pc:sldMk cId="0" sldId="256"/>
            <ac:spMk id="56" creationId="{23A22EAD-2DD1-4353-B57E-639C92AE596E}"/>
          </ac:spMkLst>
        </pc:s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5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7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9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10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14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18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22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26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30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34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38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42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43" creationId="{9C10D6EC-CC1E-4957-A897-530C0A021AAB}"/>
          </ac:grpSpMkLst>
        </pc:grpChg>
        <pc:grpChg chg="mod">
          <ac:chgData name="Christopher Keane" userId="2677a39a-78fe-4da0-ac2a-39406820a4c7" providerId="ADAL" clId="{19560120-C87B-48F0-A882-5A0848B07B32}" dt="2021-02-24T23:34:14.204" v="5" actId="27803"/>
          <ac:grpSpMkLst>
            <pc:docMk/>
            <pc:sldMk cId="0" sldId="256"/>
            <ac:grpSpMk id="47" creationId="{9C10D6EC-CC1E-4957-A897-530C0A021AAB}"/>
          </ac:grpSpMkLst>
        </pc:grpChg>
        <pc:picChg chg="add del mod">
          <ac:chgData name="Christopher Keane" userId="2677a39a-78fe-4da0-ac2a-39406820a4c7" providerId="ADAL" clId="{19560120-C87B-48F0-A882-5A0848B07B32}" dt="2021-02-24T23:34:14.204" v="5" actId="27803"/>
          <ac:picMkLst>
            <pc:docMk/>
            <pc:sldMk cId="0" sldId="256"/>
            <ac:picMk id="4" creationId="{9C10D6EC-CC1E-4957-A897-530C0A021AA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788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A-62</a:t>
            </a:r>
          </a:p>
          <a:p>
            <a:r>
              <a:t>Survey Question: Which of the following does your department do to ease the transition between 2-year and 4-year colleges?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3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1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5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0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5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2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5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0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1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21129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Programs for 2-year to 4-year College Transition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9C10D6EC-CC1E-4957-A897-530C0A021AAB}"/>
              </a:ext>
            </a:extLst>
          </p:cNvPr>
          <p:cNvGrpSpPr/>
          <p:nvPr/>
        </p:nvGrpSpPr>
        <p:grpSpPr>
          <a:xfrm>
            <a:off x="387135" y="1906622"/>
            <a:ext cx="8485603" cy="3091613"/>
            <a:chOff x="387135" y="1906622"/>
            <a:chExt cx="8485603" cy="309161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BF7F315-EBE2-40E2-A3DA-2D5FBB135B1C}"/>
                </a:ext>
              </a:extLst>
            </p:cNvPr>
            <p:cNvSpPr/>
            <p:nvPr/>
          </p:nvSpPr>
          <p:spPr>
            <a:xfrm>
              <a:off x="387135" y="1906622"/>
              <a:ext cx="8485603" cy="3091613"/>
            </a:xfrm>
            <a:custGeom>
              <a:avLst/>
              <a:gdLst>
                <a:gd name="connsiteX0" fmla="*/ 0 w 8485603"/>
                <a:gd name="connsiteY0" fmla="*/ 3091613 h 3091613"/>
                <a:gd name="connsiteX1" fmla="*/ 8485603 w 8485603"/>
                <a:gd name="connsiteY1" fmla="*/ 3091613 h 3091613"/>
                <a:gd name="connsiteX2" fmla="*/ 8485603 w 8485603"/>
                <a:gd name="connsiteY2" fmla="*/ 0 h 3091613"/>
                <a:gd name="connsiteX3" fmla="*/ 0 w 8485603"/>
                <a:gd name="connsiteY3" fmla="*/ 0 h 309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85603" h="3091613">
                  <a:moveTo>
                    <a:pt x="0" y="3091613"/>
                  </a:moveTo>
                  <a:lnTo>
                    <a:pt x="8485603" y="3091613"/>
                  </a:lnTo>
                  <a:lnTo>
                    <a:pt x="84856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81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9C10D6EC-CC1E-4957-A897-530C0A021AAB}"/>
                </a:ext>
              </a:extLst>
            </p:cNvPr>
            <p:cNvGrpSpPr/>
            <p:nvPr/>
          </p:nvGrpSpPr>
          <p:grpSpPr>
            <a:xfrm>
              <a:off x="387135" y="1906622"/>
              <a:ext cx="8302473" cy="2783285"/>
              <a:chOff x="387135" y="1906622"/>
              <a:chExt cx="8302473" cy="2783285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0F82AC96-7EB7-4660-8EBE-7A76D3D2A9A1}"/>
                  </a:ext>
                </a:extLst>
              </p:cNvPr>
              <p:cNvSpPr/>
              <p:nvPr/>
            </p:nvSpPr>
            <p:spPr>
              <a:xfrm>
                <a:off x="3046319" y="2596388"/>
                <a:ext cx="5643288" cy="1757590"/>
              </a:xfrm>
              <a:custGeom>
                <a:avLst/>
                <a:gdLst>
                  <a:gd name="connsiteX0" fmla="*/ 0 w 5643288"/>
                  <a:gd name="connsiteY0" fmla="*/ 1757590 h 1757590"/>
                  <a:gd name="connsiteX1" fmla="*/ 5643289 w 5643288"/>
                  <a:gd name="connsiteY1" fmla="*/ 1757590 h 1757590"/>
                  <a:gd name="connsiteX2" fmla="*/ 5643289 w 5643288"/>
                  <a:gd name="connsiteY2" fmla="*/ 0 h 1757590"/>
                  <a:gd name="connsiteX3" fmla="*/ 0 w 5643288"/>
                  <a:gd name="connsiteY3" fmla="*/ 0 h 1757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43288" h="1757590">
                    <a:moveTo>
                      <a:pt x="0" y="1757590"/>
                    </a:moveTo>
                    <a:lnTo>
                      <a:pt x="5643289" y="1757590"/>
                    </a:lnTo>
                    <a:lnTo>
                      <a:pt x="564328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9C10D6EC-CC1E-4957-A897-530C0A021AAB}"/>
                  </a:ext>
                </a:extLst>
              </p:cNvPr>
              <p:cNvGrpSpPr/>
              <p:nvPr/>
            </p:nvGrpSpPr>
            <p:grpSpPr>
              <a:xfrm>
                <a:off x="3000990" y="2596388"/>
                <a:ext cx="5480176" cy="2093518"/>
                <a:chOff x="3000990" y="2596388"/>
                <a:chExt cx="5480176" cy="2093518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3000990" y="2596388"/>
                  <a:ext cx="90658" cy="2093518"/>
                  <a:chOff x="3000990" y="2596388"/>
                  <a:chExt cx="90658" cy="2093518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20ECAE11-4877-48DE-ADBB-5C3163DC7F2F}"/>
                      </a:ext>
                    </a:extLst>
                  </p:cNvPr>
                  <p:cNvSpPr/>
                  <p:nvPr/>
                </p:nvSpPr>
                <p:spPr>
                  <a:xfrm>
                    <a:off x="3046319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650004CE-E93F-48FF-8BD2-3885BE9E323F}"/>
                      </a:ext>
                    </a:extLst>
                  </p:cNvPr>
                  <p:cNvSpPr/>
                  <p:nvPr/>
                </p:nvSpPr>
                <p:spPr>
                  <a:xfrm>
                    <a:off x="3046319" y="4353978"/>
                    <a:ext cx="18131" cy="127108"/>
                  </a:xfrm>
                  <a:custGeom>
                    <a:avLst/>
                    <a:gdLst>
                      <a:gd name="connsiteX0" fmla="*/ 147 w 18131"/>
                      <a:gd name="connsiteY0" fmla="*/ 135 h 127108"/>
                      <a:gd name="connsiteX1" fmla="*/ 147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147" y="135"/>
                        </a:moveTo>
                        <a:lnTo>
                          <a:pt x="147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55569806-F987-4912-B330-51CB9B2A4F05}"/>
                      </a:ext>
                    </a:extLst>
                  </p:cNvPr>
                  <p:cNvSpPr txBox="1"/>
                  <p:nvPr/>
                </p:nvSpPr>
                <p:spPr>
                  <a:xfrm>
                    <a:off x="2909550" y="4462604"/>
                    <a:ext cx="273538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3712639" y="2596388"/>
                  <a:ext cx="181316" cy="2093518"/>
                  <a:chOff x="3712639" y="2596388"/>
                  <a:chExt cx="181316" cy="2093518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CE19FCF2-4BEC-446E-BC90-429148B05B84}"/>
                      </a:ext>
                    </a:extLst>
                  </p:cNvPr>
                  <p:cNvSpPr/>
                  <p:nvPr/>
                </p:nvSpPr>
                <p:spPr>
                  <a:xfrm>
                    <a:off x="3803297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9EDCD8D0-0BE4-409D-B091-A054122FDAC3}"/>
                      </a:ext>
                    </a:extLst>
                  </p:cNvPr>
                  <p:cNvSpPr/>
                  <p:nvPr/>
                </p:nvSpPr>
                <p:spPr>
                  <a:xfrm>
                    <a:off x="3803297" y="4353978"/>
                    <a:ext cx="18131" cy="127108"/>
                  </a:xfrm>
                  <a:custGeom>
                    <a:avLst/>
                    <a:gdLst>
                      <a:gd name="connsiteX0" fmla="*/ 188 w 18131"/>
                      <a:gd name="connsiteY0" fmla="*/ 135 h 127108"/>
                      <a:gd name="connsiteX1" fmla="*/ 188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188" y="135"/>
                        </a:moveTo>
                        <a:lnTo>
                          <a:pt x="188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0DE5A96D-5C2E-4922-9521-C7D92041B1BD}"/>
                      </a:ext>
                    </a:extLst>
                  </p:cNvPr>
                  <p:cNvSpPr txBox="1"/>
                  <p:nvPr/>
                </p:nvSpPr>
                <p:spPr>
                  <a:xfrm>
                    <a:off x="3621199" y="4462604"/>
                    <a:ext cx="364196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4469616" y="2596388"/>
                  <a:ext cx="181316" cy="2093518"/>
                  <a:chOff x="4469616" y="2596388"/>
                  <a:chExt cx="181316" cy="2093518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4180A124-83EF-4A43-88DE-4568AF4D3521}"/>
                      </a:ext>
                    </a:extLst>
                  </p:cNvPr>
                  <p:cNvSpPr/>
                  <p:nvPr/>
                </p:nvSpPr>
                <p:spPr>
                  <a:xfrm>
                    <a:off x="4560274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EF89A03F-3E60-4532-BD66-BF8322429364}"/>
                      </a:ext>
                    </a:extLst>
                  </p:cNvPr>
                  <p:cNvSpPr/>
                  <p:nvPr/>
                </p:nvSpPr>
                <p:spPr>
                  <a:xfrm>
                    <a:off x="4560274" y="4353978"/>
                    <a:ext cx="18131" cy="127108"/>
                  </a:xfrm>
                  <a:custGeom>
                    <a:avLst/>
                    <a:gdLst>
                      <a:gd name="connsiteX0" fmla="*/ 230 w 18131"/>
                      <a:gd name="connsiteY0" fmla="*/ 135 h 127108"/>
                      <a:gd name="connsiteX1" fmla="*/ 230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230" y="135"/>
                        </a:moveTo>
                        <a:lnTo>
                          <a:pt x="230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FBB3FC80-A928-4E30-AE78-B8DBC0D9DF95}"/>
                      </a:ext>
                    </a:extLst>
                  </p:cNvPr>
                  <p:cNvSpPr txBox="1"/>
                  <p:nvPr/>
                </p:nvSpPr>
                <p:spPr>
                  <a:xfrm>
                    <a:off x="4378176" y="4462604"/>
                    <a:ext cx="364196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40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5226594" y="2596388"/>
                  <a:ext cx="181316" cy="2093518"/>
                  <a:chOff x="5226594" y="2596388"/>
                  <a:chExt cx="181316" cy="2093518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C238D577-A45B-4F85-A595-3E39A860B423}"/>
                      </a:ext>
                    </a:extLst>
                  </p:cNvPr>
                  <p:cNvSpPr/>
                  <p:nvPr/>
                </p:nvSpPr>
                <p:spPr>
                  <a:xfrm>
                    <a:off x="5317252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1F4046EC-CAEE-4712-9CBE-4F13380C48D0}"/>
                      </a:ext>
                    </a:extLst>
                  </p:cNvPr>
                  <p:cNvSpPr/>
                  <p:nvPr/>
                </p:nvSpPr>
                <p:spPr>
                  <a:xfrm>
                    <a:off x="5317252" y="4353978"/>
                    <a:ext cx="18131" cy="127108"/>
                  </a:xfrm>
                  <a:custGeom>
                    <a:avLst/>
                    <a:gdLst>
                      <a:gd name="connsiteX0" fmla="*/ 272 w 18131"/>
                      <a:gd name="connsiteY0" fmla="*/ 135 h 127108"/>
                      <a:gd name="connsiteX1" fmla="*/ 272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272" y="135"/>
                        </a:moveTo>
                        <a:lnTo>
                          <a:pt x="272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091E5D4D-2772-4E41-9D15-FB46CA6D17CE}"/>
                      </a:ext>
                    </a:extLst>
                  </p:cNvPr>
                  <p:cNvSpPr txBox="1"/>
                  <p:nvPr/>
                </p:nvSpPr>
                <p:spPr>
                  <a:xfrm>
                    <a:off x="5135154" y="4462604"/>
                    <a:ext cx="364196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60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5983589" y="2596388"/>
                  <a:ext cx="181316" cy="2093518"/>
                  <a:chOff x="5983589" y="2596388"/>
                  <a:chExt cx="181316" cy="2093518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9755549A-F587-496C-83E1-A54486FEE839}"/>
                      </a:ext>
                    </a:extLst>
                  </p:cNvPr>
                  <p:cNvSpPr/>
                  <p:nvPr/>
                </p:nvSpPr>
                <p:spPr>
                  <a:xfrm>
                    <a:off x="6074248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4F3DB907-383A-462C-AA92-2C2DB9D0D4E4}"/>
                      </a:ext>
                    </a:extLst>
                  </p:cNvPr>
                  <p:cNvSpPr/>
                  <p:nvPr/>
                </p:nvSpPr>
                <p:spPr>
                  <a:xfrm>
                    <a:off x="6074247" y="4353978"/>
                    <a:ext cx="18131" cy="127108"/>
                  </a:xfrm>
                  <a:custGeom>
                    <a:avLst/>
                    <a:gdLst>
                      <a:gd name="connsiteX0" fmla="*/ 314 w 18131"/>
                      <a:gd name="connsiteY0" fmla="*/ 135 h 127108"/>
                      <a:gd name="connsiteX1" fmla="*/ 314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314" y="135"/>
                        </a:moveTo>
                        <a:lnTo>
                          <a:pt x="314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CD3F6208-B381-4C3E-A27D-AB8937AE9807}"/>
                      </a:ext>
                    </a:extLst>
                  </p:cNvPr>
                  <p:cNvSpPr txBox="1"/>
                  <p:nvPr/>
                </p:nvSpPr>
                <p:spPr>
                  <a:xfrm>
                    <a:off x="5892149" y="4462604"/>
                    <a:ext cx="364196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80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6695238" y="2596388"/>
                  <a:ext cx="271974" cy="2093518"/>
                  <a:chOff x="6695238" y="2596388"/>
                  <a:chExt cx="271974" cy="2093518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C90A15E1-6F8F-4011-B0E7-3B005E49FC29}"/>
                      </a:ext>
                    </a:extLst>
                  </p:cNvPr>
                  <p:cNvSpPr/>
                  <p:nvPr/>
                </p:nvSpPr>
                <p:spPr>
                  <a:xfrm>
                    <a:off x="6831225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52F50B56-8806-4CA6-8295-86BC3083474C}"/>
                      </a:ext>
                    </a:extLst>
                  </p:cNvPr>
                  <p:cNvSpPr/>
                  <p:nvPr/>
                </p:nvSpPr>
                <p:spPr>
                  <a:xfrm>
                    <a:off x="6831225" y="4353978"/>
                    <a:ext cx="18131" cy="127108"/>
                  </a:xfrm>
                  <a:custGeom>
                    <a:avLst/>
                    <a:gdLst>
                      <a:gd name="connsiteX0" fmla="*/ 355 w 18131"/>
                      <a:gd name="connsiteY0" fmla="*/ 135 h 127108"/>
                      <a:gd name="connsiteX1" fmla="*/ 355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355" y="135"/>
                        </a:moveTo>
                        <a:lnTo>
                          <a:pt x="355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DFE46E3A-FE55-4221-A4BE-E648714CD7AB}"/>
                      </a:ext>
                    </a:extLst>
                  </p:cNvPr>
                  <p:cNvSpPr txBox="1"/>
                  <p:nvPr/>
                </p:nvSpPr>
                <p:spPr>
                  <a:xfrm>
                    <a:off x="6603798" y="4462604"/>
                    <a:ext cx="454854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7452215" y="2596388"/>
                  <a:ext cx="271974" cy="2093518"/>
                  <a:chOff x="7452215" y="2596388"/>
                  <a:chExt cx="271974" cy="2093518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B1B94046-6974-4147-B54F-0C3C5132F37E}"/>
                      </a:ext>
                    </a:extLst>
                  </p:cNvPr>
                  <p:cNvSpPr/>
                  <p:nvPr/>
                </p:nvSpPr>
                <p:spPr>
                  <a:xfrm>
                    <a:off x="7588202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FC6E22FE-4A7A-47C0-90D7-14A3B6F4A2DD}"/>
                      </a:ext>
                    </a:extLst>
                  </p:cNvPr>
                  <p:cNvSpPr/>
                  <p:nvPr/>
                </p:nvSpPr>
                <p:spPr>
                  <a:xfrm>
                    <a:off x="7588202" y="4353978"/>
                    <a:ext cx="18131" cy="127108"/>
                  </a:xfrm>
                  <a:custGeom>
                    <a:avLst/>
                    <a:gdLst>
                      <a:gd name="connsiteX0" fmla="*/ 397 w 18131"/>
                      <a:gd name="connsiteY0" fmla="*/ 135 h 127108"/>
                      <a:gd name="connsiteX1" fmla="*/ 397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397" y="135"/>
                        </a:moveTo>
                        <a:lnTo>
                          <a:pt x="397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146BE76F-5AB3-49EE-9169-38D39AFC0F94}"/>
                      </a:ext>
                    </a:extLst>
                  </p:cNvPr>
                  <p:cNvSpPr txBox="1"/>
                  <p:nvPr/>
                </p:nvSpPr>
                <p:spPr>
                  <a:xfrm>
                    <a:off x="7360775" y="4462604"/>
                    <a:ext cx="454854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120</a:t>
                    </a:r>
                  </a:p>
                </p:txBody>
              </p:sp>
            </p:grpSp>
            <p:grpSp>
              <p:nvGrpSpPr>
                <p:cNvPr id="38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8209192" y="2596388"/>
                  <a:ext cx="271974" cy="2093518"/>
                  <a:chOff x="8209192" y="2596388"/>
                  <a:chExt cx="271974" cy="2093518"/>
                </a:xfrm>
              </p:grpSpPr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78D63F69-19F0-4FAE-8787-2F9EDA072DCD}"/>
                      </a:ext>
                    </a:extLst>
                  </p:cNvPr>
                  <p:cNvSpPr/>
                  <p:nvPr/>
                </p:nvSpPr>
                <p:spPr>
                  <a:xfrm>
                    <a:off x="8345179" y="2596388"/>
                    <a:ext cx="18131" cy="1757590"/>
                  </a:xfrm>
                  <a:custGeom>
                    <a:avLst/>
                    <a:gdLst>
                      <a:gd name="connsiteX0" fmla="*/ 0 w 18131"/>
                      <a:gd name="connsiteY0" fmla="*/ 1757590 h 1757590"/>
                      <a:gd name="connsiteX1" fmla="*/ 0 w 18131"/>
                      <a:gd name="connsiteY1" fmla="*/ 0 h 1757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757590">
                        <a:moveTo>
                          <a:pt x="0" y="175759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49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597178E5-6441-4D48-9E67-6FC8C4760B6A}"/>
                      </a:ext>
                    </a:extLst>
                  </p:cNvPr>
                  <p:cNvSpPr/>
                  <p:nvPr/>
                </p:nvSpPr>
                <p:spPr>
                  <a:xfrm>
                    <a:off x="8345180" y="4353978"/>
                    <a:ext cx="18131" cy="127108"/>
                  </a:xfrm>
                  <a:custGeom>
                    <a:avLst/>
                    <a:gdLst>
                      <a:gd name="connsiteX0" fmla="*/ 439 w 18131"/>
                      <a:gd name="connsiteY0" fmla="*/ 135 h 127108"/>
                      <a:gd name="connsiteX1" fmla="*/ 439 w 18131"/>
                      <a:gd name="connsiteY1" fmla="*/ 127243 h 12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131" h="127108">
                        <a:moveTo>
                          <a:pt x="439" y="135"/>
                        </a:moveTo>
                        <a:lnTo>
                          <a:pt x="439" y="127243"/>
                        </a:lnTo>
                      </a:path>
                    </a:pathLst>
                  </a:custGeom>
                  <a:solidFill>
                    <a:srgbClr val="262626"/>
                  </a:solidFill>
                  <a:ln w="1449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B3286FFB-B603-4BF2-8AC7-431DE5EACCE5}"/>
                      </a:ext>
                    </a:extLst>
                  </p:cNvPr>
                  <p:cNvSpPr txBox="1"/>
                  <p:nvPr/>
                </p:nvSpPr>
                <p:spPr>
                  <a:xfrm>
                    <a:off x="8117752" y="4462604"/>
                    <a:ext cx="454854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140</a:t>
                    </a:r>
                  </a:p>
                </p:txBody>
              </p:sp>
            </p:grpSp>
          </p:grpSp>
          <p:grpSp>
            <p:nvGrpSpPr>
              <p:cNvPr id="42" name="Graphic 3">
                <a:extLst>
                  <a:ext uri="{FF2B5EF4-FFF2-40B4-BE49-F238E27FC236}">
                    <a16:creationId xmlns:a16="http://schemas.microsoft.com/office/drawing/2014/main" id="{9C10D6EC-CC1E-4957-A897-530C0A021AAB}"/>
                  </a:ext>
                </a:extLst>
              </p:cNvPr>
              <p:cNvGrpSpPr/>
              <p:nvPr/>
            </p:nvGrpSpPr>
            <p:grpSpPr>
              <a:xfrm>
                <a:off x="571352" y="2743766"/>
                <a:ext cx="2284585" cy="1484611"/>
                <a:chOff x="571352" y="2743766"/>
                <a:chExt cx="2284585" cy="1484611"/>
              </a:xfrm>
              <a:solidFill>
                <a:srgbClr val="262626"/>
              </a:solidFill>
            </p:grpSpPr>
            <p:grpSp>
              <p:nvGrpSpPr>
                <p:cNvPr id="43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1368623" y="3886547"/>
                  <a:ext cx="1486793" cy="341829"/>
                  <a:chOff x="1368623" y="3886547"/>
                  <a:chExt cx="1486793" cy="341829"/>
                </a:xfrm>
                <a:solidFill>
                  <a:srgbClr val="262626"/>
                </a:solidFill>
              </p:grpSpPr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E31C6BFA-F27F-4D46-9CD2-85C901E013D4}"/>
                      </a:ext>
                    </a:extLst>
                  </p:cNvPr>
                  <p:cNvSpPr txBox="1"/>
                  <p:nvPr/>
                </p:nvSpPr>
                <p:spPr>
                  <a:xfrm>
                    <a:off x="1277183" y="3840827"/>
                    <a:ext cx="1669673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Collaborative field trips</a:t>
                    </a:r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E645A4BF-55EC-431F-A636-0836009A4C7C}"/>
                      </a:ext>
                    </a:extLst>
                  </p:cNvPr>
                  <p:cNvSpPr txBox="1"/>
                  <p:nvPr/>
                </p:nvSpPr>
                <p:spPr>
                  <a:xfrm>
                    <a:off x="1926475" y="4001074"/>
                    <a:ext cx="998803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and research</a:t>
                    </a:r>
                  </a:p>
                </p:txBody>
              </p:sp>
            </p:grp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428CDB7E-0079-46BC-B41D-F37960A76758}"/>
                    </a:ext>
                  </a:extLst>
                </p:cNvPr>
                <p:cNvSpPr txBox="1"/>
                <p:nvPr/>
              </p:nvSpPr>
              <p:spPr>
                <a:xfrm>
                  <a:off x="479912" y="3339419"/>
                  <a:ext cx="2467465" cy="2730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3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Cross-instituion faculty interactions</a:t>
                  </a:r>
                </a:p>
              </p:txBody>
            </p:sp>
            <p:grpSp>
              <p:nvGrpSpPr>
                <p:cNvPr id="47" name="Graphic 3">
                  <a:extLst>
                    <a:ext uri="{FF2B5EF4-FFF2-40B4-BE49-F238E27FC236}">
                      <a16:creationId xmlns:a16="http://schemas.microsoft.com/office/drawing/2014/main" id="{9C10D6EC-CC1E-4957-A897-530C0A021AAB}"/>
                    </a:ext>
                  </a:extLst>
                </p:cNvPr>
                <p:cNvGrpSpPr/>
                <p:nvPr/>
              </p:nvGrpSpPr>
              <p:grpSpPr>
                <a:xfrm>
                  <a:off x="844438" y="2743766"/>
                  <a:ext cx="1998693" cy="343327"/>
                  <a:chOff x="844438" y="2743766"/>
                  <a:chExt cx="1998693" cy="343327"/>
                </a:xfrm>
                <a:solidFill>
                  <a:srgbClr val="262626"/>
                </a:solidFill>
              </p:grpSpPr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6D2C6841-87F7-4650-89E5-58F6553B3737}"/>
                      </a:ext>
                    </a:extLst>
                  </p:cNvPr>
                  <p:cNvSpPr txBox="1"/>
                  <p:nvPr/>
                </p:nvSpPr>
                <p:spPr>
                  <a:xfrm>
                    <a:off x="752998" y="2698046"/>
                    <a:ext cx="2141096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Aligns curricula between 4-year</a:t>
                    </a:r>
                  </a:p>
                </p:txBody>
              </p:sp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6F81E992-6487-4B0D-B936-7F0718814927}"/>
                      </a:ext>
                    </a:extLst>
                  </p:cNvPr>
                  <p:cNvSpPr txBox="1"/>
                  <p:nvPr/>
                </p:nvSpPr>
                <p:spPr>
                  <a:xfrm>
                    <a:off x="1174239" y="2859791"/>
                    <a:ext cx="1760331" cy="2730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4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and local 2-year colleges</a:t>
                    </a:r>
                  </a:p>
                </p:txBody>
              </p:sp>
            </p:grpSp>
          </p:grp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84295A05-042B-4C07-A82B-14611B64996B}"/>
                  </a:ext>
                </a:extLst>
              </p:cNvPr>
              <p:cNvSpPr/>
              <p:nvPr/>
            </p:nvSpPr>
            <p:spPr>
              <a:xfrm>
                <a:off x="3046319" y="2596388"/>
                <a:ext cx="18131" cy="1757590"/>
              </a:xfrm>
              <a:custGeom>
                <a:avLst/>
                <a:gdLst>
                  <a:gd name="connsiteX0" fmla="*/ 0 w 18131"/>
                  <a:gd name="connsiteY0" fmla="*/ 1757590 h 1757590"/>
                  <a:gd name="connsiteX1" fmla="*/ 0 w 18131"/>
                  <a:gd name="connsiteY1" fmla="*/ 0 h 1757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131" h="1757590">
                    <a:moveTo>
                      <a:pt x="0" y="1757590"/>
                    </a:moveTo>
                    <a:lnTo>
                      <a:pt x="0" y="0"/>
                    </a:lnTo>
                  </a:path>
                </a:pathLst>
              </a:custGeom>
              <a:noFill/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091F3BCC-018F-4667-984F-031B53FED874}"/>
                  </a:ext>
                </a:extLst>
              </p:cNvPr>
              <p:cNvSpPr/>
              <p:nvPr/>
            </p:nvSpPr>
            <p:spPr>
              <a:xfrm>
                <a:off x="8689608" y="2596388"/>
                <a:ext cx="18131" cy="1757590"/>
              </a:xfrm>
              <a:custGeom>
                <a:avLst/>
                <a:gdLst>
                  <a:gd name="connsiteX0" fmla="*/ 0 w 18131"/>
                  <a:gd name="connsiteY0" fmla="*/ 1757590 h 1757590"/>
                  <a:gd name="connsiteX1" fmla="*/ 0 w 18131"/>
                  <a:gd name="connsiteY1" fmla="*/ 0 h 1757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131" h="1757590">
                    <a:moveTo>
                      <a:pt x="0" y="1757590"/>
                    </a:moveTo>
                    <a:lnTo>
                      <a:pt x="0" y="0"/>
                    </a:lnTo>
                  </a:path>
                </a:pathLst>
              </a:custGeom>
              <a:noFill/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CCC44174-E99A-46D6-8527-995F571858FB}"/>
                  </a:ext>
                </a:extLst>
              </p:cNvPr>
              <p:cNvSpPr/>
              <p:nvPr/>
            </p:nvSpPr>
            <p:spPr>
              <a:xfrm>
                <a:off x="3046319" y="4353978"/>
                <a:ext cx="5643288" cy="18158"/>
              </a:xfrm>
              <a:custGeom>
                <a:avLst/>
                <a:gdLst>
                  <a:gd name="connsiteX0" fmla="*/ 0 w 5643288"/>
                  <a:gd name="connsiteY0" fmla="*/ 0 h 18158"/>
                  <a:gd name="connsiteX1" fmla="*/ 5643289 w 5643288"/>
                  <a:gd name="connsiteY1" fmla="*/ 0 h 18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3288" h="18158">
                    <a:moveTo>
                      <a:pt x="0" y="0"/>
                    </a:moveTo>
                    <a:lnTo>
                      <a:pt x="5643289" y="0"/>
                    </a:lnTo>
                  </a:path>
                </a:pathLst>
              </a:custGeom>
              <a:noFill/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638B9034-67EE-49BB-BFA2-86FAF4244F4D}"/>
                  </a:ext>
                </a:extLst>
              </p:cNvPr>
              <p:cNvSpPr/>
              <p:nvPr/>
            </p:nvSpPr>
            <p:spPr>
              <a:xfrm>
                <a:off x="3046319" y="2596388"/>
                <a:ext cx="5643288" cy="18158"/>
              </a:xfrm>
              <a:custGeom>
                <a:avLst/>
                <a:gdLst>
                  <a:gd name="connsiteX0" fmla="*/ 0 w 5643288"/>
                  <a:gd name="connsiteY0" fmla="*/ 0 h 18158"/>
                  <a:gd name="connsiteX1" fmla="*/ 5643289 w 5643288"/>
                  <a:gd name="connsiteY1" fmla="*/ 0 h 18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3288" h="18158">
                    <a:moveTo>
                      <a:pt x="0" y="0"/>
                    </a:moveTo>
                    <a:lnTo>
                      <a:pt x="5643289" y="0"/>
                    </a:lnTo>
                  </a:path>
                </a:pathLst>
              </a:custGeom>
              <a:noFill/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A05E5DA-F575-49E2-A340-A76E1B75B947}"/>
                  </a:ext>
                </a:extLst>
              </p:cNvPr>
              <p:cNvSpPr/>
              <p:nvPr/>
            </p:nvSpPr>
            <p:spPr>
              <a:xfrm>
                <a:off x="3046319" y="3817564"/>
                <a:ext cx="1362555" cy="456517"/>
              </a:xfrm>
              <a:custGeom>
                <a:avLst/>
                <a:gdLst>
                  <a:gd name="connsiteX0" fmla="*/ 0 w 1362555"/>
                  <a:gd name="connsiteY0" fmla="*/ 456518 h 456517"/>
                  <a:gd name="connsiteX1" fmla="*/ 1362556 w 1362555"/>
                  <a:gd name="connsiteY1" fmla="*/ 456518 h 456517"/>
                  <a:gd name="connsiteX2" fmla="*/ 1362556 w 1362555"/>
                  <a:gd name="connsiteY2" fmla="*/ 0 h 456517"/>
                  <a:gd name="connsiteX3" fmla="*/ 0 w 1362555"/>
                  <a:gd name="connsiteY3" fmla="*/ 0 h 456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555" h="456517">
                    <a:moveTo>
                      <a:pt x="0" y="456518"/>
                    </a:moveTo>
                    <a:lnTo>
                      <a:pt x="1362556" y="456518"/>
                    </a:lnTo>
                    <a:lnTo>
                      <a:pt x="13625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7A4B7B8E-A472-448C-A247-1A0A61BE22C8}"/>
                  </a:ext>
                </a:extLst>
              </p:cNvPr>
              <p:cNvSpPr/>
              <p:nvPr/>
            </p:nvSpPr>
            <p:spPr>
              <a:xfrm>
                <a:off x="3046319" y="3246923"/>
                <a:ext cx="2838669" cy="456515"/>
              </a:xfrm>
              <a:custGeom>
                <a:avLst/>
                <a:gdLst>
                  <a:gd name="connsiteX0" fmla="*/ 0 w 2838669"/>
                  <a:gd name="connsiteY0" fmla="*/ 456516 h 456515"/>
                  <a:gd name="connsiteX1" fmla="*/ 2838670 w 2838669"/>
                  <a:gd name="connsiteY1" fmla="*/ 456516 h 456515"/>
                  <a:gd name="connsiteX2" fmla="*/ 2838670 w 2838669"/>
                  <a:gd name="connsiteY2" fmla="*/ 0 h 456515"/>
                  <a:gd name="connsiteX3" fmla="*/ 0 w 2838669"/>
                  <a:gd name="connsiteY3" fmla="*/ 0 h 456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38669" h="456515">
                    <a:moveTo>
                      <a:pt x="0" y="456516"/>
                    </a:moveTo>
                    <a:lnTo>
                      <a:pt x="2838670" y="456516"/>
                    </a:lnTo>
                    <a:lnTo>
                      <a:pt x="283867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3A22EAD-2DD1-4353-B57E-639C92AE596E}"/>
                  </a:ext>
                </a:extLst>
              </p:cNvPr>
              <p:cNvSpPr/>
              <p:nvPr/>
            </p:nvSpPr>
            <p:spPr>
              <a:xfrm>
                <a:off x="3046319" y="2676277"/>
                <a:ext cx="5374559" cy="456515"/>
              </a:xfrm>
              <a:custGeom>
                <a:avLst/>
                <a:gdLst>
                  <a:gd name="connsiteX0" fmla="*/ 0 w 5374559"/>
                  <a:gd name="connsiteY0" fmla="*/ 456516 h 456515"/>
                  <a:gd name="connsiteX1" fmla="*/ 5374560 w 5374559"/>
                  <a:gd name="connsiteY1" fmla="*/ 456516 h 456515"/>
                  <a:gd name="connsiteX2" fmla="*/ 5374560 w 5374559"/>
                  <a:gd name="connsiteY2" fmla="*/ 0 h 456515"/>
                  <a:gd name="connsiteX3" fmla="*/ 0 w 5374559"/>
                  <a:gd name="connsiteY3" fmla="*/ 0 h 456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74559" h="456515">
                    <a:moveTo>
                      <a:pt x="0" y="456516"/>
                    </a:moveTo>
                    <a:lnTo>
                      <a:pt x="5374560" y="456516"/>
                    </a:lnTo>
                    <a:lnTo>
                      <a:pt x="53745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114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7B7D1D-F6D3-4991-BEE7-EF98DAD8A8F5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6f9e58f7-d1e4-4b3c-85fb-268101084292"/>
    <ds:schemaRef ds:uri="3ff2fa63-d22b-4bb2-9a0e-763a487e02e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FFE448D-5EC4-422B-A5BA-6F4F736B9B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588FFC-9E02-4948-B960-0A5133BE82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13</TotalTime>
  <Words>56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Programs for 2-year to 4-year College Transition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 for 2-year to 4-year College Transition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2021-02-24T23:34:35Z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