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86CA80-635F-4F99-8420-6993269C9349}" v="5" dt="2021-02-24T23:36:44.4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1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E486CA80-635F-4F99-8420-6993269C9349}"/>
    <pc:docChg chg="modSld">
      <pc:chgData name="Christopher Keane" userId="2677a39a-78fe-4da0-ac2a-39406820a4c7" providerId="ADAL" clId="{E486CA80-635F-4F99-8420-6993269C9349}" dt="2021-02-24T23:36:22.603" v="3" actId="14100"/>
      <pc:docMkLst>
        <pc:docMk/>
      </pc:docMkLst>
      <pc:sldChg chg="addSp modSp mod">
        <pc:chgData name="Christopher Keane" userId="2677a39a-78fe-4da0-ac2a-39406820a4c7" providerId="ADAL" clId="{E486CA80-635F-4F99-8420-6993269C9349}" dt="2021-02-24T23:36:22.603" v="3" actId="14100"/>
        <pc:sldMkLst>
          <pc:docMk/>
          <pc:sldMk cId="0" sldId="256"/>
        </pc:sldMkLst>
        <pc:spChg chg="mod">
          <ac:chgData name="Christopher Keane" userId="2677a39a-78fe-4da0-ac2a-39406820a4c7" providerId="ADAL" clId="{E486CA80-635F-4F99-8420-6993269C9349}" dt="2021-02-24T23:35:25.873" v="0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Christopher Keane" userId="2677a39a-78fe-4da0-ac2a-39406820a4c7" providerId="ADAL" clId="{E486CA80-635F-4F99-8420-6993269C9349}" dt="2021-02-24T23:36:22.603" v="3" actId="14100"/>
          <ac:picMkLst>
            <pc:docMk/>
            <pc:sldMk cId="0" sldId="256"/>
            <ac:picMk id="4" creationId="{336A314E-A9AA-40B1-A1DC-5A7ADEE728A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795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A-63</a:t>
            </a:r>
          </a:p>
          <a:p>
            <a:r>
              <a:t>Survey Question: Does your department/company/organization have or plan on any systematic efforts to encourage broadening participation and retention of a more diverse student population?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5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9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1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4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5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5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3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2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5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5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1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93850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Systematic Efforts to Broadening Participation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Organizations reporting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36A314E-A9AA-40B1-A1DC-5A7ADEE728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0885" y="1211415"/>
            <a:ext cx="7882004" cy="47873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86ED37-8EDA-471E-8D1E-F833D737E9C2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3ff2fa63-d22b-4bb2-9a0e-763a487e02e4"/>
    <ds:schemaRef ds:uri="6f9e58f7-d1e4-4b3c-85fb-268101084292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263C137-9428-4855-9937-22A89DA7EA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3004F2-0360-4E68-B350-ACB0F405F2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15</TotalTime>
  <Words>39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vc</vt:lpstr>
      <vt:lpstr>Systematic Efforts to Broadening Participation Organizations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Systematic Efforts to Broadening Participation Organizations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2021-02-24T23:36:56Z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