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A6935-6708-4E2C-B486-AFC2D0F9C350}" v="5" dt="2021-02-24T23:38:50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1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570A6935-6708-4E2C-B486-AFC2D0F9C350}"/>
    <pc:docChg chg="custSel modSld">
      <pc:chgData name="Christopher Keane" userId="2677a39a-78fe-4da0-ac2a-39406820a4c7" providerId="ADAL" clId="{570A6935-6708-4E2C-B486-AFC2D0F9C350}" dt="2021-02-24T23:38:31.739" v="4" actId="14100"/>
      <pc:docMkLst>
        <pc:docMk/>
      </pc:docMkLst>
      <pc:sldChg chg="addSp modSp mod">
        <pc:chgData name="Christopher Keane" userId="2677a39a-78fe-4da0-ac2a-39406820a4c7" providerId="ADAL" clId="{570A6935-6708-4E2C-B486-AFC2D0F9C350}" dt="2021-02-24T23:38:31.739" v="4" actId="14100"/>
        <pc:sldMkLst>
          <pc:docMk/>
          <pc:sldMk cId="0" sldId="256"/>
        </pc:sldMkLst>
        <pc:spChg chg="mod">
          <ac:chgData name="Christopher Keane" userId="2677a39a-78fe-4da0-ac2a-39406820a4c7" providerId="ADAL" clId="{570A6935-6708-4E2C-B486-AFC2D0F9C350}" dt="2021-02-24T23:37:12.205" v="1" actId="27636"/>
          <ac:spMkLst>
            <pc:docMk/>
            <pc:sldMk cId="0" sldId="256"/>
            <ac:spMk id="2" creationId="{00000000-0000-0000-0000-000000000000}"/>
          </ac:spMkLst>
        </pc:spChg>
        <pc:picChg chg="add mod">
          <ac:chgData name="Christopher Keane" userId="2677a39a-78fe-4da0-ac2a-39406820a4c7" providerId="ADAL" clId="{570A6935-6708-4E2C-B486-AFC2D0F9C350}" dt="2021-02-24T23:38:31.739" v="4" actId="14100"/>
          <ac:picMkLst>
            <pc:docMk/>
            <pc:sldMk cId="0" sldId="256"/>
            <ac:picMk id="4" creationId="{9EC5FB5C-79AA-444E-A4EC-A8273278E19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618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A-64</a:t>
            </a:r>
          </a:p>
          <a:p>
            <a:r>
              <a:t>Survey Question: Does your department/company/organization track the participation and retention of minorities in your population?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5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5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9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0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4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6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1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1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2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0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36443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Organization Tracks Diversity in your Population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&amp; companies reporting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9EC5FB5C-79AA-444E-A4EC-A8273278E1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5840" y="2412459"/>
            <a:ext cx="8560340" cy="21400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39FBED-F687-449F-A330-DAF394F2A0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7A3286-5D77-4EA4-B7B7-D3469FE838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F2187C-E6D3-4AF7-8E55-B9899AB0B074}">
  <ds:schemaRefs>
    <ds:schemaRef ds:uri="http://purl.org/dc/dcmitype/"/>
    <ds:schemaRef ds:uri="http://schemas.openxmlformats.org/package/2006/metadata/core-properties"/>
    <ds:schemaRef ds:uri="3ff2fa63-d22b-4bb2-9a0e-763a487e02e4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6f9e58f7-d1e4-4b3c-85fb-268101084292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17</TotalTime>
  <Words>33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vc</vt:lpstr>
      <vt:lpstr>Organization Tracks Diversity in your Population Departments &amp; companies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Tracks Diversity in your Population Departments &amp; companies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2021-02-24T23:38:51Z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