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24B18-4B0B-47B9-BDE7-D0DEE203DE7A}" v="7" dt="2021-02-25T01:14:49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60B24B18-4B0B-47B9-BDE7-D0DEE203DE7A}"/>
    <pc:docChg chg="custSel modSld">
      <pc:chgData name="Christopher Keane" userId="2677a39a-78fe-4da0-ac2a-39406820a4c7" providerId="ADAL" clId="{60B24B18-4B0B-47B9-BDE7-D0DEE203DE7A}" dt="2021-02-25T01:14:39.721" v="22" actId="1036"/>
      <pc:docMkLst>
        <pc:docMk/>
      </pc:docMkLst>
      <pc:sldChg chg="addSp delSp modSp mod">
        <pc:chgData name="Christopher Keane" userId="2677a39a-78fe-4da0-ac2a-39406820a4c7" providerId="ADAL" clId="{60B24B18-4B0B-47B9-BDE7-D0DEE203DE7A}" dt="2021-02-25T01:14:39.721" v="22" actId="1036"/>
        <pc:sldMkLst>
          <pc:docMk/>
          <pc:sldMk cId="0" sldId="256"/>
        </pc:sldMkLst>
        <pc:spChg chg="mod">
          <ac:chgData name="Christopher Keane" userId="2677a39a-78fe-4da0-ac2a-39406820a4c7" providerId="ADAL" clId="{60B24B18-4B0B-47B9-BDE7-D0DEE203DE7A}" dt="2021-02-25T01:13:51.13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" creationId="{A716CA17-46D1-4388-8FF2-40D6EC6D6F19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9" creationId="{5F0C6B4C-3373-4474-B339-09CA333D969B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0" creationId="{E6C534EE-3FC1-4C04-A282-3E3D29028EF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2" creationId="{EF2A4397-628F-4A01-A85D-89EDF9C7D4CF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3" creationId="{45535C38-4500-4A00-8EFC-E74257F63824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5" creationId="{375DA79E-6039-4665-B53F-C62E8CDED33E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6" creationId="{ECE0B441-D7FC-42B0-84FE-8D80925C1C10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8" creationId="{9BE50C9F-3A51-4051-BD39-5D66412228BD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19" creationId="{FD181487-4203-4889-8F7D-832A59A5C4E5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1" creationId="{D4CD54DF-3576-477B-B9FD-558381531FB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2" creationId="{7A4864FB-D6F0-424F-B356-D97B5DA6E854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4" creationId="{193F5F33-C5E9-442D-A5CF-B8FFEB5346C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5" creationId="{DD7CB5F2-1D71-4E66-B9B6-E359229648CC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7" creationId="{4A1EAB54-BC2A-474B-9483-1C0B04BC0FBD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8" creationId="{F1DCBB56-07B3-4325-BDBC-DB43C6BDC069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29" creationId="{D0AA2F78-144F-4AE5-954C-6972065438C3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0" creationId="{F0E719A0-B02B-42EE-9DE1-AAD108E41C1E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1" creationId="{39BE0129-DB04-4221-9B32-9C418A36E4D9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2" creationId="{1E10266E-41D6-4D54-9819-096397404681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3" creationId="{22F717F7-8C43-4160-92A3-15FF0594224E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4" creationId="{698D0C60-A972-403C-8E37-3551664BA747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5" creationId="{9EAAD462-1AE3-4217-943C-5416666CBA54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6" creationId="{B85CD769-8082-49F5-A22C-AB77D6948B22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7" creationId="{99D8DD55-CAB5-4E3B-9D52-1E4FD7FB804F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8" creationId="{8A2BF6A3-0695-4479-9335-7CAA9E3DBAEC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39" creationId="{8A35AF2F-9A3B-4C70-9607-3869251B09AD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0" creationId="{1CEF9B7B-0225-46F1-9AE8-91B44D6B7C47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1" creationId="{DFCB8D0C-0AD4-4341-A47B-4CD3D31ED542}"/>
          </ac:spMkLst>
        </pc:spChg>
        <pc:spChg chg="mod topLvl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2" creationId="{35F935EE-73C5-4374-8521-7F48A67B22F6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4" creationId="{23156950-2EEF-40D6-A39C-4E931E9495D6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5" creationId="{517547C3-C25E-4093-B9A8-B02559577BE6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6" creationId="{6E908B02-B683-4F36-8421-98F3C00E19C9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7" creationId="{5DC98208-6921-43FF-9BD3-5AC47B5D9E23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8" creationId="{AFA0FC3C-269D-4AAE-AA85-DA57A09AC6CD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49" creationId="{6C84093A-BD67-40DE-A1D6-6573C2ABD8A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0" creationId="{18BAEA70-1F31-4898-BF14-1FA215A9545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1" creationId="{DE3676A4-4303-405B-96AD-05B02A5925FD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2" creationId="{84E43559-4CE2-4128-BBE7-887EFC64A2FF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3" creationId="{51FF62CA-B0FF-49CB-A853-88AA48608EFF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5" creationId="{3049EE33-37ED-4F7E-988A-64BC038EBBF1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6" creationId="{46D2EF63-DC55-4B9C-83D1-74E2FF320ADE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7" creationId="{21DAA4D6-26D0-401E-BE93-AB45E5E12A16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8" creationId="{F4824A59-30B0-4C8B-9F7C-C3A1DAA84119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59" creationId="{9EC3D200-F559-442B-8293-8A00843A78E2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0" creationId="{9AB64DE2-025B-4258-9CC6-EBFA72CB0B9F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1" creationId="{7296B9AA-100B-44F5-9B78-77A4E4DA71FD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2" creationId="{5596C966-AB3C-4057-A5F0-0109EB43FD3E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3" creationId="{D2302C52-8140-4692-BF0A-1C55C13BE6B0}"/>
          </ac:spMkLst>
        </pc:spChg>
        <pc:spChg chg="mod">
          <ac:chgData name="Christopher Keane" userId="2677a39a-78fe-4da0-ac2a-39406820a4c7" providerId="ADAL" clId="{60B24B18-4B0B-47B9-BDE7-D0DEE203DE7A}" dt="2021-02-25T01:14:35.348" v="5" actId="165"/>
          <ac:spMkLst>
            <pc:docMk/>
            <pc:sldMk cId="0" sldId="256"/>
            <ac:spMk id="64" creationId="{B6F197D0-0CAB-4434-B928-9602C8A8B5C6}"/>
          </ac:spMkLst>
        </pc:spChg>
        <pc:grpChg chg="del 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5" creationId="{3D628C48-AE76-45C4-A68B-A48795DBE281}"/>
          </ac:grpSpMkLst>
        </pc:grpChg>
        <pc:grpChg chg="mod topLvl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7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8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11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14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17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20" creationId="{3D628C48-AE76-45C4-A68B-A48795DBE281}"/>
          </ac:grpSpMkLst>
        </pc:grpChg>
        <pc:grpChg chg="mod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23" creationId="{3D628C48-AE76-45C4-A68B-A48795DBE281}"/>
          </ac:grpSpMkLst>
        </pc:grpChg>
        <pc:grpChg chg="mod topLvl">
          <ac:chgData name="Christopher Keane" userId="2677a39a-78fe-4da0-ac2a-39406820a4c7" providerId="ADAL" clId="{60B24B18-4B0B-47B9-BDE7-D0DEE203DE7A}" dt="2021-02-25T01:14:35.348" v="5" actId="165"/>
          <ac:grpSpMkLst>
            <pc:docMk/>
            <pc:sldMk cId="0" sldId="256"/>
            <ac:grpSpMk id="26" creationId="{3D628C48-AE76-45C4-A68B-A48795DBE281}"/>
          </ac:grpSpMkLst>
        </pc:grpChg>
        <pc:grpChg chg="mod topLvl">
          <ac:chgData name="Christopher Keane" userId="2677a39a-78fe-4da0-ac2a-39406820a4c7" providerId="ADAL" clId="{60B24B18-4B0B-47B9-BDE7-D0DEE203DE7A}" dt="2021-02-25T01:14:39.721" v="22" actId="1036"/>
          <ac:grpSpMkLst>
            <pc:docMk/>
            <pc:sldMk cId="0" sldId="256"/>
            <ac:grpSpMk id="43" creationId="{3D628C48-AE76-45C4-A68B-A48795DBE281}"/>
          </ac:grpSpMkLst>
        </pc:grpChg>
        <pc:grpChg chg="del mod topLvl">
          <ac:chgData name="Christopher Keane" userId="2677a39a-78fe-4da0-ac2a-39406820a4c7" providerId="ADAL" clId="{60B24B18-4B0B-47B9-BDE7-D0DEE203DE7A}" dt="2021-02-25T01:14:37.139" v="6" actId="478"/>
          <ac:grpSpMkLst>
            <pc:docMk/>
            <pc:sldMk cId="0" sldId="256"/>
            <ac:grpSpMk id="54" creationId="{3D628C48-AE76-45C4-A68B-A48795DBE281}"/>
          </ac:grpSpMkLst>
        </pc:grpChg>
        <pc:picChg chg="add del mod">
          <ac:chgData name="Christopher Keane" userId="2677a39a-78fe-4da0-ac2a-39406820a4c7" providerId="ADAL" clId="{60B24B18-4B0B-47B9-BDE7-D0DEE203DE7A}" dt="2021-02-25T01:14:31.282" v="4" actId="27803"/>
          <ac:picMkLst>
            <pc:docMk/>
            <pc:sldMk cId="0" sldId="256"/>
            <ac:picMk id="4" creationId="{3D628C48-AE76-45C4-A68B-A48795DBE28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53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A-7</a:t>
            </a:r>
          </a:p>
          <a:p>
            <a:r>
              <a:t>Survey Category: Earth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7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2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84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6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4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3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8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1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4112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Earth Materials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716CA17-46D1-4388-8FF2-40D6EC6D6F19}"/>
              </a:ext>
            </a:extLst>
          </p:cNvPr>
          <p:cNvSpPr/>
          <p:nvPr/>
        </p:nvSpPr>
        <p:spPr>
          <a:xfrm>
            <a:off x="2477307" y="2792942"/>
            <a:ext cx="4846168" cy="1174512"/>
          </a:xfrm>
          <a:custGeom>
            <a:avLst/>
            <a:gdLst>
              <a:gd name="connsiteX0" fmla="*/ 0 w 4846168"/>
              <a:gd name="connsiteY0" fmla="*/ 1174513 h 1174512"/>
              <a:gd name="connsiteX1" fmla="*/ 4846169 w 4846168"/>
              <a:gd name="connsiteY1" fmla="*/ 1174513 h 1174512"/>
              <a:gd name="connsiteX2" fmla="*/ 4846169 w 4846168"/>
              <a:gd name="connsiteY2" fmla="*/ 0 h 1174512"/>
              <a:gd name="connsiteX3" fmla="*/ 0 w 4846168"/>
              <a:gd name="connsiteY3" fmla="*/ 0 h 117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46168" h="1174512">
                <a:moveTo>
                  <a:pt x="0" y="1174513"/>
                </a:moveTo>
                <a:lnTo>
                  <a:pt x="4846169" y="1174513"/>
                </a:lnTo>
                <a:lnTo>
                  <a:pt x="484616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3D628C48-AE76-45C4-A68B-A48795DBE281}"/>
              </a:ext>
            </a:extLst>
          </p:cNvPr>
          <p:cNvGrpSpPr/>
          <p:nvPr/>
        </p:nvGrpSpPr>
        <p:grpSpPr>
          <a:xfrm>
            <a:off x="2334007" y="2792942"/>
            <a:ext cx="5263043" cy="1474304"/>
            <a:chOff x="2334007" y="2792942"/>
            <a:chExt cx="5263043" cy="147430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2334007" y="2792942"/>
              <a:ext cx="286601" cy="1474304"/>
              <a:chOff x="2334007" y="2792942"/>
              <a:chExt cx="286601" cy="147430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F0C6B4C-3373-4474-B339-09CA333D969B}"/>
                  </a:ext>
                </a:extLst>
              </p:cNvPr>
              <p:cNvSpPr/>
              <p:nvPr/>
            </p:nvSpPr>
            <p:spPr>
              <a:xfrm>
                <a:off x="2477307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C534EE-3FC1-4C04-A282-3E3D29028EF1}"/>
                  </a:ext>
                </a:extLst>
              </p:cNvPr>
              <p:cNvSpPr txBox="1"/>
              <p:nvPr/>
            </p:nvSpPr>
            <p:spPr>
              <a:xfrm>
                <a:off x="2242567" y="3960838"/>
                <a:ext cx="469481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3238104" y="2792942"/>
              <a:ext cx="416874" cy="1474304"/>
              <a:chOff x="3238104" y="2792942"/>
              <a:chExt cx="416874" cy="147430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F2A4397-628F-4A01-A85D-89EDF9C7D4CF}"/>
                  </a:ext>
                </a:extLst>
              </p:cNvPr>
              <p:cNvSpPr/>
              <p:nvPr/>
            </p:nvSpPr>
            <p:spPr>
              <a:xfrm>
                <a:off x="3446541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535C38-4500-4A00-8EFC-E74257F63824}"/>
                  </a:ext>
                </a:extLst>
              </p:cNvPr>
              <p:cNvSpPr txBox="1"/>
              <p:nvPr/>
            </p:nvSpPr>
            <p:spPr>
              <a:xfrm>
                <a:off x="3146664" y="3960838"/>
                <a:ext cx="599754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4207337" y="2792942"/>
              <a:ext cx="416874" cy="1474304"/>
              <a:chOff x="4207337" y="2792942"/>
              <a:chExt cx="416874" cy="147430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75DA79E-6039-4665-B53F-C62E8CDED33E}"/>
                  </a:ext>
                </a:extLst>
              </p:cNvPr>
              <p:cNvSpPr/>
              <p:nvPr/>
            </p:nvSpPr>
            <p:spPr>
              <a:xfrm>
                <a:off x="4415775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CE0B441-D7FC-42B0-84FE-8D80925C1C10}"/>
                  </a:ext>
                </a:extLst>
              </p:cNvPr>
              <p:cNvSpPr txBox="1"/>
              <p:nvPr/>
            </p:nvSpPr>
            <p:spPr>
              <a:xfrm>
                <a:off x="4115897" y="3960838"/>
                <a:ext cx="599754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5176571" y="2792942"/>
              <a:ext cx="416874" cy="1474304"/>
              <a:chOff x="5176571" y="2792942"/>
              <a:chExt cx="416874" cy="147430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BE50C9F-3A51-4051-BD39-5D66412228BD}"/>
                  </a:ext>
                </a:extLst>
              </p:cNvPr>
              <p:cNvSpPr/>
              <p:nvPr/>
            </p:nvSpPr>
            <p:spPr>
              <a:xfrm>
                <a:off x="5385008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181487-4203-4889-8F7D-832A59A5C4E5}"/>
                  </a:ext>
                </a:extLst>
              </p:cNvPr>
              <p:cNvSpPr txBox="1"/>
              <p:nvPr/>
            </p:nvSpPr>
            <p:spPr>
              <a:xfrm>
                <a:off x="5085131" y="3960838"/>
                <a:ext cx="599754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6145805" y="2792942"/>
              <a:ext cx="416874" cy="1474304"/>
              <a:chOff x="6145805" y="2792942"/>
              <a:chExt cx="416874" cy="147430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4CD54DF-3576-477B-B9FD-558381531FB1}"/>
                  </a:ext>
                </a:extLst>
              </p:cNvPr>
              <p:cNvSpPr/>
              <p:nvPr/>
            </p:nvSpPr>
            <p:spPr>
              <a:xfrm>
                <a:off x="6354242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A4864FB-D6F0-424F-B356-D97B5DA6E854}"/>
                  </a:ext>
                </a:extLst>
              </p:cNvPr>
              <p:cNvSpPr txBox="1"/>
              <p:nvPr/>
            </p:nvSpPr>
            <p:spPr>
              <a:xfrm>
                <a:off x="6054365" y="3960838"/>
                <a:ext cx="599754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3D628C48-AE76-45C4-A68B-A48795DBE281}"/>
                </a:ext>
              </a:extLst>
            </p:cNvPr>
            <p:cNvGrpSpPr/>
            <p:nvPr/>
          </p:nvGrpSpPr>
          <p:grpSpPr>
            <a:xfrm>
              <a:off x="7049902" y="2792942"/>
              <a:ext cx="547148" cy="1474304"/>
              <a:chOff x="7049902" y="2792942"/>
              <a:chExt cx="547148" cy="147430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93F5F33-C5E9-442D-A5CF-B8FFEB5346C1}"/>
                  </a:ext>
                </a:extLst>
              </p:cNvPr>
              <p:cNvSpPr/>
              <p:nvPr/>
            </p:nvSpPr>
            <p:spPr>
              <a:xfrm>
                <a:off x="7323476" y="2792942"/>
                <a:ext cx="26054" cy="1174512"/>
              </a:xfrm>
              <a:custGeom>
                <a:avLst/>
                <a:gdLst>
                  <a:gd name="connsiteX0" fmla="*/ 0 w 26054"/>
                  <a:gd name="connsiteY0" fmla="*/ 1174513 h 1174512"/>
                  <a:gd name="connsiteX1" fmla="*/ 0 w 26054"/>
                  <a:gd name="connsiteY1" fmla="*/ 0 h 1174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054" h="1174512">
                    <a:moveTo>
                      <a:pt x="0" y="1174513"/>
                    </a:moveTo>
                    <a:lnTo>
                      <a:pt x="0" y="0"/>
                    </a:lnTo>
                  </a:path>
                </a:pathLst>
              </a:custGeom>
              <a:noFill/>
              <a:ln w="208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7CB5F2-1D71-4E66-B9B6-E359229648CC}"/>
                  </a:ext>
                </a:extLst>
              </p:cNvPr>
              <p:cNvSpPr txBox="1"/>
              <p:nvPr/>
            </p:nvSpPr>
            <p:spPr>
              <a:xfrm>
                <a:off x="6958462" y="3960838"/>
                <a:ext cx="730028" cy="3521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64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3D628C48-AE76-45C4-A68B-A48795DBE281}"/>
              </a:ext>
            </a:extLst>
          </p:cNvPr>
          <p:cNvGrpSpPr/>
          <p:nvPr/>
        </p:nvGrpSpPr>
        <p:grpSpPr>
          <a:xfrm>
            <a:off x="1369984" y="2953260"/>
            <a:ext cx="1016132" cy="853876"/>
            <a:chOff x="1369984" y="2953260"/>
            <a:chExt cx="1016132" cy="853876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A1EAB54-BC2A-474B-9483-1C0B04BC0FBD}"/>
                </a:ext>
              </a:extLst>
            </p:cNvPr>
            <p:cNvSpPr txBox="1"/>
            <p:nvPr/>
          </p:nvSpPr>
          <p:spPr>
            <a:xfrm>
              <a:off x="1304599" y="3500728"/>
              <a:ext cx="1172957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1DCBB56-07B3-4325-BDBC-DB43C6BDC069}"/>
                </a:ext>
              </a:extLst>
            </p:cNvPr>
            <p:cNvSpPr txBox="1"/>
            <p:nvPr/>
          </p:nvSpPr>
          <p:spPr>
            <a:xfrm>
              <a:off x="1278544" y="2907540"/>
              <a:ext cx="1199012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0AA2F78-144F-4AE5-954C-6972065438C3}"/>
              </a:ext>
            </a:extLst>
          </p:cNvPr>
          <p:cNvSpPr/>
          <p:nvPr/>
        </p:nvSpPr>
        <p:spPr>
          <a:xfrm>
            <a:off x="2477307" y="3439516"/>
            <a:ext cx="1811190" cy="474551"/>
          </a:xfrm>
          <a:custGeom>
            <a:avLst/>
            <a:gdLst>
              <a:gd name="connsiteX0" fmla="*/ 0 w 1811190"/>
              <a:gd name="connsiteY0" fmla="*/ 474552 h 474551"/>
              <a:gd name="connsiteX1" fmla="*/ 1811190 w 1811190"/>
              <a:gd name="connsiteY1" fmla="*/ 474552 h 474551"/>
              <a:gd name="connsiteX2" fmla="*/ 1811190 w 1811190"/>
              <a:gd name="connsiteY2" fmla="*/ 0 h 474551"/>
              <a:gd name="connsiteX3" fmla="*/ 0 w 1811190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1190" h="474551">
                <a:moveTo>
                  <a:pt x="0" y="474552"/>
                </a:moveTo>
                <a:lnTo>
                  <a:pt x="1811190" y="474552"/>
                </a:lnTo>
                <a:lnTo>
                  <a:pt x="18111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0E719A0-B02B-42EE-9DE1-AAD108E41C1E}"/>
              </a:ext>
            </a:extLst>
          </p:cNvPr>
          <p:cNvSpPr/>
          <p:nvPr/>
        </p:nvSpPr>
        <p:spPr>
          <a:xfrm>
            <a:off x="4288498" y="3439516"/>
            <a:ext cx="1174831" cy="474551"/>
          </a:xfrm>
          <a:custGeom>
            <a:avLst/>
            <a:gdLst>
              <a:gd name="connsiteX0" fmla="*/ 0 w 1174831"/>
              <a:gd name="connsiteY0" fmla="*/ 474552 h 474551"/>
              <a:gd name="connsiteX1" fmla="*/ 1174831 w 1174831"/>
              <a:gd name="connsiteY1" fmla="*/ 474552 h 474551"/>
              <a:gd name="connsiteX2" fmla="*/ 1174831 w 1174831"/>
              <a:gd name="connsiteY2" fmla="*/ 0 h 474551"/>
              <a:gd name="connsiteX3" fmla="*/ 0 w 1174831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4831" h="474551">
                <a:moveTo>
                  <a:pt x="0" y="474552"/>
                </a:moveTo>
                <a:lnTo>
                  <a:pt x="1174831" y="474552"/>
                </a:lnTo>
                <a:lnTo>
                  <a:pt x="117483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39BE0129-DB04-4221-9B32-9C418A36E4D9}"/>
              </a:ext>
            </a:extLst>
          </p:cNvPr>
          <p:cNvSpPr/>
          <p:nvPr/>
        </p:nvSpPr>
        <p:spPr>
          <a:xfrm>
            <a:off x="5463329" y="3439516"/>
            <a:ext cx="1125874" cy="474551"/>
          </a:xfrm>
          <a:custGeom>
            <a:avLst/>
            <a:gdLst>
              <a:gd name="connsiteX0" fmla="*/ 0 w 1125874"/>
              <a:gd name="connsiteY0" fmla="*/ 474552 h 474551"/>
              <a:gd name="connsiteX1" fmla="*/ 1125874 w 1125874"/>
              <a:gd name="connsiteY1" fmla="*/ 474552 h 474551"/>
              <a:gd name="connsiteX2" fmla="*/ 1125874 w 1125874"/>
              <a:gd name="connsiteY2" fmla="*/ 0 h 474551"/>
              <a:gd name="connsiteX3" fmla="*/ 0 w 1125874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5874" h="474551">
                <a:moveTo>
                  <a:pt x="0" y="474552"/>
                </a:moveTo>
                <a:lnTo>
                  <a:pt x="1125874" y="474552"/>
                </a:lnTo>
                <a:lnTo>
                  <a:pt x="112587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1E10266E-41D6-4D54-9819-096397404681}"/>
              </a:ext>
            </a:extLst>
          </p:cNvPr>
          <p:cNvSpPr/>
          <p:nvPr/>
        </p:nvSpPr>
        <p:spPr>
          <a:xfrm>
            <a:off x="6589203" y="3439516"/>
            <a:ext cx="489515" cy="474551"/>
          </a:xfrm>
          <a:custGeom>
            <a:avLst/>
            <a:gdLst>
              <a:gd name="connsiteX0" fmla="*/ 0 w 489515"/>
              <a:gd name="connsiteY0" fmla="*/ 474552 h 474551"/>
              <a:gd name="connsiteX1" fmla="*/ 489515 w 489515"/>
              <a:gd name="connsiteY1" fmla="*/ 474552 h 474551"/>
              <a:gd name="connsiteX2" fmla="*/ 489515 w 489515"/>
              <a:gd name="connsiteY2" fmla="*/ 0 h 474551"/>
              <a:gd name="connsiteX3" fmla="*/ 0 w 489515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15" h="474551">
                <a:moveTo>
                  <a:pt x="0" y="474552"/>
                </a:moveTo>
                <a:lnTo>
                  <a:pt x="489515" y="474552"/>
                </a:lnTo>
                <a:lnTo>
                  <a:pt x="4895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2F717F7-8C43-4160-92A3-15FF0594224E}"/>
              </a:ext>
            </a:extLst>
          </p:cNvPr>
          <p:cNvSpPr/>
          <p:nvPr/>
        </p:nvSpPr>
        <p:spPr>
          <a:xfrm>
            <a:off x="7078718" y="3439516"/>
            <a:ext cx="244757" cy="474551"/>
          </a:xfrm>
          <a:custGeom>
            <a:avLst/>
            <a:gdLst>
              <a:gd name="connsiteX0" fmla="*/ 0 w 244757"/>
              <a:gd name="connsiteY0" fmla="*/ 474552 h 474551"/>
              <a:gd name="connsiteX1" fmla="*/ 244757 w 244757"/>
              <a:gd name="connsiteY1" fmla="*/ 474552 h 474551"/>
              <a:gd name="connsiteX2" fmla="*/ 244757 w 244757"/>
              <a:gd name="connsiteY2" fmla="*/ 0 h 474551"/>
              <a:gd name="connsiteX3" fmla="*/ 0 w 244757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757" h="474551">
                <a:moveTo>
                  <a:pt x="0" y="474552"/>
                </a:moveTo>
                <a:lnTo>
                  <a:pt x="244757" y="474552"/>
                </a:lnTo>
                <a:lnTo>
                  <a:pt x="24475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98D0C60-A972-403C-8E37-3551664BA747}"/>
              </a:ext>
            </a:extLst>
          </p:cNvPr>
          <p:cNvSpPr/>
          <p:nvPr/>
        </p:nvSpPr>
        <p:spPr>
          <a:xfrm>
            <a:off x="2477307" y="2846328"/>
            <a:ext cx="1657519" cy="474551"/>
          </a:xfrm>
          <a:custGeom>
            <a:avLst/>
            <a:gdLst>
              <a:gd name="connsiteX0" fmla="*/ 0 w 1657519"/>
              <a:gd name="connsiteY0" fmla="*/ 474552 h 474551"/>
              <a:gd name="connsiteX1" fmla="*/ 1657520 w 1657519"/>
              <a:gd name="connsiteY1" fmla="*/ 474552 h 474551"/>
              <a:gd name="connsiteX2" fmla="*/ 1657520 w 1657519"/>
              <a:gd name="connsiteY2" fmla="*/ 0 h 474551"/>
              <a:gd name="connsiteX3" fmla="*/ 0 w 1657519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7519" h="474551">
                <a:moveTo>
                  <a:pt x="0" y="474552"/>
                </a:moveTo>
                <a:lnTo>
                  <a:pt x="1657520" y="474552"/>
                </a:lnTo>
                <a:lnTo>
                  <a:pt x="1657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EAAD462-1AE3-4217-943C-5416666CBA54}"/>
              </a:ext>
            </a:extLst>
          </p:cNvPr>
          <p:cNvSpPr/>
          <p:nvPr/>
        </p:nvSpPr>
        <p:spPr>
          <a:xfrm>
            <a:off x="4134827" y="2846328"/>
            <a:ext cx="1783962" cy="474551"/>
          </a:xfrm>
          <a:custGeom>
            <a:avLst/>
            <a:gdLst>
              <a:gd name="connsiteX0" fmla="*/ 0 w 1783962"/>
              <a:gd name="connsiteY0" fmla="*/ 474552 h 474551"/>
              <a:gd name="connsiteX1" fmla="*/ 1783963 w 1783962"/>
              <a:gd name="connsiteY1" fmla="*/ 474552 h 474551"/>
              <a:gd name="connsiteX2" fmla="*/ 1783963 w 1783962"/>
              <a:gd name="connsiteY2" fmla="*/ 0 h 474551"/>
              <a:gd name="connsiteX3" fmla="*/ 0 w 1783962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3962" h="474551">
                <a:moveTo>
                  <a:pt x="0" y="474552"/>
                </a:moveTo>
                <a:lnTo>
                  <a:pt x="1783963" y="474552"/>
                </a:lnTo>
                <a:lnTo>
                  <a:pt x="178396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85CD769-8082-49F5-A22C-AB77D6948B22}"/>
              </a:ext>
            </a:extLst>
          </p:cNvPr>
          <p:cNvSpPr/>
          <p:nvPr/>
        </p:nvSpPr>
        <p:spPr>
          <a:xfrm>
            <a:off x="5918790" y="2846328"/>
            <a:ext cx="1067563" cy="474551"/>
          </a:xfrm>
          <a:custGeom>
            <a:avLst/>
            <a:gdLst>
              <a:gd name="connsiteX0" fmla="*/ 0 w 1067563"/>
              <a:gd name="connsiteY0" fmla="*/ 474552 h 474551"/>
              <a:gd name="connsiteX1" fmla="*/ 1067564 w 1067563"/>
              <a:gd name="connsiteY1" fmla="*/ 474552 h 474551"/>
              <a:gd name="connsiteX2" fmla="*/ 1067564 w 1067563"/>
              <a:gd name="connsiteY2" fmla="*/ 0 h 474551"/>
              <a:gd name="connsiteX3" fmla="*/ 0 w 1067563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7563" h="474551">
                <a:moveTo>
                  <a:pt x="0" y="474552"/>
                </a:moveTo>
                <a:lnTo>
                  <a:pt x="1067564" y="474552"/>
                </a:lnTo>
                <a:lnTo>
                  <a:pt x="10675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9D8DD55-CAB5-4E3B-9D52-1E4FD7FB804F}"/>
              </a:ext>
            </a:extLst>
          </p:cNvPr>
          <p:cNvSpPr/>
          <p:nvPr/>
        </p:nvSpPr>
        <p:spPr>
          <a:xfrm>
            <a:off x="6986354" y="2846328"/>
            <a:ext cx="196660" cy="474551"/>
          </a:xfrm>
          <a:custGeom>
            <a:avLst/>
            <a:gdLst>
              <a:gd name="connsiteX0" fmla="*/ 0 w 196660"/>
              <a:gd name="connsiteY0" fmla="*/ 474552 h 474551"/>
              <a:gd name="connsiteX1" fmla="*/ 196661 w 196660"/>
              <a:gd name="connsiteY1" fmla="*/ 474552 h 474551"/>
              <a:gd name="connsiteX2" fmla="*/ 196661 w 196660"/>
              <a:gd name="connsiteY2" fmla="*/ 0 h 474551"/>
              <a:gd name="connsiteX3" fmla="*/ 0 w 196660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660" h="474551">
                <a:moveTo>
                  <a:pt x="0" y="474552"/>
                </a:moveTo>
                <a:lnTo>
                  <a:pt x="196661" y="474552"/>
                </a:lnTo>
                <a:lnTo>
                  <a:pt x="19666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A2BF6A3-0695-4479-9335-7CAA9E3DBAEC}"/>
              </a:ext>
            </a:extLst>
          </p:cNvPr>
          <p:cNvSpPr/>
          <p:nvPr/>
        </p:nvSpPr>
        <p:spPr>
          <a:xfrm>
            <a:off x="7183015" y="2846328"/>
            <a:ext cx="140460" cy="474551"/>
          </a:xfrm>
          <a:custGeom>
            <a:avLst/>
            <a:gdLst>
              <a:gd name="connsiteX0" fmla="*/ 0 w 140460"/>
              <a:gd name="connsiteY0" fmla="*/ 474552 h 474551"/>
              <a:gd name="connsiteX1" fmla="*/ 140461 w 140460"/>
              <a:gd name="connsiteY1" fmla="*/ 474552 h 474551"/>
              <a:gd name="connsiteX2" fmla="*/ 140461 w 140460"/>
              <a:gd name="connsiteY2" fmla="*/ 0 h 474551"/>
              <a:gd name="connsiteX3" fmla="*/ 0 w 140460"/>
              <a:gd name="connsiteY3" fmla="*/ 0 h 474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460" h="474551">
                <a:moveTo>
                  <a:pt x="0" y="474552"/>
                </a:moveTo>
                <a:lnTo>
                  <a:pt x="140461" y="474552"/>
                </a:lnTo>
                <a:lnTo>
                  <a:pt x="14046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A35AF2F-9A3B-4C70-9607-3869251B09AD}"/>
              </a:ext>
            </a:extLst>
          </p:cNvPr>
          <p:cNvSpPr/>
          <p:nvPr/>
        </p:nvSpPr>
        <p:spPr>
          <a:xfrm>
            <a:off x="2477307" y="2792942"/>
            <a:ext cx="26054" cy="1174512"/>
          </a:xfrm>
          <a:custGeom>
            <a:avLst/>
            <a:gdLst>
              <a:gd name="connsiteX0" fmla="*/ 0 w 26054"/>
              <a:gd name="connsiteY0" fmla="*/ 1174513 h 1174512"/>
              <a:gd name="connsiteX1" fmla="*/ 0 w 26054"/>
              <a:gd name="connsiteY1" fmla="*/ 0 h 117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54" h="1174512">
                <a:moveTo>
                  <a:pt x="0" y="1174513"/>
                </a:moveTo>
                <a:lnTo>
                  <a:pt x="0" y="0"/>
                </a:lnTo>
              </a:path>
            </a:pathLst>
          </a:custGeom>
          <a:noFill/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1CEF9B7B-0225-46F1-9AE8-91B44D6B7C47}"/>
              </a:ext>
            </a:extLst>
          </p:cNvPr>
          <p:cNvSpPr/>
          <p:nvPr/>
        </p:nvSpPr>
        <p:spPr>
          <a:xfrm>
            <a:off x="7323476" y="2792942"/>
            <a:ext cx="26054" cy="1174512"/>
          </a:xfrm>
          <a:custGeom>
            <a:avLst/>
            <a:gdLst>
              <a:gd name="connsiteX0" fmla="*/ 0 w 26054"/>
              <a:gd name="connsiteY0" fmla="*/ 1174513 h 1174512"/>
              <a:gd name="connsiteX1" fmla="*/ 0 w 26054"/>
              <a:gd name="connsiteY1" fmla="*/ 0 h 1174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054" h="1174512">
                <a:moveTo>
                  <a:pt x="0" y="1174513"/>
                </a:moveTo>
                <a:lnTo>
                  <a:pt x="0" y="0"/>
                </a:lnTo>
              </a:path>
            </a:pathLst>
          </a:custGeom>
          <a:noFill/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FCB8D0C-0AD4-4341-A47B-4CD3D31ED542}"/>
              </a:ext>
            </a:extLst>
          </p:cNvPr>
          <p:cNvSpPr/>
          <p:nvPr/>
        </p:nvSpPr>
        <p:spPr>
          <a:xfrm>
            <a:off x="2477307" y="3967455"/>
            <a:ext cx="4846168" cy="26068"/>
          </a:xfrm>
          <a:custGeom>
            <a:avLst/>
            <a:gdLst>
              <a:gd name="connsiteX0" fmla="*/ 0 w 4846168"/>
              <a:gd name="connsiteY0" fmla="*/ 0 h 26068"/>
              <a:gd name="connsiteX1" fmla="*/ 4846169 w 4846168"/>
              <a:gd name="connsiteY1" fmla="*/ 0 h 26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46168" h="26068">
                <a:moveTo>
                  <a:pt x="0" y="0"/>
                </a:moveTo>
                <a:lnTo>
                  <a:pt x="4846169" y="0"/>
                </a:lnTo>
              </a:path>
            </a:pathLst>
          </a:custGeom>
          <a:noFill/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5F935EE-73C5-4374-8521-7F48A67B22F6}"/>
              </a:ext>
            </a:extLst>
          </p:cNvPr>
          <p:cNvSpPr/>
          <p:nvPr/>
        </p:nvSpPr>
        <p:spPr>
          <a:xfrm>
            <a:off x="2477307" y="2792942"/>
            <a:ext cx="4846168" cy="26068"/>
          </a:xfrm>
          <a:custGeom>
            <a:avLst/>
            <a:gdLst>
              <a:gd name="connsiteX0" fmla="*/ 0 w 4846168"/>
              <a:gd name="connsiteY0" fmla="*/ 0 h 26068"/>
              <a:gd name="connsiteX1" fmla="*/ 4846169 w 4846168"/>
              <a:gd name="connsiteY1" fmla="*/ 0 h 26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46168" h="26068">
                <a:moveTo>
                  <a:pt x="0" y="0"/>
                </a:moveTo>
                <a:lnTo>
                  <a:pt x="4846169" y="0"/>
                </a:lnTo>
              </a:path>
            </a:pathLst>
          </a:custGeom>
          <a:noFill/>
          <a:ln w="26037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3D628C48-AE76-45C4-A68B-A48795DBE281}"/>
              </a:ext>
            </a:extLst>
          </p:cNvPr>
          <p:cNvGrpSpPr/>
          <p:nvPr/>
        </p:nvGrpSpPr>
        <p:grpSpPr>
          <a:xfrm>
            <a:off x="449066" y="4491164"/>
            <a:ext cx="7984573" cy="260688"/>
            <a:chOff x="449066" y="4290129"/>
            <a:chExt cx="7984573" cy="260688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3156950-2EEF-40D6-A39C-4E931E9495D6}"/>
                </a:ext>
              </a:extLst>
            </p:cNvPr>
            <p:cNvSpPr/>
            <p:nvPr/>
          </p:nvSpPr>
          <p:spPr>
            <a:xfrm>
              <a:off x="449066" y="4352695"/>
              <a:ext cx="416873" cy="145985"/>
            </a:xfrm>
            <a:custGeom>
              <a:avLst/>
              <a:gdLst>
                <a:gd name="connsiteX0" fmla="*/ 0 w 416873"/>
                <a:gd name="connsiteY0" fmla="*/ 145985 h 145985"/>
                <a:gd name="connsiteX1" fmla="*/ 416874 w 416873"/>
                <a:gd name="connsiteY1" fmla="*/ 145985 h 145985"/>
                <a:gd name="connsiteX2" fmla="*/ 416874 w 416873"/>
                <a:gd name="connsiteY2" fmla="*/ 0 h 145985"/>
                <a:gd name="connsiteX3" fmla="*/ 0 w 416873"/>
                <a:gd name="connsiteY3" fmla="*/ 0 h 145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873" h="145985">
                  <a:moveTo>
                    <a:pt x="0" y="145985"/>
                  </a:moveTo>
                  <a:lnTo>
                    <a:pt x="416874" y="145985"/>
                  </a:lnTo>
                  <a:lnTo>
                    <a:pt x="4168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603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17547C3-C25E-4093-B9A8-B02559577BE6}"/>
                </a:ext>
              </a:extLst>
            </p:cNvPr>
            <p:cNvSpPr txBox="1"/>
            <p:nvPr/>
          </p:nvSpPr>
          <p:spPr>
            <a:xfrm>
              <a:off x="941250" y="4244409"/>
              <a:ext cx="1746160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E908B02-B683-4F36-8421-98F3C00E19C9}"/>
                </a:ext>
              </a:extLst>
            </p:cNvPr>
            <p:cNvSpPr/>
            <p:nvPr/>
          </p:nvSpPr>
          <p:spPr>
            <a:xfrm>
              <a:off x="2986205" y="4352695"/>
              <a:ext cx="416874" cy="145985"/>
            </a:xfrm>
            <a:custGeom>
              <a:avLst/>
              <a:gdLst>
                <a:gd name="connsiteX0" fmla="*/ 0 w 416874"/>
                <a:gd name="connsiteY0" fmla="*/ 145985 h 145985"/>
                <a:gd name="connsiteX1" fmla="*/ 416875 w 416874"/>
                <a:gd name="connsiteY1" fmla="*/ 145985 h 145985"/>
                <a:gd name="connsiteX2" fmla="*/ 416875 w 416874"/>
                <a:gd name="connsiteY2" fmla="*/ 0 h 145985"/>
                <a:gd name="connsiteX3" fmla="*/ 0 w 416874"/>
                <a:gd name="connsiteY3" fmla="*/ 0 h 145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874" h="145985">
                  <a:moveTo>
                    <a:pt x="0" y="145985"/>
                  </a:moveTo>
                  <a:lnTo>
                    <a:pt x="416875" y="145985"/>
                  </a:lnTo>
                  <a:lnTo>
                    <a:pt x="4168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603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DC98208-6921-43FF-9BD3-5AC47B5D9E23}"/>
                </a:ext>
              </a:extLst>
            </p:cNvPr>
            <p:cNvSpPr txBox="1"/>
            <p:nvPr/>
          </p:nvSpPr>
          <p:spPr>
            <a:xfrm>
              <a:off x="3478389" y="4244409"/>
              <a:ext cx="313153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FA0FC3C-269D-4AAE-AA85-DA57A09AC6CD}"/>
                </a:ext>
              </a:extLst>
            </p:cNvPr>
            <p:cNvSpPr/>
            <p:nvPr/>
          </p:nvSpPr>
          <p:spPr>
            <a:xfrm>
              <a:off x="4103744" y="4352695"/>
              <a:ext cx="416874" cy="145985"/>
            </a:xfrm>
            <a:custGeom>
              <a:avLst/>
              <a:gdLst>
                <a:gd name="connsiteX0" fmla="*/ 0 w 416874"/>
                <a:gd name="connsiteY0" fmla="*/ 145985 h 145985"/>
                <a:gd name="connsiteX1" fmla="*/ 416875 w 416874"/>
                <a:gd name="connsiteY1" fmla="*/ 145985 h 145985"/>
                <a:gd name="connsiteX2" fmla="*/ 416875 w 416874"/>
                <a:gd name="connsiteY2" fmla="*/ 0 h 145985"/>
                <a:gd name="connsiteX3" fmla="*/ 0 w 416874"/>
                <a:gd name="connsiteY3" fmla="*/ 0 h 145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874" h="145985">
                  <a:moveTo>
                    <a:pt x="0" y="145985"/>
                  </a:moveTo>
                  <a:lnTo>
                    <a:pt x="416875" y="145985"/>
                  </a:lnTo>
                  <a:lnTo>
                    <a:pt x="4168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603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C84093A-BD67-40DE-A1D6-6573C2ABD8A1}"/>
                </a:ext>
              </a:extLst>
            </p:cNvPr>
            <p:cNvSpPr txBox="1"/>
            <p:nvPr/>
          </p:nvSpPr>
          <p:spPr>
            <a:xfrm>
              <a:off x="4595928" y="4244409"/>
              <a:ext cx="313153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18BAEA70-1F31-4898-BF14-1FA215A95451}"/>
                </a:ext>
              </a:extLst>
            </p:cNvPr>
            <p:cNvSpPr/>
            <p:nvPr/>
          </p:nvSpPr>
          <p:spPr>
            <a:xfrm>
              <a:off x="5221307" y="4352695"/>
              <a:ext cx="416874" cy="145985"/>
            </a:xfrm>
            <a:custGeom>
              <a:avLst/>
              <a:gdLst>
                <a:gd name="connsiteX0" fmla="*/ 0 w 416874"/>
                <a:gd name="connsiteY0" fmla="*/ 145985 h 145985"/>
                <a:gd name="connsiteX1" fmla="*/ 416875 w 416874"/>
                <a:gd name="connsiteY1" fmla="*/ 145985 h 145985"/>
                <a:gd name="connsiteX2" fmla="*/ 416875 w 416874"/>
                <a:gd name="connsiteY2" fmla="*/ 0 h 145985"/>
                <a:gd name="connsiteX3" fmla="*/ 0 w 416874"/>
                <a:gd name="connsiteY3" fmla="*/ 0 h 145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874" h="145985">
                  <a:moveTo>
                    <a:pt x="0" y="145985"/>
                  </a:moveTo>
                  <a:lnTo>
                    <a:pt x="416875" y="145985"/>
                  </a:lnTo>
                  <a:lnTo>
                    <a:pt x="4168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603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E3676A4-4303-405B-96AD-05B02A5925FD}"/>
                </a:ext>
              </a:extLst>
            </p:cNvPr>
            <p:cNvSpPr txBox="1"/>
            <p:nvPr/>
          </p:nvSpPr>
          <p:spPr>
            <a:xfrm>
              <a:off x="5713491" y="4244409"/>
              <a:ext cx="313153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4E43559-4CE2-4128-BBE7-887EFC64A2FF}"/>
                </a:ext>
              </a:extLst>
            </p:cNvPr>
            <p:cNvSpPr/>
            <p:nvPr/>
          </p:nvSpPr>
          <p:spPr>
            <a:xfrm>
              <a:off x="6338844" y="4352695"/>
              <a:ext cx="416874" cy="145985"/>
            </a:xfrm>
            <a:custGeom>
              <a:avLst/>
              <a:gdLst>
                <a:gd name="connsiteX0" fmla="*/ 0 w 416874"/>
                <a:gd name="connsiteY0" fmla="*/ 145985 h 145985"/>
                <a:gd name="connsiteX1" fmla="*/ 416875 w 416874"/>
                <a:gd name="connsiteY1" fmla="*/ 145985 h 145985"/>
                <a:gd name="connsiteX2" fmla="*/ 416875 w 416874"/>
                <a:gd name="connsiteY2" fmla="*/ 0 h 145985"/>
                <a:gd name="connsiteX3" fmla="*/ 0 w 416874"/>
                <a:gd name="connsiteY3" fmla="*/ 0 h 145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6874" h="145985">
                  <a:moveTo>
                    <a:pt x="0" y="145985"/>
                  </a:moveTo>
                  <a:lnTo>
                    <a:pt x="416875" y="145985"/>
                  </a:lnTo>
                  <a:lnTo>
                    <a:pt x="4168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6037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1FF62CA-B0FF-49CB-A853-88AA48608EFF}"/>
                </a:ext>
              </a:extLst>
            </p:cNvPr>
            <p:cNvSpPr txBox="1"/>
            <p:nvPr/>
          </p:nvSpPr>
          <p:spPr>
            <a:xfrm>
              <a:off x="6831028" y="4244409"/>
              <a:ext cx="1694051" cy="3521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4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43AE82-51E6-45DF-8B7D-9C97F3E025B7}">
  <ds:schemaRefs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f9e58f7-d1e4-4b3c-85fb-268101084292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0425594F-CA82-4496-88BB-64F0BD0C87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1F1DF-15B8-49B1-BCF7-40CEA0777E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fig-A-19</Template>
  <TotalTime>114</TotalTime>
  <Words>35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Earth Materials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Materials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2021-02-25T01:14:52Z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