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052DF1-FCC1-4EFD-9CF5-C240606EED5F}" v="7" dt="2021-02-25T01:13:28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FB052DF1-FCC1-4EFD-9CF5-C240606EED5F}"/>
    <pc:docChg chg="custSel modSld">
      <pc:chgData name="Christopher Keane" userId="2677a39a-78fe-4da0-ac2a-39406820a4c7" providerId="ADAL" clId="{FB052DF1-FCC1-4EFD-9CF5-C240606EED5F}" dt="2021-02-25T01:13:17.711" v="23" actId="1036"/>
      <pc:docMkLst>
        <pc:docMk/>
      </pc:docMkLst>
      <pc:sldChg chg="addSp delSp modSp mod">
        <pc:chgData name="Christopher Keane" userId="2677a39a-78fe-4da0-ac2a-39406820a4c7" providerId="ADAL" clId="{FB052DF1-FCC1-4EFD-9CF5-C240606EED5F}" dt="2021-02-25T01:13:17.711" v="23" actId="1036"/>
        <pc:sldMkLst>
          <pc:docMk/>
          <pc:sldMk cId="0" sldId="256"/>
        </pc:sldMkLst>
        <pc:spChg chg="mod">
          <ac:chgData name="Christopher Keane" userId="2677a39a-78fe-4da0-ac2a-39406820a4c7" providerId="ADAL" clId="{FB052DF1-FCC1-4EFD-9CF5-C240606EED5F}" dt="2021-02-25T01:12:21.920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6" creationId="{77FF30B2-5316-4057-AE18-787A49EB3D0E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9" creationId="{24A43D90-8632-477B-A560-798BB664C129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10" creationId="{5A40AF2B-FB81-4C5C-A8E4-D91171574C61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12" creationId="{FB55450E-F5D7-44E7-8C34-AFD2EF0133F5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13" creationId="{8F0D9735-E968-474C-8B20-40FA0032C3D6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15" creationId="{E4D8F45B-21B6-489D-B21E-5983545F6FBE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16" creationId="{9B35C676-8A6A-450A-8D1C-DC382BADB123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18" creationId="{53310B8C-809F-4994-978F-95AA03FB5108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19" creationId="{A243E474-C0EC-4768-BE20-96238D5DD716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21" creationId="{8E8885EC-9CA7-447D-A0EE-380A87C6A9A6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22" creationId="{0A1F156F-7D8C-4CA7-A0FC-BA90DB08920D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24" creationId="{4E28ACF2-BDD0-4683-A516-F174AD34692A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25" creationId="{EB2E1CB2-0AD8-4EEA-9C09-D9EFD8E35F7C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27" creationId="{000633F5-8289-485E-828E-82CFBC0801F1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28" creationId="{E353B93F-89F1-424D-9260-5F0E9CD30BA8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29" creationId="{AAAE017F-07E9-4A01-9AD5-0913B476E257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0" creationId="{617D7D9E-653F-446E-B414-BF12EF28A6A7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1" creationId="{D16EA726-B96F-4675-923E-295D304DDD2F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2" creationId="{2D6274C9-E002-4FB4-A39D-0ED0E197D4A4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3" creationId="{62B5075A-F1D7-48DF-BB24-FF83C2C6B3B8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4" creationId="{A3C7AA1E-DA47-4B23-88D3-2C5007CFD868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5" creationId="{8FC92217-220A-4A2E-8C60-001A8B188590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6" creationId="{563C2FE0-E6AB-46FA-AEA9-9712F0101E74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7" creationId="{5F17F496-0213-4176-A151-93FFAC112310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8" creationId="{482AE668-94E6-4C14-8617-08F166EBCE91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39" creationId="{74523BED-2816-44A0-A43E-3D137AE42DC3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0" creationId="{F745CB54-CFB0-46E1-BBE7-8E428A617378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1" creationId="{8A4DA5F0-9D08-42E2-A914-A44886C1362D}"/>
          </ac:spMkLst>
        </pc:spChg>
        <pc:spChg chg="mod topLvl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2" creationId="{20AAF6CF-5FC6-4284-80BF-499CFDE1099B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4" creationId="{CF788916-49B8-495E-BCF7-2450F063B4C6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5" creationId="{7B225845-EF82-4352-A697-272A9BCC3EF3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6" creationId="{35574B6E-76A7-47F1-8E93-73B0732922F3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7" creationId="{6CDD7CDF-46D6-4503-9864-A58CA82EFA00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8" creationId="{FD33009C-4D24-45E7-B1C3-B30D89FD7C51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49" creationId="{E4F35408-8112-4092-B2BA-0CA8902E5C6C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0" creationId="{7D715BBD-3EAA-4ED8-A1CB-F148CA3F0445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1" creationId="{55E92197-3B5F-4898-BF1A-322E30EA8C3F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2" creationId="{0D78FD76-EBCC-4EE0-B013-17298571A4F2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3" creationId="{DBCDCE88-35CF-42D3-9D8C-927AF688DCA3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5" creationId="{AAF06303-4410-4768-BC36-311DA4617B8C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6" creationId="{75B70DBC-C559-44E8-9160-527DFF3AEDC0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7" creationId="{066CB02A-3E8F-4611-8E8C-3674E5953D01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8" creationId="{1ECB402F-352E-4D48-918E-E0E9C5D72548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59" creationId="{57CC5090-88FA-4B8E-89CD-DC99EA12CBC9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60" creationId="{25AEBB46-143A-408A-9B73-577E1B91EF50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61" creationId="{9234814E-BA17-449D-ACAE-F4842953C0BD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62" creationId="{7121378E-7079-45E9-A93F-9F0B8D705FCD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63" creationId="{E162C2E6-CE48-45D9-A3F3-820E1D8C3229}"/>
          </ac:spMkLst>
        </pc:spChg>
        <pc:spChg chg="mod">
          <ac:chgData name="Christopher Keane" userId="2677a39a-78fe-4da0-ac2a-39406820a4c7" providerId="ADAL" clId="{FB052DF1-FCC1-4EFD-9CF5-C240606EED5F}" dt="2021-02-25T01:13:13.387" v="6" actId="165"/>
          <ac:spMkLst>
            <pc:docMk/>
            <pc:sldMk cId="0" sldId="256"/>
            <ac:spMk id="64" creationId="{E2837FA0-92EB-400A-8387-8A110F48E47B}"/>
          </ac:spMkLst>
        </pc:spChg>
        <pc:grpChg chg="del mod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5" creationId="{6AD6F254-0C3C-482A-B64B-F59CD2DDCD2C}"/>
          </ac:grpSpMkLst>
        </pc:grpChg>
        <pc:grpChg chg="mod topLvl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7" creationId="{6AD6F254-0C3C-482A-B64B-F59CD2DDCD2C}"/>
          </ac:grpSpMkLst>
        </pc:grpChg>
        <pc:grpChg chg="mod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8" creationId="{6AD6F254-0C3C-482A-B64B-F59CD2DDCD2C}"/>
          </ac:grpSpMkLst>
        </pc:grpChg>
        <pc:grpChg chg="mod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11" creationId="{6AD6F254-0C3C-482A-B64B-F59CD2DDCD2C}"/>
          </ac:grpSpMkLst>
        </pc:grpChg>
        <pc:grpChg chg="mod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14" creationId="{6AD6F254-0C3C-482A-B64B-F59CD2DDCD2C}"/>
          </ac:grpSpMkLst>
        </pc:grpChg>
        <pc:grpChg chg="mod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17" creationId="{6AD6F254-0C3C-482A-B64B-F59CD2DDCD2C}"/>
          </ac:grpSpMkLst>
        </pc:grpChg>
        <pc:grpChg chg="mod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20" creationId="{6AD6F254-0C3C-482A-B64B-F59CD2DDCD2C}"/>
          </ac:grpSpMkLst>
        </pc:grpChg>
        <pc:grpChg chg="mod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23" creationId="{6AD6F254-0C3C-482A-B64B-F59CD2DDCD2C}"/>
          </ac:grpSpMkLst>
        </pc:grpChg>
        <pc:grpChg chg="mod topLvl">
          <ac:chgData name="Christopher Keane" userId="2677a39a-78fe-4da0-ac2a-39406820a4c7" providerId="ADAL" clId="{FB052DF1-FCC1-4EFD-9CF5-C240606EED5F}" dt="2021-02-25T01:13:13.387" v="6" actId="165"/>
          <ac:grpSpMkLst>
            <pc:docMk/>
            <pc:sldMk cId="0" sldId="256"/>
            <ac:grpSpMk id="26" creationId="{6AD6F254-0C3C-482A-B64B-F59CD2DDCD2C}"/>
          </ac:grpSpMkLst>
        </pc:grpChg>
        <pc:grpChg chg="mod topLvl">
          <ac:chgData name="Christopher Keane" userId="2677a39a-78fe-4da0-ac2a-39406820a4c7" providerId="ADAL" clId="{FB052DF1-FCC1-4EFD-9CF5-C240606EED5F}" dt="2021-02-25T01:13:17.711" v="23" actId="1036"/>
          <ac:grpSpMkLst>
            <pc:docMk/>
            <pc:sldMk cId="0" sldId="256"/>
            <ac:grpSpMk id="43" creationId="{6AD6F254-0C3C-482A-B64B-F59CD2DDCD2C}"/>
          </ac:grpSpMkLst>
        </pc:grpChg>
        <pc:grpChg chg="del mod topLvl">
          <ac:chgData name="Christopher Keane" userId="2677a39a-78fe-4da0-ac2a-39406820a4c7" providerId="ADAL" clId="{FB052DF1-FCC1-4EFD-9CF5-C240606EED5F}" dt="2021-02-25T01:13:15.270" v="7" actId="478"/>
          <ac:grpSpMkLst>
            <pc:docMk/>
            <pc:sldMk cId="0" sldId="256"/>
            <ac:grpSpMk id="54" creationId="{6AD6F254-0C3C-482A-B64B-F59CD2DDCD2C}"/>
          </ac:grpSpMkLst>
        </pc:grpChg>
        <pc:picChg chg="add del mod">
          <ac:chgData name="Christopher Keane" userId="2677a39a-78fe-4da0-ac2a-39406820a4c7" providerId="ADAL" clId="{FB052DF1-FCC1-4EFD-9CF5-C240606EED5F}" dt="2021-02-25T01:13:09.878" v="5" actId="27803"/>
          <ac:picMkLst>
            <pc:docMk/>
            <pc:sldMk cId="0" sldId="256"/>
            <ac:picMk id="4" creationId="{6AD6F254-0C3C-482A-B64B-F59CD2DDCD2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609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A-8</a:t>
            </a:r>
          </a:p>
          <a:p>
            <a:r>
              <a:t>Survey Category: Earth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3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8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8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0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6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3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8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0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3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6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81377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Earth Structure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7FF30B2-5316-4057-AE18-787A49EB3D0E}"/>
              </a:ext>
            </a:extLst>
          </p:cNvPr>
          <p:cNvSpPr/>
          <p:nvPr/>
        </p:nvSpPr>
        <p:spPr>
          <a:xfrm>
            <a:off x="2596049" y="2835254"/>
            <a:ext cx="4738740" cy="1148476"/>
          </a:xfrm>
          <a:custGeom>
            <a:avLst/>
            <a:gdLst>
              <a:gd name="connsiteX0" fmla="*/ 0 w 4738740"/>
              <a:gd name="connsiteY0" fmla="*/ 1148477 h 1148476"/>
              <a:gd name="connsiteX1" fmla="*/ 4738741 w 4738740"/>
              <a:gd name="connsiteY1" fmla="*/ 1148477 h 1148476"/>
              <a:gd name="connsiteX2" fmla="*/ 4738741 w 4738740"/>
              <a:gd name="connsiteY2" fmla="*/ 0 h 1148476"/>
              <a:gd name="connsiteX3" fmla="*/ 0 w 4738740"/>
              <a:gd name="connsiteY3" fmla="*/ 0 h 114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38740" h="1148476">
                <a:moveTo>
                  <a:pt x="0" y="1148477"/>
                </a:moveTo>
                <a:lnTo>
                  <a:pt x="4738741" y="1148477"/>
                </a:lnTo>
                <a:lnTo>
                  <a:pt x="4738741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6AD6F254-0C3C-482A-B64B-F59CD2DDCD2C}"/>
              </a:ext>
            </a:extLst>
          </p:cNvPr>
          <p:cNvGrpSpPr/>
          <p:nvPr/>
        </p:nvGrpSpPr>
        <p:grpSpPr>
          <a:xfrm>
            <a:off x="2455925" y="2835254"/>
            <a:ext cx="5146374" cy="1441622"/>
            <a:chOff x="2455925" y="2835254"/>
            <a:chExt cx="5146374" cy="1441622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6AD6F254-0C3C-482A-B64B-F59CD2DDCD2C}"/>
                </a:ext>
              </a:extLst>
            </p:cNvPr>
            <p:cNvGrpSpPr/>
            <p:nvPr/>
          </p:nvGrpSpPr>
          <p:grpSpPr>
            <a:xfrm>
              <a:off x="2455925" y="2835254"/>
              <a:ext cx="280248" cy="1441622"/>
              <a:chOff x="2455925" y="2835254"/>
              <a:chExt cx="280248" cy="1441622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24A43D90-8632-477B-A560-798BB664C129}"/>
                  </a:ext>
                </a:extLst>
              </p:cNvPr>
              <p:cNvSpPr/>
              <p:nvPr/>
            </p:nvSpPr>
            <p:spPr>
              <a:xfrm>
                <a:off x="2596049" y="2835254"/>
                <a:ext cx="25477" cy="1148476"/>
              </a:xfrm>
              <a:custGeom>
                <a:avLst/>
                <a:gdLst>
                  <a:gd name="connsiteX0" fmla="*/ 0 w 25477"/>
                  <a:gd name="connsiteY0" fmla="*/ 1148477 h 1148476"/>
                  <a:gd name="connsiteX1" fmla="*/ 0 w 25477"/>
                  <a:gd name="connsiteY1" fmla="*/ 0 h 1148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77" h="1148476">
                    <a:moveTo>
                      <a:pt x="0" y="1148477"/>
                    </a:moveTo>
                    <a:lnTo>
                      <a:pt x="0" y="0"/>
                    </a:lnTo>
                  </a:path>
                </a:pathLst>
              </a:custGeom>
              <a:noFill/>
              <a:ln w="2035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A40AF2B-FB81-4C5C-A8E4-D91171574C61}"/>
                  </a:ext>
                </a:extLst>
              </p:cNvPr>
              <p:cNvSpPr txBox="1"/>
              <p:nvPr/>
            </p:nvSpPr>
            <p:spPr>
              <a:xfrm>
                <a:off x="2364485" y="3976247"/>
                <a:ext cx="463128" cy="346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6AD6F254-0C3C-482A-B64B-F59CD2DDCD2C}"/>
                </a:ext>
              </a:extLst>
            </p:cNvPr>
            <p:cNvGrpSpPr/>
            <p:nvPr/>
          </p:nvGrpSpPr>
          <p:grpSpPr>
            <a:xfrm>
              <a:off x="3339981" y="2835254"/>
              <a:ext cx="407633" cy="1441622"/>
              <a:chOff x="3339981" y="2835254"/>
              <a:chExt cx="407633" cy="1441622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FB55450E-F5D7-44E7-8C34-AFD2EF0133F5}"/>
                  </a:ext>
                </a:extLst>
              </p:cNvPr>
              <p:cNvSpPr/>
              <p:nvPr/>
            </p:nvSpPr>
            <p:spPr>
              <a:xfrm>
                <a:off x="3543798" y="2835254"/>
                <a:ext cx="25477" cy="1148476"/>
              </a:xfrm>
              <a:custGeom>
                <a:avLst/>
                <a:gdLst>
                  <a:gd name="connsiteX0" fmla="*/ 0 w 25477"/>
                  <a:gd name="connsiteY0" fmla="*/ 1148477 h 1148476"/>
                  <a:gd name="connsiteX1" fmla="*/ 0 w 25477"/>
                  <a:gd name="connsiteY1" fmla="*/ 0 h 1148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77" h="1148476">
                    <a:moveTo>
                      <a:pt x="0" y="1148477"/>
                    </a:moveTo>
                    <a:lnTo>
                      <a:pt x="0" y="0"/>
                    </a:lnTo>
                  </a:path>
                </a:pathLst>
              </a:custGeom>
              <a:noFill/>
              <a:ln w="2035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0D9735-E968-474C-8B20-40FA0032C3D6}"/>
                  </a:ext>
                </a:extLst>
              </p:cNvPr>
              <p:cNvSpPr txBox="1"/>
              <p:nvPr/>
            </p:nvSpPr>
            <p:spPr>
              <a:xfrm>
                <a:off x="3248541" y="3976247"/>
                <a:ext cx="590513" cy="346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6AD6F254-0C3C-482A-B64B-F59CD2DDCD2C}"/>
                </a:ext>
              </a:extLst>
            </p:cNvPr>
            <p:cNvGrpSpPr/>
            <p:nvPr/>
          </p:nvGrpSpPr>
          <p:grpSpPr>
            <a:xfrm>
              <a:off x="4287729" y="2835254"/>
              <a:ext cx="407633" cy="1441622"/>
              <a:chOff x="4287729" y="2835254"/>
              <a:chExt cx="407633" cy="1441622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E4D8F45B-21B6-489D-B21E-5983545F6FBE}"/>
                  </a:ext>
                </a:extLst>
              </p:cNvPr>
              <p:cNvSpPr/>
              <p:nvPr/>
            </p:nvSpPr>
            <p:spPr>
              <a:xfrm>
                <a:off x="4491546" y="2835254"/>
                <a:ext cx="25477" cy="1148476"/>
              </a:xfrm>
              <a:custGeom>
                <a:avLst/>
                <a:gdLst>
                  <a:gd name="connsiteX0" fmla="*/ 0 w 25477"/>
                  <a:gd name="connsiteY0" fmla="*/ 1148477 h 1148476"/>
                  <a:gd name="connsiteX1" fmla="*/ 0 w 25477"/>
                  <a:gd name="connsiteY1" fmla="*/ 0 h 1148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77" h="1148476">
                    <a:moveTo>
                      <a:pt x="0" y="1148477"/>
                    </a:moveTo>
                    <a:lnTo>
                      <a:pt x="0" y="0"/>
                    </a:lnTo>
                  </a:path>
                </a:pathLst>
              </a:custGeom>
              <a:noFill/>
              <a:ln w="2035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35C676-8A6A-450A-8D1C-DC382BADB123}"/>
                  </a:ext>
                </a:extLst>
              </p:cNvPr>
              <p:cNvSpPr txBox="1"/>
              <p:nvPr/>
            </p:nvSpPr>
            <p:spPr>
              <a:xfrm>
                <a:off x="4196289" y="3976247"/>
                <a:ext cx="590513" cy="346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6AD6F254-0C3C-482A-B64B-F59CD2DDCD2C}"/>
                </a:ext>
              </a:extLst>
            </p:cNvPr>
            <p:cNvGrpSpPr/>
            <p:nvPr/>
          </p:nvGrpSpPr>
          <p:grpSpPr>
            <a:xfrm>
              <a:off x="5235477" y="2835254"/>
              <a:ext cx="407633" cy="1441622"/>
              <a:chOff x="5235477" y="2835254"/>
              <a:chExt cx="407633" cy="1441622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3310B8C-809F-4994-978F-95AA03FB5108}"/>
                  </a:ext>
                </a:extLst>
              </p:cNvPr>
              <p:cNvSpPr/>
              <p:nvPr/>
            </p:nvSpPr>
            <p:spPr>
              <a:xfrm>
                <a:off x="5439294" y="2835254"/>
                <a:ext cx="25477" cy="1148476"/>
              </a:xfrm>
              <a:custGeom>
                <a:avLst/>
                <a:gdLst>
                  <a:gd name="connsiteX0" fmla="*/ 0 w 25477"/>
                  <a:gd name="connsiteY0" fmla="*/ 1148477 h 1148476"/>
                  <a:gd name="connsiteX1" fmla="*/ 0 w 25477"/>
                  <a:gd name="connsiteY1" fmla="*/ 0 h 1148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77" h="1148476">
                    <a:moveTo>
                      <a:pt x="0" y="1148477"/>
                    </a:moveTo>
                    <a:lnTo>
                      <a:pt x="0" y="0"/>
                    </a:lnTo>
                  </a:path>
                </a:pathLst>
              </a:custGeom>
              <a:noFill/>
              <a:ln w="2035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243E474-C0EC-4768-BE20-96238D5DD716}"/>
                  </a:ext>
                </a:extLst>
              </p:cNvPr>
              <p:cNvSpPr txBox="1"/>
              <p:nvPr/>
            </p:nvSpPr>
            <p:spPr>
              <a:xfrm>
                <a:off x="5144037" y="3976247"/>
                <a:ext cx="590513" cy="346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6AD6F254-0C3C-482A-B64B-F59CD2DDCD2C}"/>
                </a:ext>
              </a:extLst>
            </p:cNvPr>
            <p:cNvGrpSpPr/>
            <p:nvPr/>
          </p:nvGrpSpPr>
          <p:grpSpPr>
            <a:xfrm>
              <a:off x="6183225" y="2835254"/>
              <a:ext cx="407633" cy="1441622"/>
              <a:chOff x="6183225" y="2835254"/>
              <a:chExt cx="407633" cy="1441622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E8885EC-9CA7-447D-A0EE-380A87C6A9A6}"/>
                  </a:ext>
                </a:extLst>
              </p:cNvPr>
              <p:cNvSpPr/>
              <p:nvPr/>
            </p:nvSpPr>
            <p:spPr>
              <a:xfrm>
                <a:off x="6387042" y="2835254"/>
                <a:ext cx="25477" cy="1148476"/>
              </a:xfrm>
              <a:custGeom>
                <a:avLst/>
                <a:gdLst>
                  <a:gd name="connsiteX0" fmla="*/ 0 w 25477"/>
                  <a:gd name="connsiteY0" fmla="*/ 1148477 h 1148476"/>
                  <a:gd name="connsiteX1" fmla="*/ 0 w 25477"/>
                  <a:gd name="connsiteY1" fmla="*/ 0 h 1148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77" h="1148476">
                    <a:moveTo>
                      <a:pt x="0" y="1148477"/>
                    </a:moveTo>
                    <a:lnTo>
                      <a:pt x="0" y="0"/>
                    </a:lnTo>
                  </a:path>
                </a:pathLst>
              </a:custGeom>
              <a:noFill/>
              <a:ln w="2035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A1F156F-7D8C-4CA7-A0FC-BA90DB08920D}"/>
                  </a:ext>
                </a:extLst>
              </p:cNvPr>
              <p:cNvSpPr txBox="1"/>
              <p:nvPr/>
            </p:nvSpPr>
            <p:spPr>
              <a:xfrm>
                <a:off x="6091785" y="3976247"/>
                <a:ext cx="590513" cy="346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6AD6F254-0C3C-482A-B64B-F59CD2DDCD2C}"/>
                </a:ext>
              </a:extLst>
            </p:cNvPr>
            <p:cNvGrpSpPr/>
            <p:nvPr/>
          </p:nvGrpSpPr>
          <p:grpSpPr>
            <a:xfrm>
              <a:off x="7067281" y="2835254"/>
              <a:ext cx="535019" cy="1441622"/>
              <a:chOff x="7067281" y="2835254"/>
              <a:chExt cx="535019" cy="1441622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E28ACF2-BDD0-4683-A516-F174AD34692A}"/>
                  </a:ext>
                </a:extLst>
              </p:cNvPr>
              <p:cNvSpPr/>
              <p:nvPr/>
            </p:nvSpPr>
            <p:spPr>
              <a:xfrm>
                <a:off x="7334790" y="2835254"/>
                <a:ext cx="25477" cy="1148476"/>
              </a:xfrm>
              <a:custGeom>
                <a:avLst/>
                <a:gdLst>
                  <a:gd name="connsiteX0" fmla="*/ 0 w 25477"/>
                  <a:gd name="connsiteY0" fmla="*/ 1148477 h 1148476"/>
                  <a:gd name="connsiteX1" fmla="*/ 0 w 25477"/>
                  <a:gd name="connsiteY1" fmla="*/ 0 h 1148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77" h="1148476">
                    <a:moveTo>
                      <a:pt x="0" y="1148477"/>
                    </a:moveTo>
                    <a:lnTo>
                      <a:pt x="0" y="0"/>
                    </a:lnTo>
                  </a:path>
                </a:pathLst>
              </a:custGeom>
              <a:noFill/>
              <a:ln w="2035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B2E1CB2-0AD8-4EEA-9C09-D9EFD8E35F7C}"/>
                  </a:ext>
                </a:extLst>
              </p:cNvPr>
              <p:cNvSpPr txBox="1"/>
              <p:nvPr/>
            </p:nvSpPr>
            <p:spPr>
              <a:xfrm>
                <a:off x="6975841" y="3976247"/>
                <a:ext cx="717899" cy="346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6AD6F254-0C3C-482A-B64B-F59CD2DDCD2C}"/>
              </a:ext>
            </a:extLst>
          </p:cNvPr>
          <p:cNvGrpSpPr/>
          <p:nvPr/>
        </p:nvGrpSpPr>
        <p:grpSpPr>
          <a:xfrm>
            <a:off x="1513273" y="2992018"/>
            <a:ext cx="993606" cy="834948"/>
            <a:chOff x="1513273" y="2992018"/>
            <a:chExt cx="993606" cy="834948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00633F5-8289-485E-828E-82CFBC0801F1}"/>
                </a:ext>
              </a:extLst>
            </p:cNvPr>
            <p:cNvSpPr txBox="1"/>
            <p:nvPr/>
          </p:nvSpPr>
          <p:spPr>
            <a:xfrm>
              <a:off x="1447310" y="3526337"/>
              <a:ext cx="1151009" cy="346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353B93F-89F1-424D-9260-5F0E9CD30BA8}"/>
                </a:ext>
              </a:extLst>
            </p:cNvPr>
            <p:cNvSpPr txBox="1"/>
            <p:nvPr/>
          </p:nvSpPr>
          <p:spPr>
            <a:xfrm>
              <a:off x="1421833" y="2946298"/>
              <a:ext cx="1176486" cy="346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AAE017F-07E9-4A01-9AD5-0913B476E257}"/>
              </a:ext>
            </a:extLst>
          </p:cNvPr>
          <p:cNvSpPr/>
          <p:nvPr/>
        </p:nvSpPr>
        <p:spPr>
          <a:xfrm>
            <a:off x="2596049" y="3467496"/>
            <a:ext cx="2037658" cy="464032"/>
          </a:xfrm>
          <a:custGeom>
            <a:avLst/>
            <a:gdLst>
              <a:gd name="connsiteX0" fmla="*/ 0 w 2037658"/>
              <a:gd name="connsiteY0" fmla="*/ 464032 h 464032"/>
              <a:gd name="connsiteX1" fmla="*/ 2037659 w 2037658"/>
              <a:gd name="connsiteY1" fmla="*/ 464032 h 464032"/>
              <a:gd name="connsiteX2" fmla="*/ 2037659 w 2037658"/>
              <a:gd name="connsiteY2" fmla="*/ 0 h 464032"/>
              <a:gd name="connsiteX3" fmla="*/ 0 w 2037658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7658" h="464032">
                <a:moveTo>
                  <a:pt x="0" y="464032"/>
                </a:moveTo>
                <a:lnTo>
                  <a:pt x="2037659" y="464032"/>
                </a:lnTo>
                <a:lnTo>
                  <a:pt x="203765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17D7D9E-653F-446E-B414-BF12EF28A6A7}"/>
              </a:ext>
            </a:extLst>
          </p:cNvPr>
          <p:cNvSpPr/>
          <p:nvPr/>
        </p:nvSpPr>
        <p:spPr>
          <a:xfrm>
            <a:off x="4633708" y="3467496"/>
            <a:ext cx="1326847" cy="464032"/>
          </a:xfrm>
          <a:custGeom>
            <a:avLst/>
            <a:gdLst>
              <a:gd name="connsiteX0" fmla="*/ 0 w 1326847"/>
              <a:gd name="connsiteY0" fmla="*/ 464032 h 464032"/>
              <a:gd name="connsiteX1" fmla="*/ 1326847 w 1326847"/>
              <a:gd name="connsiteY1" fmla="*/ 464032 h 464032"/>
              <a:gd name="connsiteX2" fmla="*/ 1326847 w 1326847"/>
              <a:gd name="connsiteY2" fmla="*/ 0 h 464032"/>
              <a:gd name="connsiteX3" fmla="*/ 0 w 1326847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847" h="464032">
                <a:moveTo>
                  <a:pt x="0" y="464032"/>
                </a:moveTo>
                <a:lnTo>
                  <a:pt x="1326847" y="464032"/>
                </a:lnTo>
                <a:lnTo>
                  <a:pt x="132684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16EA726-B96F-4675-923E-295D304DDD2F}"/>
              </a:ext>
            </a:extLst>
          </p:cNvPr>
          <p:cNvSpPr/>
          <p:nvPr/>
        </p:nvSpPr>
        <p:spPr>
          <a:xfrm>
            <a:off x="5960555" y="3467496"/>
            <a:ext cx="900360" cy="464032"/>
          </a:xfrm>
          <a:custGeom>
            <a:avLst/>
            <a:gdLst>
              <a:gd name="connsiteX0" fmla="*/ 0 w 900360"/>
              <a:gd name="connsiteY0" fmla="*/ 464032 h 464032"/>
              <a:gd name="connsiteX1" fmla="*/ 900361 w 900360"/>
              <a:gd name="connsiteY1" fmla="*/ 464032 h 464032"/>
              <a:gd name="connsiteX2" fmla="*/ 900361 w 900360"/>
              <a:gd name="connsiteY2" fmla="*/ 0 h 464032"/>
              <a:gd name="connsiteX3" fmla="*/ 0 w 900360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360" h="464032">
                <a:moveTo>
                  <a:pt x="0" y="464032"/>
                </a:moveTo>
                <a:lnTo>
                  <a:pt x="900361" y="464032"/>
                </a:lnTo>
                <a:lnTo>
                  <a:pt x="90036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D6274C9-E002-4FB4-A39D-0ED0E197D4A4}"/>
              </a:ext>
            </a:extLst>
          </p:cNvPr>
          <p:cNvSpPr/>
          <p:nvPr/>
        </p:nvSpPr>
        <p:spPr>
          <a:xfrm>
            <a:off x="6860916" y="3467496"/>
            <a:ext cx="284324" cy="464032"/>
          </a:xfrm>
          <a:custGeom>
            <a:avLst/>
            <a:gdLst>
              <a:gd name="connsiteX0" fmla="*/ 0 w 284324"/>
              <a:gd name="connsiteY0" fmla="*/ 464032 h 464032"/>
              <a:gd name="connsiteX1" fmla="*/ 284325 w 284324"/>
              <a:gd name="connsiteY1" fmla="*/ 464032 h 464032"/>
              <a:gd name="connsiteX2" fmla="*/ 284325 w 284324"/>
              <a:gd name="connsiteY2" fmla="*/ 0 h 464032"/>
              <a:gd name="connsiteX3" fmla="*/ 0 w 284324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324" h="464032">
                <a:moveTo>
                  <a:pt x="0" y="464032"/>
                </a:moveTo>
                <a:lnTo>
                  <a:pt x="284325" y="464032"/>
                </a:lnTo>
                <a:lnTo>
                  <a:pt x="28432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2B5075A-F1D7-48DF-BB24-FF83C2C6B3B8}"/>
              </a:ext>
            </a:extLst>
          </p:cNvPr>
          <p:cNvSpPr/>
          <p:nvPr/>
        </p:nvSpPr>
        <p:spPr>
          <a:xfrm>
            <a:off x="7145241" y="3467496"/>
            <a:ext cx="189549" cy="464032"/>
          </a:xfrm>
          <a:custGeom>
            <a:avLst/>
            <a:gdLst>
              <a:gd name="connsiteX0" fmla="*/ 0 w 189549"/>
              <a:gd name="connsiteY0" fmla="*/ 464032 h 464032"/>
              <a:gd name="connsiteX1" fmla="*/ 189550 w 189549"/>
              <a:gd name="connsiteY1" fmla="*/ 464032 h 464032"/>
              <a:gd name="connsiteX2" fmla="*/ 189550 w 189549"/>
              <a:gd name="connsiteY2" fmla="*/ 0 h 464032"/>
              <a:gd name="connsiteX3" fmla="*/ 0 w 189549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549" h="464032">
                <a:moveTo>
                  <a:pt x="0" y="464032"/>
                </a:moveTo>
                <a:lnTo>
                  <a:pt x="189550" y="464032"/>
                </a:lnTo>
                <a:lnTo>
                  <a:pt x="18955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3C7AA1E-DA47-4B23-88D3-2C5007CFD868}"/>
              </a:ext>
            </a:extLst>
          </p:cNvPr>
          <p:cNvSpPr/>
          <p:nvPr/>
        </p:nvSpPr>
        <p:spPr>
          <a:xfrm>
            <a:off x="2596049" y="2887457"/>
            <a:ext cx="1308656" cy="464032"/>
          </a:xfrm>
          <a:custGeom>
            <a:avLst/>
            <a:gdLst>
              <a:gd name="connsiteX0" fmla="*/ 0 w 1308656"/>
              <a:gd name="connsiteY0" fmla="*/ 464032 h 464032"/>
              <a:gd name="connsiteX1" fmla="*/ 1308657 w 1308656"/>
              <a:gd name="connsiteY1" fmla="*/ 464032 h 464032"/>
              <a:gd name="connsiteX2" fmla="*/ 1308657 w 1308656"/>
              <a:gd name="connsiteY2" fmla="*/ 0 h 464032"/>
              <a:gd name="connsiteX3" fmla="*/ 0 w 1308656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8656" h="464032">
                <a:moveTo>
                  <a:pt x="0" y="464032"/>
                </a:moveTo>
                <a:lnTo>
                  <a:pt x="1308657" y="464032"/>
                </a:lnTo>
                <a:lnTo>
                  <a:pt x="130865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FC92217-220A-4A2E-8C60-001A8B188590}"/>
              </a:ext>
            </a:extLst>
          </p:cNvPr>
          <p:cNvSpPr/>
          <p:nvPr/>
        </p:nvSpPr>
        <p:spPr>
          <a:xfrm>
            <a:off x="3904706" y="2887457"/>
            <a:ext cx="2011213" cy="464032"/>
          </a:xfrm>
          <a:custGeom>
            <a:avLst/>
            <a:gdLst>
              <a:gd name="connsiteX0" fmla="*/ 0 w 2011213"/>
              <a:gd name="connsiteY0" fmla="*/ 464032 h 464032"/>
              <a:gd name="connsiteX1" fmla="*/ 2011213 w 2011213"/>
              <a:gd name="connsiteY1" fmla="*/ 464032 h 464032"/>
              <a:gd name="connsiteX2" fmla="*/ 2011213 w 2011213"/>
              <a:gd name="connsiteY2" fmla="*/ 0 h 464032"/>
              <a:gd name="connsiteX3" fmla="*/ 0 w 2011213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213" h="464032">
                <a:moveTo>
                  <a:pt x="0" y="464032"/>
                </a:moveTo>
                <a:lnTo>
                  <a:pt x="2011213" y="464032"/>
                </a:lnTo>
                <a:lnTo>
                  <a:pt x="201121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63C2FE0-E6AB-46FA-AEA9-9712F0101E74}"/>
              </a:ext>
            </a:extLst>
          </p:cNvPr>
          <p:cNvSpPr/>
          <p:nvPr/>
        </p:nvSpPr>
        <p:spPr>
          <a:xfrm>
            <a:off x="5915919" y="2887457"/>
            <a:ext cx="950499" cy="464032"/>
          </a:xfrm>
          <a:custGeom>
            <a:avLst/>
            <a:gdLst>
              <a:gd name="connsiteX0" fmla="*/ 0 w 950499"/>
              <a:gd name="connsiteY0" fmla="*/ 464032 h 464032"/>
              <a:gd name="connsiteX1" fmla="*/ 950500 w 950499"/>
              <a:gd name="connsiteY1" fmla="*/ 464032 h 464032"/>
              <a:gd name="connsiteX2" fmla="*/ 950500 w 950499"/>
              <a:gd name="connsiteY2" fmla="*/ 0 h 464032"/>
              <a:gd name="connsiteX3" fmla="*/ 0 w 950499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0499" h="464032">
                <a:moveTo>
                  <a:pt x="0" y="464032"/>
                </a:moveTo>
                <a:lnTo>
                  <a:pt x="950500" y="464032"/>
                </a:lnTo>
                <a:lnTo>
                  <a:pt x="9505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F17F496-0213-4176-A151-93FFAC112310}"/>
              </a:ext>
            </a:extLst>
          </p:cNvPr>
          <p:cNvSpPr/>
          <p:nvPr/>
        </p:nvSpPr>
        <p:spPr>
          <a:xfrm>
            <a:off x="6866419" y="2887457"/>
            <a:ext cx="303075" cy="464032"/>
          </a:xfrm>
          <a:custGeom>
            <a:avLst/>
            <a:gdLst>
              <a:gd name="connsiteX0" fmla="*/ 0 w 303075"/>
              <a:gd name="connsiteY0" fmla="*/ 464032 h 464032"/>
              <a:gd name="connsiteX1" fmla="*/ 303076 w 303075"/>
              <a:gd name="connsiteY1" fmla="*/ 464032 h 464032"/>
              <a:gd name="connsiteX2" fmla="*/ 303076 w 303075"/>
              <a:gd name="connsiteY2" fmla="*/ 0 h 464032"/>
              <a:gd name="connsiteX3" fmla="*/ 0 w 303075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75" h="464032">
                <a:moveTo>
                  <a:pt x="0" y="464032"/>
                </a:moveTo>
                <a:lnTo>
                  <a:pt x="303076" y="464032"/>
                </a:lnTo>
                <a:lnTo>
                  <a:pt x="3030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82AE668-94E6-4C14-8617-08F166EBCE91}"/>
              </a:ext>
            </a:extLst>
          </p:cNvPr>
          <p:cNvSpPr/>
          <p:nvPr/>
        </p:nvSpPr>
        <p:spPr>
          <a:xfrm>
            <a:off x="7169495" y="2887457"/>
            <a:ext cx="165295" cy="464032"/>
          </a:xfrm>
          <a:custGeom>
            <a:avLst/>
            <a:gdLst>
              <a:gd name="connsiteX0" fmla="*/ 0 w 165295"/>
              <a:gd name="connsiteY0" fmla="*/ 464032 h 464032"/>
              <a:gd name="connsiteX1" fmla="*/ 165296 w 165295"/>
              <a:gd name="connsiteY1" fmla="*/ 464032 h 464032"/>
              <a:gd name="connsiteX2" fmla="*/ 165296 w 165295"/>
              <a:gd name="connsiteY2" fmla="*/ 0 h 464032"/>
              <a:gd name="connsiteX3" fmla="*/ 0 w 165295"/>
              <a:gd name="connsiteY3" fmla="*/ 0 h 46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95" h="464032">
                <a:moveTo>
                  <a:pt x="0" y="464032"/>
                </a:moveTo>
                <a:lnTo>
                  <a:pt x="165296" y="464032"/>
                </a:lnTo>
                <a:lnTo>
                  <a:pt x="165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74523BED-2816-44A0-A43E-3D137AE42DC3}"/>
              </a:ext>
            </a:extLst>
          </p:cNvPr>
          <p:cNvSpPr/>
          <p:nvPr/>
        </p:nvSpPr>
        <p:spPr>
          <a:xfrm>
            <a:off x="2596049" y="2835254"/>
            <a:ext cx="25477" cy="1148476"/>
          </a:xfrm>
          <a:custGeom>
            <a:avLst/>
            <a:gdLst>
              <a:gd name="connsiteX0" fmla="*/ 0 w 25477"/>
              <a:gd name="connsiteY0" fmla="*/ 1148477 h 1148476"/>
              <a:gd name="connsiteX1" fmla="*/ 0 w 25477"/>
              <a:gd name="connsiteY1" fmla="*/ 0 h 114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477" h="1148476">
                <a:moveTo>
                  <a:pt x="0" y="1148477"/>
                </a:moveTo>
                <a:lnTo>
                  <a:pt x="0" y="0"/>
                </a:lnTo>
              </a:path>
            </a:pathLst>
          </a:custGeom>
          <a:noFill/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745CB54-CFB0-46E1-BBE7-8E428A617378}"/>
              </a:ext>
            </a:extLst>
          </p:cNvPr>
          <p:cNvSpPr/>
          <p:nvPr/>
        </p:nvSpPr>
        <p:spPr>
          <a:xfrm>
            <a:off x="7334790" y="2835254"/>
            <a:ext cx="25477" cy="1148476"/>
          </a:xfrm>
          <a:custGeom>
            <a:avLst/>
            <a:gdLst>
              <a:gd name="connsiteX0" fmla="*/ 0 w 25477"/>
              <a:gd name="connsiteY0" fmla="*/ 1148477 h 1148476"/>
              <a:gd name="connsiteX1" fmla="*/ 0 w 25477"/>
              <a:gd name="connsiteY1" fmla="*/ 0 h 114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477" h="1148476">
                <a:moveTo>
                  <a:pt x="0" y="1148477"/>
                </a:moveTo>
                <a:lnTo>
                  <a:pt x="0" y="0"/>
                </a:lnTo>
              </a:path>
            </a:pathLst>
          </a:custGeom>
          <a:noFill/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A4DA5F0-9D08-42E2-A914-A44886C1362D}"/>
              </a:ext>
            </a:extLst>
          </p:cNvPr>
          <p:cNvSpPr/>
          <p:nvPr/>
        </p:nvSpPr>
        <p:spPr>
          <a:xfrm>
            <a:off x="2596049" y="3983731"/>
            <a:ext cx="4738740" cy="25490"/>
          </a:xfrm>
          <a:custGeom>
            <a:avLst/>
            <a:gdLst>
              <a:gd name="connsiteX0" fmla="*/ 0 w 4738740"/>
              <a:gd name="connsiteY0" fmla="*/ 0 h 25490"/>
              <a:gd name="connsiteX1" fmla="*/ 4738741 w 4738740"/>
              <a:gd name="connsiteY1" fmla="*/ 0 h 25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38740" h="25490">
                <a:moveTo>
                  <a:pt x="0" y="0"/>
                </a:moveTo>
                <a:lnTo>
                  <a:pt x="4738741" y="0"/>
                </a:lnTo>
              </a:path>
            </a:pathLst>
          </a:custGeom>
          <a:noFill/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0AAF6CF-5FC6-4284-80BF-499CFDE1099B}"/>
              </a:ext>
            </a:extLst>
          </p:cNvPr>
          <p:cNvSpPr/>
          <p:nvPr/>
        </p:nvSpPr>
        <p:spPr>
          <a:xfrm>
            <a:off x="2596049" y="2835254"/>
            <a:ext cx="4738740" cy="25490"/>
          </a:xfrm>
          <a:custGeom>
            <a:avLst/>
            <a:gdLst>
              <a:gd name="connsiteX0" fmla="*/ 0 w 4738740"/>
              <a:gd name="connsiteY0" fmla="*/ 0 h 25490"/>
              <a:gd name="connsiteX1" fmla="*/ 4738741 w 4738740"/>
              <a:gd name="connsiteY1" fmla="*/ 0 h 25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38740" h="25490">
                <a:moveTo>
                  <a:pt x="0" y="0"/>
                </a:moveTo>
                <a:lnTo>
                  <a:pt x="4738741" y="0"/>
                </a:lnTo>
              </a:path>
            </a:pathLst>
          </a:custGeom>
          <a:noFill/>
          <a:ln w="2544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6AD6F254-0C3C-482A-B64B-F59CD2DDCD2C}"/>
              </a:ext>
            </a:extLst>
          </p:cNvPr>
          <p:cNvGrpSpPr/>
          <p:nvPr/>
        </p:nvGrpSpPr>
        <p:grpSpPr>
          <a:xfrm>
            <a:off x="612769" y="4519743"/>
            <a:ext cx="7807574" cy="254909"/>
            <a:chOff x="612769" y="4299253"/>
            <a:chExt cx="7807574" cy="254909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F788916-49B8-495E-BCF7-2450F063B4C6}"/>
                </a:ext>
              </a:extLst>
            </p:cNvPr>
            <p:cNvSpPr/>
            <p:nvPr/>
          </p:nvSpPr>
          <p:spPr>
            <a:xfrm>
              <a:off x="612769" y="4360431"/>
              <a:ext cx="407632" cy="142749"/>
            </a:xfrm>
            <a:custGeom>
              <a:avLst/>
              <a:gdLst>
                <a:gd name="connsiteX0" fmla="*/ 0 w 407632"/>
                <a:gd name="connsiteY0" fmla="*/ 142749 h 142749"/>
                <a:gd name="connsiteX1" fmla="*/ 407633 w 407632"/>
                <a:gd name="connsiteY1" fmla="*/ 142749 h 142749"/>
                <a:gd name="connsiteX2" fmla="*/ 407633 w 407632"/>
                <a:gd name="connsiteY2" fmla="*/ 0 h 142749"/>
                <a:gd name="connsiteX3" fmla="*/ 0 w 407632"/>
                <a:gd name="connsiteY3" fmla="*/ 0 h 14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632" h="142749">
                  <a:moveTo>
                    <a:pt x="0" y="142749"/>
                  </a:moveTo>
                  <a:lnTo>
                    <a:pt x="407633" y="142749"/>
                  </a:lnTo>
                  <a:lnTo>
                    <a:pt x="4076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544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B225845-EF82-4352-A697-272A9BCC3EF3}"/>
                </a:ext>
              </a:extLst>
            </p:cNvPr>
            <p:cNvSpPr txBox="1"/>
            <p:nvPr/>
          </p:nvSpPr>
          <p:spPr>
            <a:xfrm>
              <a:off x="1092016" y="4253533"/>
              <a:ext cx="1711506" cy="346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5574B6E-76A7-47F1-8E93-73B0732922F3}"/>
                </a:ext>
              </a:extLst>
            </p:cNvPr>
            <p:cNvSpPr/>
            <p:nvPr/>
          </p:nvSpPr>
          <p:spPr>
            <a:xfrm>
              <a:off x="3093666" y="4360431"/>
              <a:ext cx="407633" cy="142749"/>
            </a:xfrm>
            <a:custGeom>
              <a:avLst/>
              <a:gdLst>
                <a:gd name="connsiteX0" fmla="*/ 0 w 407633"/>
                <a:gd name="connsiteY0" fmla="*/ 142749 h 142749"/>
                <a:gd name="connsiteX1" fmla="*/ 407634 w 407633"/>
                <a:gd name="connsiteY1" fmla="*/ 142749 h 142749"/>
                <a:gd name="connsiteX2" fmla="*/ 407634 w 407633"/>
                <a:gd name="connsiteY2" fmla="*/ 0 h 142749"/>
                <a:gd name="connsiteX3" fmla="*/ 0 w 407633"/>
                <a:gd name="connsiteY3" fmla="*/ 0 h 14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633" h="142749">
                  <a:moveTo>
                    <a:pt x="0" y="142749"/>
                  </a:moveTo>
                  <a:lnTo>
                    <a:pt x="407634" y="142749"/>
                  </a:lnTo>
                  <a:lnTo>
                    <a:pt x="4076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544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CDD7CDF-46D6-4503-9864-A58CA82EFA00}"/>
                </a:ext>
              </a:extLst>
            </p:cNvPr>
            <p:cNvSpPr txBox="1"/>
            <p:nvPr/>
          </p:nvSpPr>
          <p:spPr>
            <a:xfrm>
              <a:off x="3572913" y="4253533"/>
              <a:ext cx="310265" cy="346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D33009C-4D24-45E7-B1C3-B30D89FD7C51}"/>
                </a:ext>
              </a:extLst>
            </p:cNvPr>
            <p:cNvSpPr/>
            <p:nvPr/>
          </p:nvSpPr>
          <p:spPr>
            <a:xfrm>
              <a:off x="4186432" y="4360431"/>
              <a:ext cx="407633" cy="142749"/>
            </a:xfrm>
            <a:custGeom>
              <a:avLst/>
              <a:gdLst>
                <a:gd name="connsiteX0" fmla="*/ 0 w 407633"/>
                <a:gd name="connsiteY0" fmla="*/ 142749 h 142749"/>
                <a:gd name="connsiteX1" fmla="*/ 407634 w 407633"/>
                <a:gd name="connsiteY1" fmla="*/ 142749 h 142749"/>
                <a:gd name="connsiteX2" fmla="*/ 407634 w 407633"/>
                <a:gd name="connsiteY2" fmla="*/ 0 h 142749"/>
                <a:gd name="connsiteX3" fmla="*/ 0 w 407633"/>
                <a:gd name="connsiteY3" fmla="*/ 0 h 14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633" h="142749">
                  <a:moveTo>
                    <a:pt x="0" y="142749"/>
                  </a:moveTo>
                  <a:lnTo>
                    <a:pt x="407634" y="142749"/>
                  </a:lnTo>
                  <a:lnTo>
                    <a:pt x="4076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544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4F35408-8112-4092-B2BA-0CA8902E5C6C}"/>
                </a:ext>
              </a:extLst>
            </p:cNvPr>
            <p:cNvSpPr txBox="1"/>
            <p:nvPr/>
          </p:nvSpPr>
          <p:spPr>
            <a:xfrm>
              <a:off x="4665679" y="4253533"/>
              <a:ext cx="310265" cy="346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D715BBD-3EAA-4ED8-A1CB-F148CA3F0445}"/>
                </a:ext>
              </a:extLst>
            </p:cNvPr>
            <p:cNvSpPr/>
            <p:nvPr/>
          </p:nvSpPr>
          <p:spPr>
            <a:xfrm>
              <a:off x="5279221" y="4360431"/>
              <a:ext cx="407633" cy="142749"/>
            </a:xfrm>
            <a:custGeom>
              <a:avLst/>
              <a:gdLst>
                <a:gd name="connsiteX0" fmla="*/ 0 w 407633"/>
                <a:gd name="connsiteY0" fmla="*/ 142749 h 142749"/>
                <a:gd name="connsiteX1" fmla="*/ 407634 w 407633"/>
                <a:gd name="connsiteY1" fmla="*/ 142749 h 142749"/>
                <a:gd name="connsiteX2" fmla="*/ 407634 w 407633"/>
                <a:gd name="connsiteY2" fmla="*/ 0 h 142749"/>
                <a:gd name="connsiteX3" fmla="*/ 0 w 407633"/>
                <a:gd name="connsiteY3" fmla="*/ 0 h 14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633" h="142749">
                  <a:moveTo>
                    <a:pt x="0" y="142749"/>
                  </a:moveTo>
                  <a:lnTo>
                    <a:pt x="407634" y="142749"/>
                  </a:lnTo>
                  <a:lnTo>
                    <a:pt x="4076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544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5E92197-3B5F-4898-BF1A-322E30EA8C3F}"/>
                </a:ext>
              </a:extLst>
            </p:cNvPr>
            <p:cNvSpPr txBox="1"/>
            <p:nvPr/>
          </p:nvSpPr>
          <p:spPr>
            <a:xfrm>
              <a:off x="5758468" y="4253533"/>
              <a:ext cx="310265" cy="346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D78FD76-EBCC-4EE0-B013-17298571A4F2}"/>
                </a:ext>
              </a:extLst>
            </p:cNvPr>
            <p:cNvSpPr/>
            <p:nvPr/>
          </p:nvSpPr>
          <p:spPr>
            <a:xfrm>
              <a:off x="6371985" y="4360431"/>
              <a:ext cx="407633" cy="142749"/>
            </a:xfrm>
            <a:custGeom>
              <a:avLst/>
              <a:gdLst>
                <a:gd name="connsiteX0" fmla="*/ 0 w 407633"/>
                <a:gd name="connsiteY0" fmla="*/ 142749 h 142749"/>
                <a:gd name="connsiteX1" fmla="*/ 407634 w 407633"/>
                <a:gd name="connsiteY1" fmla="*/ 142749 h 142749"/>
                <a:gd name="connsiteX2" fmla="*/ 407634 w 407633"/>
                <a:gd name="connsiteY2" fmla="*/ 0 h 142749"/>
                <a:gd name="connsiteX3" fmla="*/ 0 w 407633"/>
                <a:gd name="connsiteY3" fmla="*/ 0 h 14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633" h="142749">
                  <a:moveTo>
                    <a:pt x="0" y="142749"/>
                  </a:moveTo>
                  <a:lnTo>
                    <a:pt x="407634" y="142749"/>
                  </a:lnTo>
                  <a:lnTo>
                    <a:pt x="4076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544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BCDCE88-35CF-42D3-9D8C-927AF688DCA3}"/>
                </a:ext>
              </a:extLst>
            </p:cNvPr>
            <p:cNvSpPr txBox="1"/>
            <p:nvPr/>
          </p:nvSpPr>
          <p:spPr>
            <a:xfrm>
              <a:off x="6851232" y="4253533"/>
              <a:ext cx="1660552" cy="346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7170EE-EC28-42FC-BF21-FE1BDA1D78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F51F5D-1A70-40A9-AD8A-8BCE5F949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5B6149-9083-4AAC-A0E8-8E516C73A5D2}">
  <ds:schemaRefs>
    <ds:schemaRef ds:uri="http://purl.org/dc/elements/1.1/"/>
    <ds:schemaRef ds:uri="http://purl.org/dc/terms/"/>
    <ds:schemaRef ds:uri="3ff2fa63-d22b-4bb2-9a0e-763a487e02e4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6f9e58f7-d1e4-4b3c-85fb-26810108429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fig-A-12</Template>
  <TotalTime>113</TotalTime>
  <Words>35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Earth Structure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Structure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2021-02-25T01:13:39Z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