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9E0F74-0372-4139-B98C-5608C05D6FA2}" v="9" dt="2021-02-25T01:11:51.0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6C9E0F74-0372-4139-B98C-5608C05D6FA2}"/>
    <pc:docChg chg="custSel modSld">
      <pc:chgData name="Christopher Keane" userId="2677a39a-78fe-4da0-ac2a-39406820a4c7" providerId="ADAL" clId="{6C9E0F74-0372-4139-B98C-5608C05D6FA2}" dt="2021-02-25T01:11:39.206" v="24" actId="1036"/>
      <pc:docMkLst>
        <pc:docMk/>
      </pc:docMkLst>
      <pc:sldChg chg="addSp delSp modSp mod">
        <pc:chgData name="Christopher Keane" userId="2677a39a-78fe-4da0-ac2a-39406820a4c7" providerId="ADAL" clId="{6C9E0F74-0372-4139-B98C-5608C05D6FA2}" dt="2021-02-25T01:11:39.206" v="24" actId="1036"/>
        <pc:sldMkLst>
          <pc:docMk/>
          <pc:sldMk cId="0" sldId="256"/>
        </pc:sldMkLst>
        <pc:spChg chg="mod">
          <ac:chgData name="Christopher Keane" userId="2677a39a-78fe-4da0-ac2a-39406820a4c7" providerId="ADAL" clId="{6C9E0F74-0372-4139-B98C-5608C05D6FA2}" dt="2021-02-25T01:10:48.339" v="2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6" creationId="{97878CF7-6560-4C57-8807-0289019F92C1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9" creationId="{16512906-A8BA-415C-92E1-B5304F5664F7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10" creationId="{D873A1E4-E5E5-40B9-B285-C8B041102B15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12" creationId="{381498E1-7530-4F99-970A-C5D4A4D73A3B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13" creationId="{DE15B590-A681-46FF-B0A1-D1F8513C80C9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15" creationId="{31EFA0C4-87FF-418B-B822-C7544A8F7947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16" creationId="{4E08FD4E-BDDF-4267-8C2E-63C2AE3FCB4B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18" creationId="{3D358E60-5E22-423F-87E7-4F00F02DC66D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19" creationId="{8961A801-E3A2-4B50-B892-2FBBB2301E2D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21" creationId="{496A25FD-2417-4C2B-9D45-A7CB8F6E067D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22" creationId="{A3E4B8FB-1092-4813-A26B-BAABD7BBD7BD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24" creationId="{B77BE255-61EF-4BF3-8805-27FECA488857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25" creationId="{097B9BDC-2BB6-46E0-97A7-DD504A932338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27" creationId="{B607B8FF-BF25-4223-A669-8798425C4FDD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28" creationId="{49505322-E8A1-4238-82A3-4104F5E714D9}"/>
          </ac:spMkLst>
        </pc:spChg>
        <pc:spChg chg="mod topLvl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29" creationId="{322E9003-6689-494B-BCB5-685DFACC77D5}"/>
          </ac:spMkLst>
        </pc:spChg>
        <pc:spChg chg="mod topLvl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30" creationId="{31981B99-70DC-4BCC-9750-2511BD956ED4}"/>
          </ac:spMkLst>
        </pc:spChg>
        <pc:spChg chg="mod topLvl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31" creationId="{DEDC5BA2-433F-4B15-8F0C-C0E9FB722824}"/>
          </ac:spMkLst>
        </pc:spChg>
        <pc:spChg chg="mod topLvl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32" creationId="{54F4418D-425E-4466-B41D-E8003F70C0C9}"/>
          </ac:spMkLst>
        </pc:spChg>
        <pc:spChg chg="mod topLvl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33" creationId="{F633892B-DA6A-4F04-A5A5-8AC43F6966A0}"/>
          </ac:spMkLst>
        </pc:spChg>
        <pc:spChg chg="mod topLvl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34" creationId="{4880BEAD-EFAB-4587-B015-8522ACA6E6C8}"/>
          </ac:spMkLst>
        </pc:spChg>
        <pc:spChg chg="mod topLvl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35" creationId="{9FE6ABCB-9288-4F28-99A9-A0C133169C4E}"/>
          </ac:spMkLst>
        </pc:spChg>
        <pc:spChg chg="mod topLvl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36" creationId="{2606FD54-CF2D-444F-833B-4AE3F047DA26}"/>
          </ac:spMkLst>
        </pc:spChg>
        <pc:spChg chg="mod topLvl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37" creationId="{7B6DFE1D-6E48-4FB8-9B1F-355034D9AD90}"/>
          </ac:spMkLst>
        </pc:spChg>
        <pc:spChg chg="mod topLvl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38" creationId="{39BE4319-6E3F-4D2A-A667-3F2C3F4C41BE}"/>
          </ac:spMkLst>
        </pc:spChg>
        <pc:spChg chg="mod topLvl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39" creationId="{A8091B22-99C3-4533-9BA4-68708405E030}"/>
          </ac:spMkLst>
        </pc:spChg>
        <pc:spChg chg="mod topLvl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40" creationId="{D34B6490-3688-4FFF-853D-A00F2CC3A95F}"/>
          </ac:spMkLst>
        </pc:spChg>
        <pc:spChg chg="mod topLvl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41" creationId="{A77CCA57-38F0-4C94-A1B2-96BD11130FFE}"/>
          </ac:spMkLst>
        </pc:spChg>
        <pc:spChg chg="mod topLvl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42" creationId="{07E7F84B-8DB6-40A9-9D4B-1DA1152DEA90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44" creationId="{82890C55-F09A-4FC8-BE66-29DE64049242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45" creationId="{424DC2F0-DB5D-4928-8E24-7A4D0F875548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46" creationId="{FD81CD3A-DA8F-4BC4-9CDA-2EFAD8FF9543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47" creationId="{7001CA39-E66A-4EC0-977F-F8F423DC74EF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48" creationId="{F7316B84-C3F8-4F74-9FBC-183F812854A2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49" creationId="{A341AD3F-5D43-4134-94F4-49E38A9FED4B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50" creationId="{08889164-5EFE-44E4-A8CB-D9E322C864BA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51" creationId="{3DDA74DB-51AA-45D3-8E32-7CF06FA766D9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52" creationId="{EBCED1CB-D5CE-45BA-9A0D-7A4F73A90D7A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53" creationId="{CA97DDBA-5C00-4A8B-8FDA-0DF5DF252C8F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55" creationId="{F707C98E-9B95-46C8-9E51-DA6EAD4A4CEC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56" creationId="{39738F1C-8B46-433F-AD32-C272F0594E95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57" creationId="{215DFFCD-A630-4095-87CF-FF0849942DA9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58" creationId="{F373B49E-E503-4308-8F3A-F711EB7E6A73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59" creationId="{FCA44C0F-0AFA-4FB1-9C1B-A8460BF6D77B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60" creationId="{BB4F124C-E045-4D7C-B096-39D20B42F652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61" creationId="{7F85E793-E8FA-4990-8D90-C4CB303A9694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62" creationId="{B4382B60-F78B-4DBE-B2F3-7D0344447EAB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63" creationId="{53D1FB4C-D5D4-49E4-8BB6-8FC9EFB69E55}"/>
          </ac:spMkLst>
        </pc:spChg>
        <pc:spChg chg="mod">
          <ac:chgData name="Christopher Keane" userId="2677a39a-78fe-4da0-ac2a-39406820a4c7" providerId="ADAL" clId="{6C9E0F74-0372-4139-B98C-5608C05D6FA2}" dt="2021-02-25T01:11:35.445" v="7" actId="165"/>
          <ac:spMkLst>
            <pc:docMk/>
            <pc:sldMk cId="0" sldId="256"/>
            <ac:spMk id="64" creationId="{0A712F56-7A55-427D-BC1F-FDC03FBCBCBC}"/>
          </ac:spMkLst>
        </pc:spChg>
        <pc:grpChg chg="del mod">
          <ac:chgData name="Christopher Keane" userId="2677a39a-78fe-4da0-ac2a-39406820a4c7" providerId="ADAL" clId="{6C9E0F74-0372-4139-B98C-5608C05D6FA2}" dt="2021-02-25T01:11:35.445" v="7" actId="165"/>
          <ac:grpSpMkLst>
            <pc:docMk/>
            <pc:sldMk cId="0" sldId="256"/>
            <ac:grpSpMk id="5" creationId="{0D66C2CB-BDDC-487C-9C92-BCE89580108F}"/>
          </ac:grpSpMkLst>
        </pc:grpChg>
        <pc:grpChg chg="mod topLvl">
          <ac:chgData name="Christopher Keane" userId="2677a39a-78fe-4da0-ac2a-39406820a4c7" providerId="ADAL" clId="{6C9E0F74-0372-4139-B98C-5608C05D6FA2}" dt="2021-02-25T01:11:35.445" v="7" actId="165"/>
          <ac:grpSpMkLst>
            <pc:docMk/>
            <pc:sldMk cId="0" sldId="256"/>
            <ac:grpSpMk id="7" creationId="{0D66C2CB-BDDC-487C-9C92-BCE89580108F}"/>
          </ac:grpSpMkLst>
        </pc:grpChg>
        <pc:grpChg chg="mod">
          <ac:chgData name="Christopher Keane" userId="2677a39a-78fe-4da0-ac2a-39406820a4c7" providerId="ADAL" clId="{6C9E0F74-0372-4139-B98C-5608C05D6FA2}" dt="2021-02-25T01:11:35.445" v="7" actId="165"/>
          <ac:grpSpMkLst>
            <pc:docMk/>
            <pc:sldMk cId="0" sldId="256"/>
            <ac:grpSpMk id="8" creationId="{0D66C2CB-BDDC-487C-9C92-BCE89580108F}"/>
          </ac:grpSpMkLst>
        </pc:grpChg>
        <pc:grpChg chg="mod">
          <ac:chgData name="Christopher Keane" userId="2677a39a-78fe-4da0-ac2a-39406820a4c7" providerId="ADAL" clId="{6C9E0F74-0372-4139-B98C-5608C05D6FA2}" dt="2021-02-25T01:11:35.445" v="7" actId="165"/>
          <ac:grpSpMkLst>
            <pc:docMk/>
            <pc:sldMk cId="0" sldId="256"/>
            <ac:grpSpMk id="11" creationId="{0D66C2CB-BDDC-487C-9C92-BCE89580108F}"/>
          </ac:grpSpMkLst>
        </pc:grpChg>
        <pc:grpChg chg="mod">
          <ac:chgData name="Christopher Keane" userId="2677a39a-78fe-4da0-ac2a-39406820a4c7" providerId="ADAL" clId="{6C9E0F74-0372-4139-B98C-5608C05D6FA2}" dt="2021-02-25T01:11:35.445" v="7" actId="165"/>
          <ac:grpSpMkLst>
            <pc:docMk/>
            <pc:sldMk cId="0" sldId="256"/>
            <ac:grpSpMk id="14" creationId="{0D66C2CB-BDDC-487C-9C92-BCE89580108F}"/>
          </ac:grpSpMkLst>
        </pc:grpChg>
        <pc:grpChg chg="mod">
          <ac:chgData name="Christopher Keane" userId="2677a39a-78fe-4da0-ac2a-39406820a4c7" providerId="ADAL" clId="{6C9E0F74-0372-4139-B98C-5608C05D6FA2}" dt="2021-02-25T01:11:35.445" v="7" actId="165"/>
          <ac:grpSpMkLst>
            <pc:docMk/>
            <pc:sldMk cId="0" sldId="256"/>
            <ac:grpSpMk id="17" creationId="{0D66C2CB-BDDC-487C-9C92-BCE89580108F}"/>
          </ac:grpSpMkLst>
        </pc:grpChg>
        <pc:grpChg chg="mod">
          <ac:chgData name="Christopher Keane" userId="2677a39a-78fe-4da0-ac2a-39406820a4c7" providerId="ADAL" clId="{6C9E0F74-0372-4139-B98C-5608C05D6FA2}" dt="2021-02-25T01:11:35.445" v="7" actId="165"/>
          <ac:grpSpMkLst>
            <pc:docMk/>
            <pc:sldMk cId="0" sldId="256"/>
            <ac:grpSpMk id="20" creationId="{0D66C2CB-BDDC-487C-9C92-BCE89580108F}"/>
          </ac:grpSpMkLst>
        </pc:grpChg>
        <pc:grpChg chg="mod">
          <ac:chgData name="Christopher Keane" userId="2677a39a-78fe-4da0-ac2a-39406820a4c7" providerId="ADAL" clId="{6C9E0F74-0372-4139-B98C-5608C05D6FA2}" dt="2021-02-25T01:11:35.445" v="7" actId="165"/>
          <ac:grpSpMkLst>
            <pc:docMk/>
            <pc:sldMk cId="0" sldId="256"/>
            <ac:grpSpMk id="23" creationId="{0D66C2CB-BDDC-487C-9C92-BCE89580108F}"/>
          </ac:grpSpMkLst>
        </pc:grpChg>
        <pc:grpChg chg="mod topLvl">
          <ac:chgData name="Christopher Keane" userId="2677a39a-78fe-4da0-ac2a-39406820a4c7" providerId="ADAL" clId="{6C9E0F74-0372-4139-B98C-5608C05D6FA2}" dt="2021-02-25T01:11:35.445" v="7" actId="165"/>
          <ac:grpSpMkLst>
            <pc:docMk/>
            <pc:sldMk cId="0" sldId="256"/>
            <ac:grpSpMk id="26" creationId="{0D66C2CB-BDDC-487C-9C92-BCE89580108F}"/>
          </ac:grpSpMkLst>
        </pc:grpChg>
        <pc:grpChg chg="mod topLvl">
          <ac:chgData name="Christopher Keane" userId="2677a39a-78fe-4da0-ac2a-39406820a4c7" providerId="ADAL" clId="{6C9E0F74-0372-4139-B98C-5608C05D6FA2}" dt="2021-02-25T01:11:39.206" v="24" actId="1036"/>
          <ac:grpSpMkLst>
            <pc:docMk/>
            <pc:sldMk cId="0" sldId="256"/>
            <ac:grpSpMk id="43" creationId="{0D66C2CB-BDDC-487C-9C92-BCE89580108F}"/>
          </ac:grpSpMkLst>
        </pc:grpChg>
        <pc:grpChg chg="del mod topLvl">
          <ac:chgData name="Christopher Keane" userId="2677a39a-78fe-4da0-ac2a-39406820a4c7" providerId="ADAL" clId="{6C9E0F74-0372-4139-B98C-5608C05D6FA2}" dt="2021-02-25T01:11:37.423" v="8" actId="478"/>
          <ac:grpSpMkLst>
            <pc:docMk/>
            <pc:sldMk cId="0" sldId="256"/>
            <ac:grpSpMk id="54" creationId="{0D66C2CB-BDDC-487C-9C92-BCE89580108F}"/>
          </ac:grpSpMkLst>
        </pc:grpChg>
        <pc:picChg chg="add del mod">
          <ac:chgData name="Christopher Keane" userId="2677a39a-78fe-4da0-ac2a-39406820a4c7" providerId="ADAL" clId="{6C9E0F74-0372-4139-B98C-5608C05D6FA2}" dt="2021-02-25T01:11:31.771" v="6" actId="27803"/>
          <ac:picMkLst>
            <pc:docMk/>
            <pc:sldMk cId="0" sldId="256"/>
            <ac:picMk id="4" creationId="{0D66C2CB-BDDC-487C-9C92-BCE89580108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8431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A-9</a:t>
            </a:r>
          </a:p>
          <a:p>
            <a:r>
              <a:t>Survey Category: Surface processes (including relationship between landscape and process)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94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416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794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33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303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93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18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761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930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550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24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152900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Surface Processes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Importance of concept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97878CF7-6560-4C57-8807-0289019F92C1}"/>
              </a:ext>
            </a:extLst>
          </p:cNvPr>
          <p:cNvSpPr/>
          <p:nvPr/>
        </p:nvSpPr>
        <p:spPr>
          <a:xfrm>
            <a:off x="2490312" y="2787303"/>
            <a:ext cx="4428396" cy="1068350"/>
          </a:xfrm>
          <a:custGeom>
            <a:avLst/>
            <a:gdLst>
              <a:gd name="connsiteX0" fmla="*/ 0 w 4428396"/>
              <a:gd name="connsiteY0" fmla="*/ 1068350 h 1068350"/>
              <a:gd name="connsiteX1" fmla="*/ 4428397 w 4428396"/>
              <a:gd name="connsiteY1" fmla="*/ 1068350 h 1068350"/>
              <a:gd name="connsiteX2" fmla="*/ 4428397 w 4428396"/>
              <a:gd name="connsiteY2" fmla="*/ 0 h 1068350"/>
              <a:gd name="connsiteX3" fmla="*/ 0 w 4428396"/>
              <a:gd name="connsiteY3" fmla="*/ 0 h 1068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28396" h="1068350">
                <a:moveTo>
                  <a:pt x="0" y="1068350"/>
                </a:moveTo>
                <a:lnTo>
                  <a:pt x="4428397" y="1068350"/>
                </a:lnTo>
                <a:lnTo>
                  <a:pt x="4428397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2379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0D66C2CB-BDDC-487C-9C92-BCE89580108F}"/>
              </a:ext>
            </a:extLst>
          </p:cNvPr>
          <p:cNvGrpSpPr/>
          <p:nvPr/>
        </p:nvGrpSpPr>
        <p:grpSpPr>
          <a:xfrm>
            <a:off x="2359365" y="2787303"/>
            <a:ext cx="4809333" cy="1342297"/>
            <a:chOff x="2359365" y="2787303"/>
            <a:chExt cx="4809333" cy="1342297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0D66C2CB-BDDC-487C-9C92-BCE89580108F}"/>
                </a:ext>
              </a:extLst>
            </p:cNvPr>
            <p:cNvGrpSpPr/>
            <p:nvPr/>
          </p:nvGrpSpPr>
          <p:grpSpPr>
            <a:xfrm>
              <a:off x="2359365" y="2787303"/>
              <a:ext cx="261894" cy="1342297"/>
              <a:chOff x="2359365" y="2787303"/>
              <a:chExt cx="261894" cy="1342297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16512906-A8BA-415C-92E1-B5304F5664F7}"/>
                  </a:ext>
                </a:extLst>
              </p:cNvPr>
              <p:cNvSpPr/>
              <p:nvPr/>
            </p:nvSpPr>
            <p:spPr>
              <a:xfrm>
                <a:off x="2490312" y="2787303"/>
                <a:ext cx="23808" cy="1068350"/>
              </a:xfrm>
              <a:custGeom>
                <a:avLst/>
                <a:gdLst>
                  <a:gd name="connsiteX0" fmla="*/ 0 w 23808"/>
                  <a:gd name="connsiteY0" fmla="*/ 1068350 h 1068350"/>
                  <a:gd name="connsiteX1" fmla="*/ 0 w 23808"/>
                  <a:gd name="connsiteY1" fmla="*/ 0 h 1068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808" h="1068350">
                    <a:moveTo>
                      <a:pt x="0" y="1068350"/>
                    </a:moveTo>
                    <a:lnTo>
                      <a:pt x="0" y="0"/>
                    </a:lnTo>
                  </a:path>
                </a:pathLst>
              </a:custGeom>
              <a:noFill/>
              <a:ln w="19035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873A1E4-E5E5-40B9-B285-C8B041102B15}"/>
                  </a:ext>
                </a:extLst>
              </p:cNvPr>
              <p:cNvSpPr txBox="1"/>
              <p:nvPr/>
            </p:nvSpPr>
            <p:spPr>
              <a:xfrm>
                <a:off x="2267925" y="3845666"/>
                <a:ext cx="444774" cy="3296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0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0D66C2CB-BDDC-487C-9C92-BCE89580108F}"/>
                </a:ext>
              </a:extLst>
            </p:cNvPr>
            <p:cNvGrpSpPr/>
            <p:nvPr/>
          </p:nvGrpSpPr>
          <p:grpSpPr>
            <a:xfrm>
              <a:off x="3185523" y="2787303"/>
              <a:ext cx="380937" cy="1342297"/>
              <a:chOff x="3185523" y="2787303"/>
              <a:chExt cx="380937" cy="1342297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381498E1-7530-4F99-970A-C5D4A4D73A3B}"/>
                  </a:ext>
                </a:extLst>
              </p:cNvPr>
              <p:cNvSpPr/>
              <p:nvPr/>
            </p:nvSpPr>
            <p:spPr>
              <a:xfrm>
                <a:off x="3375991" y="2787303"/>
                <a:ext cx="23808" cy="1068350"/>
              </a:xfrm>
              <a:custGeom>
                <a:avLst/>
                <a:gdLst>
                  <a:gd name="connsiteX0" fmla="*/ 0 w 23808"/>
                  <a:gd name="connsiteY0" fmla="*/ 1068350 h 1068350"/>
                  <a:gd name="connsiteX1" fmla="*/ 0 w 23808"/>
                  <a:gd name="connsiteY1" fmla="*/ 0 h 1068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808" h="1068350">
                    <a:moveTo>
                      <a:pt x="0" y="1068350"/>
                    </a:moveTo>
                    <a:lnTo>
                      <a:pt x="0" y="0"/>
                    </a:lnTo>
                  </a:path>
                </a:pathLst>
              </a:custGeom>
              <a:noFill/>
              <a:ln w="19035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E15B590-A681-46FF-B0A1-D1F8513C80C9}"/>
                  </a:ext>
                </a:extLst>
              </p:cNvPr>
              <p:cNvSpPr txBox="1"/>
              <p:nvPr/>
            </p:nvSpPr>
            <p:spPr>
              <a:xfrm>
                <a:off x="3094083" y="3845666"/>
                <a:ext cx="563817" cy="3296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0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0D66C2CB-BDDC-487C-9C92-BCE89580108F}"/>
                </a:ext>
              </a:extLst>
            </p:cNvPr>
            <p:cNvGrpSpPr/>
            <p:nvPr/>
          </p:nvGrpSpPr>
          <p:grpSpPr>
            <a:xfrm>
              <a:off x="4071202" y="2787303"/>
              <a:ext cx="380937" cy="1342297"/>
              <a:chOff x="4071202" y="2787303"/>
              <a:chExt cx="380937" cy="1342297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31EFA0C4-87FF-418B-B822-C7544A8F7947}"/>
                  </a:ext>
                </a:extLst>
              </p:cNvPr>
              <p:cNvSpPr/>
              <p:nvPr/>
            </p:nvSpPr>
            <p:spPr>
              <a:xfrm>
                <a:off x="4261670" y="2787303"/>
                <a:ext cx="23808" cy="1068350"/>
              </a:xfrm>
              <a:custGeom>
                <a:avLst/>
                <a:gdLst>
                  <a:gd name="connsiteX0" fmla="*/ 0 w 23808"/>
                  <a:gd name="connsiteY0" fmla="*/ 1068350 h 1068350"/>
                  <a:gd name="connsiteX1" fmla="*/ 0 w 23808"/>
                  <a:gd name="connsiteY1" fmla="*/ 0 h 1068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808" h="1068350">
                    <a:moveTo>
                      <a:pt x="0" y="1068350"/>
                    </a:moveTo>
                    <a:lnTo>
                      <a:pt x="0" y="0"/>
                    </a:lnTo>
                  </a:path>
                </a:pathLst>
              </a:custGeom>
              <a:noFill/>
              <a:ln w="19035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E08FD4E-BDDF-4267-8C2E-63C2AE3FCB4B}"/>
                  </a:ext>
                </a:extLst>
              </p:cNvPr>
              <p:cNvSpPr txBox="1"/>
              <p:nvPr/>
            </p:nvSpPr>
            <p:spPr>
              <a:xfrm>
                <a:off x="3979762" y="3845666"/>
                <a:ext cx="563817" cy="3296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0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0D66C2CB-BDDC-487C-9C92-BCE89580108F}"/>
                </a:ext>
              </a:extLst>
            </p:cNvPr>
            <p:cNvGrpSpPr/>
            <p:nvPr/>
          </p:nvGrpSpPr>
          <p:grpSpPr>
            <a:xfrm>
              <a:off x="4956881" y="2787303"/>
              <a:ext cx="380937" cy="1342297"/>
              <a:chOff x="4956881" y="2787303"/>
              <a:chExt cx="380937" cy="1342297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3D358E60-5E22-423F-87E7-4F00F02DC66D}"/>
                  </a:ext>
                </a:extLst>
              </p:cNvPr>
              <p:cNvSpPr/>
              <p:nvPr/>
            </p:nvSpPr>
            <p:spPr>
              <a:xfrm>
                <a:off x="5147350" y="2787303"/>
                <a:ext cx="23808" cy="1068350"/>
              </a:xfrm>
              <a:custGeom>
                <a:avLst/>
                <a:gdLst>
                  <a:gd name="connsiteX0" fmla="*/ 0 w 23808"/>
                  <a:gd name="connsiteY0" fmla="*/ 1068350 h 1068350"/>
                  <a:gd name="connsiteX1" fmla="*/ 0 w 23808"/>
                  <a:gd name="connsiteY1" fmla="*/ 0 h 1068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808" h="1068350">
                    <a:moveTo>
                      <a:pt x="0" y="1068350"/>
                    </a:moveTo>
                    <a:lnTo>
                      <a:pt x="0" y="0"/>
                    </a:lnTo>
                  </a:path>
                </a:pathLst>
              </a:custGeom>
              <a:noFill/>
              <a:ln w="19035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961A801-E3A2-4B50-B892-2FBBB2301E2D}"/>
                  </a:ext>
                </a:extLst>
              </p:cNvPr>
              <p:cNvSpPr txBox="1"/>
              <p:nvPr/>
            </p:nvSpPr>
            <p:spPr>
              <a:xfrm>
                <a:off x="4865441" y="3845666"/>
                <a:ext cx="563817" cy="3296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0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0D66C2CB-BDDC-487C-9C92-BCE89580108F}"/>
                </a:ext>
              </a:extLst>
            </p:cNvPr>
            <p:cNvGrpSpPr/>
            <p:nvPr/>
          </p:nvGrpSpPr>
          <p:grpSpPr>
            <a:xfrm>
              <a:off x="5842561" y="2787303"/>
              <a:ext cx="380937" cy="1342297"/>
              <a:chOff x="5842561" y="2787303"/>
              <a:chExt cx="380937" cy="1342297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496A25FD-2417-4C2B-9D45-A7CB8F6E067D}"/>
                  </a:ext>
                </a:extLst>
              </p:cNvPr>
              <p:cNvSpPr/>
              <p:nvPr/>
            </p:nvSpPr>
            <p:spPr>
              <a:xfrm>
                <a:off x="6033029" y="2787303"/>
                <a:ext cx="23808" cy="1068350"/>
              </a:xfrm>
              <a:custGeom>
                <a:avLst/>
                <a:gdLst>
                  <a:gd name="connsiteX0" fmla="*/ 0 w 23808"/>
                  <a:gd name="connsiteY0" fmla="*/ 1068350 h 1068350"/>
                  <a:gd name="connsiteX1" fmla="*/ 0 w 23808"/>
                  <a:gd name="connsiteY1" fmla="*/ 0 h 1068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808" h="1068350">
                    <a:moveTo>
                      <a:pt x="0" y="1068350"/>
                    </a:moveTo>
                    <a:lnTo>
                      <a:pt x="0" y="0"/>
                    </a:lnTo>
                  </a:path>
                </a:pathLst>
              </a:custGeom>
              <a:noFill/>
              <a:ln w="19035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3E4B8FB-1092-4813-A26B-BAABD7BBD7BD}"/>
                  </a:ext>
                </a:extLst>
              </p:cNvPr>
              <p:cNvSpPr txBox="1"/>
              <p:nvPr/>
            </p:nvSpPr>
            <p:spPr>
              <a:xfrm>
                <a:off x="5751121" y="3845666"/>
                <a:ext cx="563817" cy="3296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0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0D66C2CB-BDDC-487C-9C92-BCE89580108F}"/>
                </a:ext>
              </a:extLst>
            </p:cNvPr>
            <p:cNvGrpSpPr/>
            <p:nvPr/>
          </p:nvGrpSpPr>
          <p:grpSpPr>
            <a:xfrm>
              <a:off x="6668718" y="2787303"/>
              <a:ext cx="499980" cy="1342297"/>
              <a:chOff x="6668718" y="2787303"/>
              <a:chExt cx="499980" cy="1342297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B77BE255-61EF-4BF3-8805-27FECA488857}"/>
                  </a:ext>
                </a:extLst>
              </p:cNvPr>
              <p:cNvSpPr/>
              <p:nvPr/>
            </p:nvSpPr>
            <p:spPr>
              <a:xfrm>
                <a:off x="6918708" y="2787303"/>
                <a:ext cx="23808" cy="1068350"/>
              </a:xfrm>
              <a:custGeom>
                <a:avLst/>
                <a:gdLst>
                  <a:gd name="connsiteX0" fmla="*/ 0 w 23808"/>
                  <a:gd name="connsiteY0" fmla="*/ 1068350 h 1068350"/>
                  <a:gd name="connsiteX1" fmla="*/ 0 w 23808"/>
                  <a:gd name="connsiteY1" fmla="*/ 0 h 1068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808" h="1068350">
                    <a:moveTo>
                      <a:pt x="0" y="1068350"/>
                    </a:moveTo>
                    <a:lnTo>
                      <a:pt x="0" y="0"/>
                    </a:lnTo>
                  </a:path>
                </a:pathLst>
              </a:custGeom>
              <a:noFill/>
              <a:ln w="19035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97B9BDC-2BB6-46E0-97A7-DD504A932338}"/>
                  </a:ext>
                </a:extLst>
              </p:cNvPr>
              <p:cNvSpPr txBox="1"/>
              <p:nvPr/>
            </p:nvSpPr>
            <p:spPr>
              <a:xfrm>
                <a:off x="6577278" y="3845666"/>
                <a:ext cx="682860" cy="3296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0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0D66C2CB-BDDC-487C-9C92-BCE89580108F}"/>
              </a:ext>
            </a:extLst>
          </p:cNvPr>
          <p:cNvGrpSpPr/>
          <p:nvPr/>
        </p:nvGrpSpPr>
        <p:grpSpPr>
          <a:xfrm>
            <a:off x="1478447" y="2932586"/>
            <a:ext cx="928534" cy="777784"/>
            <a:chOff x="1478447" y="2932586"/>
            <a:chExt cx="928534" cy="777784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607B8FF-BF25-4223-A669-8798425C4FDD}"/>
                </a:ext>
              </a:extLst>
            </p:cNvPr>
            <p:cNvSpPr txBox="1"/>
            <p:nvPr/>
          </p:nvSpPr>
          <p:spPr>
            <a:xfrm>
              <a:off x="1410816" y="3426436"/>
              <a:ext cx="1087606" cy="3296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Employers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9505322-E8A1-4238-82A3-4104F5E714D9}"/>
                </a:ext>
              </a:extLst>
            </p:cNvPr>
            <p:cNvSpPr txBox="1"/>
            <p:nvPr/>
          </p:nvSpPr>
          <p:spPr>
            <a:xfrm>
              <a:off x="1387007" y="2886866"/>
              <a:ext cx="1111414" cy="3296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Academics</a:t>
              </a:r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22E9003-6689-494B-BCB5-685DFACC77D5}"/>
              </a:ext>
            </a:extLst>
          </p:cNvPr>
          <p:cNvSpPr/>
          <p:nvPr/>
        </p:nvSpPr>
        <p:spPr>
          <a:xfrm>
            <a:off x="2490312" y="3375435"/>
            <a:ext cx="1699789" cy="431655"/>
          </a:xfrm>
          <a:custGeom>
            <a:avLst/>
            <a:gdLst>
              <a:gd name="connsiteX0" fmla="*/ 0 w 1699789"/>
              <a:gd name="connsiteY0" fmla="*/ 431656 h 431655"/>
              <a:gd name="connsiteX1" fmla="*/ 1699790 w 1699789"/>
              <a:gd name="connsiteY1" fmla="*/ 431656 h 431655"/>
              <a:gd name="connsiteX2" fmla="*/ 1699790 w 1699789"/>
              <a:gd name="connsiteY2" fmla="*/ 0 h 431655"/>
              <a:gd name="connsiteX3" fmla="*/ 0 w 1699789"/>
              <a:gd name="connsiteY3" fmla="*/ 0 h 431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9789" h="431655">
                <a:moveTo>
                  <a:pt x="0" y="431656"/>
                </a:moveTo>
                <a:lnTo>
                  <a:pt x="1699790" y="431656"/>
                </a:lnTo>
                <a:lnTo>
                  <a:pt x="169979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379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31981B99-70DC-4BCC-9750-2511BD956ED4}"/>
              </a:ext>
            </a:extLst>
          </p:cNvPr>
          <p:cNvSpPr/>
          <p:nvPr/>
        </p:nvSpPr>
        <p:spPr>
          <a:xfrm>
            <a:off x="4190102" y="3375435"/>
            <a:ext cx="1297210" cy="431655"/>
          </a:xfrm>
          <a:custGeom>
            <a:avLst/>
            <a:gdLst>
              <a:gd name="connsiteX0" fmla="*/ 0 w 1297210"/>
              <a:gd name="connsiteY0" fmla="*/ 431656 h 431655"/>
              <a:gd name="connsiteX1" fmla="*/ 1297211 w 1297210"/>
              <a:gd name="connsiteY1" fmla="*/ 431656 h 431655"/>
              <a:gd name="connsiteX2" fmla="*/ 1297211 w 1297210"/>
              <a:gd name="connsiteY2" fmla="*/ 0 h 431655"/>
              <a:gd name="connsiteX3" fmla="*/ 0 w 1297210"/>
              <a:gd name="connsiteY3" fmla="*/ 0 h 431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7210" h="431655">
                <a:moveTo>
                  <a:pt x="0" y="431656"/>
                </a:moveTo>
                <a:lnTo>
                  <a:pt x="1297211" y="431656"/>
                </a:lnTo>
                <a:lnTo>
                  <a:pt x="1297211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379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EDC5BA2-433F-4B15-8F0C-C0E9FB722824}"/>
              </a:ext>
            </a:extLst>
          </p:cNvPr>
          <p:cNvSpPr/>
          <p:nvPr/>
        </p:nvSpPr>
        <p:spPr>
          <a:xfrm>
            <a:off x="5487313" y="3375435"/>
            <a:ext cx="1118265" cy="431655"/>
          </a:xfrm>
          <a:custGeom>
            <a:avLst/>
            <a:gdLst>
              <a:gd name="connsiteX0" fmla="*/ 0 w 1118265"/>
              <a:gd name="connsiteY0" fmla="*/ 431656 h 431655"/>
              <a:gd name="connsiteX1" fmla="*/ 1118265 w 1118265"/>
              <a:gd name="connsiteY1" fmla="*/ 431656 h 431655"/>
              <a:gd name="connsiteX2" fmla="*/ 1118265 w 1118265"/>
              <a:gd name="connsiteY2" fmla="*/ 0 h 431655"/>
              <a:gd name="connsiteX3" fmla="*/ 0 w 1118265"/>
              <a:gd name="connsiteY3" fmla="*/ 0 h 431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8265" h="431655">
                <a:moveTo>
                  <a:pt x="0" y="431656"/>
                </a:moveTo>
                <a:lnTo>
                  <a:pt x="1118265" y="431656"/>
                </a:lnTo>
                <a:lnTo>
                  <a:pt x="111826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379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54F4418D-425E-4466-B41D-E8003F70C0C9}"/>
              </a:ext>
            </a:extLst>
          </p:cNvPr>
          <p:cNvSpPr/>
          <p:nvPr/>
        </p:nvSpPr>
        <p:spPr>
          <a:xfrm>
            <a:off x="6605578" y="3375435"/>
            <a:ext cx="134209" cy="431655"/>
          </a:xfrm>
          <a:custGeom>
            <a:avLst/>
            <a:gdLst>
              <a:gd name="connsiteX0" fmla="*/ 0 w 134209"/>
              <a:gd name="connsiteY0" fmla="*/ 431656 h 431655"/>
              <a:gd name="connsiteX1" fmla="*/ 134209 w 134209"/>
              <a:gd name="connsiteY1" fmla="*/ 431656 h 431655"/>
              <a:gd name="connsiteX2" fmla="*/ 134209 w 134209"/>
              <a:gd name="connsiteY2" fmla="*/ 0 h 431655"/>
              <a:gd name="connsiteX3" fmla="*/ 0 w 134209"/>
              <a:gd name="connsiteY3" fmla="*/ 0 h 431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209" h="431655">
                <a:moveTo>
                  <a:pt x="0" y="431656"/>
                </a:moveTo>
                <a:lnTo>
                  <a:pt x="134209" y="431656"/>
                </a:lnTo>
                <a:lnTo>
                  <a:pt x="134209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379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F633892B-DA6A-4F04-A5A5-8AC43F6966A0}"/>
              </a:ext>
            </a:extLst>
          </p:cNvPr>
          <p:cNvSpPr/>
          <p:nvPr/>
        </p:nvSpPr>
        <p:spPr>
          <a:xfrm>
            <a:off x="6739787" y="3375435"/>
            <a:ext cx="178921" cy="431655"/>
          </a:xfrm>
          <a:custGeom>
            <a:avLst/>
            <a:gdLst>
              <a:gd name="connsiteX0" fmla="*/ 0 w 178921"/>
              <a:gd name="connsiteY0" fmla="*/ 431656 h 431655"/>
              <a:gd name="connsiteX1" fmla="*/ 178921 w 178921"/>
              <a:gd name="connsiteY1" fmla="*/ 431656 h 431655"/>
              <a:gd name="connsiteX2" fmla="*/ 178921 w 178921"/>
              <a:gd name="connsiteY2" fmla="*/ 0 h 431655"/>
              <a:gd name="connsiteX3" fmla="*/ 0 w 178921"/>
              <a:gd name="connsiteY3" fmla="*/ 0 h 431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921" h="431655">
                <a:moveTo>
                  <a:pt x="0" y="431656"/>
                </a:moveTo>
                <a:lnTo>
                  <a:pt x="178921" y="431656"/>
                </a:lnTo>
                <a:lnTo>
                  <a:pt x="178921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379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4880BEAD-EFAB-4587-B015-8522ACA6E6C8}"/>
              </a:ext>
            </a:extLst>
          </p:cNvPr>
          <p:cNvSpPr/>
          <p:nvPr/>
        </p:nvSpPr>
        <p:spPr>
          <a:xfrm>
            <a:off x="2490312" y="2835866"/>
            <a:ext cx="1510273" cy="431655"/>
          </a:xfrm>
          <a:custGeom>
            <a:avLst/>
            <a:gdLst>
              <a:gd name="connsiteX0" fmla="*/ 0 w 1510273"/>
              <a:gd name="connsiteY0" fmla="*/ 431656 h 431655"/>
              <a:gd name="connsiteX1" fmla="*/ 1510274 w 1510273"/>
              <a:gd name="connsiteY1" fmla="*/ 431656 h 431655"/>
              <a:gd name="connsiteX2" fmla="*/ 1510274 w 1510273"/>
              <a:gd name="connsiteY2" fmla="*/ 0 h 431655"/>
              <a:gd name="connsiteX3" fmla="*/ 0 w 1510273"/>
              <a:gd name="connsiteY3" fmla="*/ 0 h 431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0273" h="431655">
                <a:moveTo>
                  <a:pt x="0" y="431656"/>
                </a:moveTo>
                <a:lnTo>
                  <a:pt x="1510274" y="431656"/>
                </a:lnTo>
                <a:lnTo>
                  <a:pt x="151027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379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9FE6ABCB-9288-4F28-99A9-A0C133169C4E}"/>
              </a:ext>
            </a:extLst>
          </p:cNvPr>
          <p:cNvSpPr/>
          <p:nvPr/>
        </p:nvSpPr>
        <p:spPr>
          <a:xfrm>
            <a:off x="4000586" y="2835866"/>
            <a:ext cx="1779024" cy="431655"/>
          </a:xfrm>
          <a:custGeom>
            <a:avLst/>
            <a:gdLst>
              <a:gd name="connsiteX0" fmla="*/ 0 w 1779024"/>
              <a:gd name="connsiteY0" fmla="*/ 431656 h 431655"/>
              <a:gd name="connsiteX1" fmla="*/ 1779025 w 1779024"/>
              <a:gd name="connsiteY1" fmla="*/ 431656 h 431655"/>
              <a:gd name="connsiteX2" fmla="*/ 1779025 w 1779024"/>
              <a:gd name="connsiteY2" fmla="*/ 0 h 431655"/>
              <a:gd name="connsiteX3" fmla="*/ 0 w 1779024"/>
              <a:gd name="connsiteY3" fmla="*/ 0 h 431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9024" h="431655">
                <a:moveTo>
                  <a:pt x="0" y="431656"/>
                </a:moveTo>
                <a:lnTo>
                  <a:pt x="1779025" y="431656"/>
                </a:lnTo>
                <a:lnTo>
                  <a:pt x="1779025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379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2606FD54-CF2D-444F-833B-4AE3F047DA26}"/>
              </a:ext>
            </a:extLst>
          </p:cNvPr>
          <p:cNvSpPr/>
          <p:nvPr/>
        </p:nvSpPr>
        <p:spPr>
          <a:xfrm>
            <a:off x="5779610" y="2835866"/>
            <a:ext cx="844728" cy="431655"/>
          </a:xfrm>
          <a:custGeom>
            <a:avLst/>
            <a:gdLst>
              <a:gd name="connsiteX0" fmla="*/ 0 w 844728"/>
              <a:gd name="connsiteY0" fmla="*/ 431656 h 431655"/>
              <a:gd name="connsiteX1" fmla="*/ 844729 w 844728"/>
              <a:gd name="connsiteY1" fmla="*/ 431656 h 431655"/>
              <a:gd name="connsiteX2" fmla="*/ 844729 w 844728"/>
              <a:gd name="connsiteY2" fmla="*/ 0 h 431655"/>
              <a:gd name="connsiteX3" fmla="*/ 0 w 844728"/>
              <a:gd name="connsiteY3" fmla="*/ 0 h 431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4728" h="431655">
                <a:moveTo>
                  <a:pt x="0" y="431656"/>
                </a:moveTo>
                <a:lnTo>
                  <a:pt x="844729" y="431656"/>
                </a:lnTo>
                <a:lnTo>
                  <a:pt x="84472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379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7B6DFE1D-6E48-4FB8-9B1F-355034D9AD90}"/>
              </a:ext>
            </a:extLst>
          </p:cNvPr>
          <p:cNvSpPr/>
          <p:nvPr/>
        </p:nvSpPr>
        <p:spPr>
          <a:xfrm>
            <a:off x="6624339" y="2835866"/>
            <a:ext cx="140780" cy="431655"/>
          </a:xfrm>
          <a:custGeom>
            <a:avLst/>
            <a:gdLst>
              <a:gd name="connsiteX0" fmla="*/ 0 w 140780"/>
              <a:gd name="connsiteY0" fmla="*/ 431656 h 431655"/>
              <a:gd name="connsiteX1" fmla="*/ 140780 w 140780"/>
              <a:gd name="connsiteY1" fmla="*/ 431656 h 431655"/>
              <a:gd name="connsiteX2" fmla="*/ 140780 w 140780"/>
              <a:gd name="connsiteY2" fmla="*/ 0 h 431655"/>
              <a:gd name="connsiteX3" fmla="*/ 0 w 140780"/>
              <a:gd name="connsiteY3" fmla="*/ 0 h 431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780" h="431655">
                <a:moveTo>
                  <a:pt x="0" y="431656"/>
                </a:moveTo>
                <a:lnTo>
                  <a:pt x="140780" y="431656"/>
                </a:lnTo>
                <a:lnTo>
                  <a:pt x="140780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379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39BE4319-6E3F-4D2A-A667-3F2C3F4C41BE}"/>
              </a:ext>
            </a:extLst>
          </p:cNvPr>
          <p:cNvSpPr/>
          <p:nvPr/>
        </p:nvSpPr>
        <p:spPr>
          <a:xfrm>
            <a:off x="6765119" y="2835866"/>
            <a:ext cx="153589" cy="431655"/>
          </a:xfrm>
          <a:custGeom>
            <a:avLst/>
            <a:gdLst>
              <a:gd name="connsiteX0" fmla="*/ 0 w 153589"/>
              <a:gd name="connsiteY0" fmla="*/ 431656 h 431655"/>
              <a:gd name="connsiteX1" fmla="*/ 153589 w 153589"/>
              <a:gd name="connsiteY1" fmla="*/ 431656 h 431655"/>
              <a:gd name="connsiteX2" fmla="*/ 153589 w 153589"/>
              <a:gd name="connsiteY2" fmla="*/ 0 h 431655"/>
              <a:gd name="connsiteX3" fmla="*/ 0 w 153589"/>
              <a:gd name="connsiteY3" fmla="*/ 0 h 431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589" h="431655">
                <a:moveTo>
                  <a:pt x="0" y="431656"/>
                </a:moveTo>
                <a:lnTo>
                  <a:pt x="153589" y="431656"/>
                </a:lnTo>
                <a:lnTo>
                  <a:pt x="153589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379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A8091B22-99C3-4533-9BA4-68708405E030}"/>
              </a:ext>
            </a:extLst>
          </p:cNvPr>
          <p:cNvSpPr/>
          <p:nvPr/>
        </p:nvSpPr>
        <p:spPr>
          <a:xfrm>
            <a:off x="2490312" y="2787303"/>
            <a:ext cx="23808" cy="1068350"/>
          </a:xfrm>
          <a:custGeom>
            <a:avLst/>
            <a:gdLst>
              <a:gd name="connsiteX0" fmla="*/ 0 w 23808"/>
              <a:gd name="connsiteY0" fmla="*/ 1068350 h 1068350"/>
              <a:gd name="connsiteX1" fmla="*/ 0 w 23808"/>
              <a:gd name="connsiteY1" fmla="*/ 0 h 1068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808" h="1068350">
                <a:moveTo>
                  <a:pt x="0" y="1068350"/>
                </a:moveTo>
                <a:lnTo>
                  <a:pt x="0" y="0"/>
                </a:lnTo>
              </a:path>
            </a:pathLst>
          </a:custGeom>
          <a:noFill/>
          <a:ln w="2379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D34B6490-3688-4FFF-853D-A00F2CC3A95F}"/>
              </a:ext>
            </a:extLst>
          </p:cNvPr>
          <p:cNvSpPr/>
          <p:nvPr/>
        </p:nvSpPr>
        <p:spPr>
          <a:xfrm>
            <a:off x="6918708" y="2787303"/>
            <a:ext cx="23808" cy="1068350"/>
          </a:xfrm>
          <a:custGeom>
            <a:avLst/>
            <a:gdLst>
              <a:gd name="connsiteX0" fmla="*/ 0 w 23808"/>
              <a:gd name="connsiteY0" fmla="*/ 1068350 h 1068350"/>
              <a:gd name="connsiteX1" fmla="*/ 0 w 23808"/>
              <a:gd name="connsiteY1" fmla="*/ 0 h 1068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808" h="1068350">
                <a:moveTo>
                  <a:pt x="0" y="1068350"/>
                </a:moveTo>
                <a:lnTo>
                  <a:pt x="0" y="0"/>
                </a:lnTo>
              </a:path>
            </a:pathLst>
          </a:custGeom>
          <a:noFill/>
          <a:ln w="2379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A77CCA57-38F0-4C94-A1B2-96BD11130FFE}"/>
              </a:ext>
            </a:extLst>
          </p:cNvPr>
          <p:cNvSpPr/>
          <p:nvPr/>
        </p:nvSpPr>
        <p:spPr>
          <a:xfrm>
            <a:off x="2490312" y="3855654"/>
            <a:ext cx="4428396" cy="23821"/>
          </a:xfrm>
          <a:custGeom>
            <a:avLst/>
            <a:gdLst>
              <a:gd name="connsiteX0" fmla="*/ 0 w 4428396"/>
              <a:gd name="connsiteY0" fmla="*/ 0 h 23821"/>
              <a:gd name="connsiteX1" fmla="*/ 4428397 w 4428396"/>
              <a:gd name="connsiteY1" fmla="*/ 0 h 23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28396" h="23821">
                <a:moveTo>
                  <a:pt x="0" y="0"/>
                </a:moveTo>
                <a:lnTo>
                  <a:pt x="4428397" y="0"/>
                </a:lnTo>
              </a:path>
            </a:pathLst>
          </a:custGeom>
          <a:noFill/>
          <a:ln w="2379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07E7F84B-8DB6-40A9-9D4B-1DA1152DEA90}"/>
              </a:ext>
            </a:extLst>
          </p:cNvPr>
          <p:cNvSpPr/>
          <p:nvPr/>
        </p:nvSpPr>
        <p:spPr>
          <a:xfrm>
            <a:off x="2490312" y="2787303"/>
            <a:ext cx="4428396" cy="23821"/>
          </a:xfrm>
          <a:custGeom>
            <a:avLst/>
            <a:gdLst>
              <a:gd name="connsiteX0" fmla="*/ 0 w 4428396"/>
              <a:gd name="connsiteY0" fmla="*/ 0 h 23821"/>
              <a:gd name="connsiteX1" fmla="*/ 4428397 w 4428396"/>
              <a:gd name="connsiteY1" fmla="*/ 0 h 23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28396" h="23821">
                <a:moveTo>
                  <a:pt x="0" y="0"/>
                </a:moveTo>
                <a:lnTo>
                  <a:pt x="4428397" y="0"/>
                </a:lnTo>
              </a:path>
            </a:pathLst>
          </a:custGeom>
          <a:noFill/>
          <a:ln w="2379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3" name="Graphic 3">
            <a:extLst>
              <a:ext uri="{FF2B5EF4-FFF2-40B4-BE49-F238E27FC236}">
                <a16:creationId xmlns:a16="http://schemas.microsoft.com/office/drawing/2014/main" id="{0D66C2CB-BDDC-487C-9C92-BCE89580108F}"/>
              </a:ext>
            </a:extLst>
          </p:cNvPr>
          <p:cNvGrpSpPr/>
          <p:nvPr/>
        </p:nvGrpSpPr>
        <p:grpSpPr>
          <a:xfrm>
            <a:off x="636918" y="4445630"/>
            <a:ext cx="7296250" cy="238215"/>
            <a:chOff x="636918" y="4147317"/>
            <a:chExt cx="7296250" cy="238215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82890C55-F09A-4FC8-BE66-29DE64049242}"/>
                </a:ext>
              </a:extLst>
            </p:cNvPr>
            <p:cNvSpPr/>
            <p:nvPr/>
          </p:nvSpPr>
          <p:spPr>
            <a:xfrm>
              <a:off x="636918" y="4204489"/>
              <a:ext cx="380936" cy="133400"/>
            </a:xfrm>
            <a:custGeom>
              <a:avLst/>
              <a:gdLst>
                <a:gd name="connsiteX0" fmla="*/ 0 w 380936"/>
                <a:gd name="connsiteY0" fmla="*/ 133401 h 133400"/>
                <a:gd name="connsiteX1" fmla="*/ 380937 w 380936"/>
                <a:gd name="connsiteY1" fmla="*/ 133401 h 133400"/>
                <a:gd name="connsiteX2" fmla="*/ 380937 w 380936"/>
                <a:gd name="connsiteY2" fmla="*/ 0 h 133400"/>
                <a:gd name="connsiteX3" fmla="*/ 0 w 380936"/>
                <a:gd name="connsiteY3" fmla="*/ 0 h 1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0936" h="133400">
                  <a:moveTo>
                    <a:pt x="0" y="133401"/>
                  </a:moveTo>
                  <a:lnTo>
                    <a:pt x="380937" y="133401"/>
                  </a:lnTo>
                  <a:lnTo>
                    <a:pt x="38093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2379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424DC2F0-DB5D-4928-8E24-7A4D0F875548}"/>
                </a:ext>
              </a:extLst>
            </p:cNvPr>
            <p:cNvSpPr txBox="1"/>
            <p:nvPr/>
          </p:nvSpPr>
          <p:spPr>
            <a:xfrm>
              <a:off x="1078790" y="4101597"/>
              <a:ext cx="1611394" cy="3296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Very important 1</a:t>
              </a: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FD81CD3A-DA8F-4BC4-9CDA-2EFAD8FF9543}"/>
                </a:ext>
              </a:extLst>
            </p:cNvPr>
            <p:cNvSpPr/>
            <p:nvPr/>
          </p:nvSpPr>
          <p:spPr>
            <a:xfrm>
              <a:off x="2955339" y="4204489"/>
              <a:ext cx="380937" cy="133400"/>
            </a:xfrm>
            <a:custGeom>
              <a:avLst/>
              <a:gdLst>
                <a:gd name="connsiteX0" fmla="*/ 0 w 380937"/>
                <a:gd name="connsiteY0" fmla="*/ 133401 h 133400"/>
                <a:gd name="connsiteX1" fmla="*/ 380937 w 380937"/>
                <a:gd name="connsiteY1" fmla="*/ 133401 h 133400"/>
                <a:gd name="connsiteX2" fmla="*/ 380937 w 380937"/>
                <a:gd name="connsiteY2" fmla="*/ 0 h 133400"/>
                <a:gd name="connsiteX3" fmla="*/ 0 w 380937"/>
                <a:gd name="connsiteY3" fmla="*/ 0 h 1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0937" h="133400">
                  <a:moveTo>
                    <a:pt x="0" y="133401"/>
                  </a:moveTo>
                  <a:lnTo>
                    <a:pt x="380937" y="133401"/>
                  </a:lnTo>
                  <a:lnTo>
                    <a:pt x="38093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2379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7001CA39-E66A-4EC0-977F-F8F423DC74EF}"/>
                </a:ext>
              </a:extLst>
            </p:cNvPr>
            <p:cNvSpPr txBox="1"/>
            <p:nvPr/>
          </p:nvSpPr>
          <p:spPr>
            <a:xfrm>
              <a:off x="3397211" y="4101597"/>
              <a:ext cx="301922" cy="3296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7316B84-C3F8-4F74-9FBC-183F812854A2}"/>
                </a:ext>
              </a:extLst>
            </p:cNvPr>
            <p:cNvSpPr/>
            <p:nvPr/>
          </p:nvSpPr>
          <p:spPr>
            <a:xfrm>
              <a:off x="3976539" y="4204489"/>
              <a:ext cx="380937" cy="133400"/>
            </a:xfrm>
            <a:custGeom>
              <a:avLst/>
              <a:gdLst>
                <a:gd name="connsiteX0" fmla="*/ 0 w 380937"/>
                <a:gd name="connsiteY0" fmla="*/ 133401 h 133400"/>
                <a:gd name="connsiteX1" fmla="*/ 380937 w 380937"/>
                <a:gd name="connsiteY1" fmla="*/ 133401 h 133400"/>
                <a:gd name="connsiteX2" fmla="*/ 380937 w 380937"/>
                <a:gd name="connsiteY2" fmla="*/ 0 h 133400"/>
                <a:gd name="connsiteX3" fmla="*/ 0 w 380937"/>
                <a:gd name="connsiteY3" fmla="*/ 0 h 1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0937" h="133400">
                  <a:moveTo>
                    <a:pt x="0" y="133401"/>
                  </a:moveTo>
                  <a:lnTo>
                    <a:pt x="380937" y="133401"/>
                  </a:lnTo>
                  <a:lnTo>
                    <a:pt x="38093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2379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A341AD3F-5D43-4134-94F4-49E38A9FED4B}"/>
                </a:ext>
              </a:extLst>
            </p:cNvPr>
            <p:cNvSpPr txBox="1"/>
            <p:nvPr/>
          </p:nvSpPr>
          <p:spPr>
            <a:xfrm>
              <a:off x="4418411" y="4101597"/>
              <a:ext cx="301922" cy="3296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08889164-5EFE-44E4-A8CB-D9E322C864BA}"/>
                </a:ext>
              </a:extLst>
            </p:cNvPr>
            <p:cNvSpPr/>
            <p:nvPr/>
          </p:nvSpPr>
          <p:spPr>
            <a:xfrm>
              <a:off x="4997761" y="4204489"/>
              <a:ext cx="380937" cy="133400"/>
            </a:xfrm>
            <a:custGeom>
              <a:avLst/>
              <a:gdLst>
                <a:gd name="connsiteX0" fmla="*/ 0 w 380937"/>
                <a:gd name="connsiteY0" fmla="*/ 133401 h 133400"/>
                <a:gd name="connsiteX1" fmla="*/ 380937 w 380937"/>
                <a:gd name="connsiteY1" fmla="*/ 133401 h 133400"/>
                <a:gd name="connsiteX2" fmla="*/ 380937 w 380937"/>
                <a:gd name="connsiteY2" fmla="*/ 0 h 133400"/>
                <a:gd name="connsiteX3" fmla="*/ 0 w 380937"/>
                <a:gd name="connsiteY3" fmla="*/ 0 h 1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0937" h="133400">
                  <a:moveTo>
                    <a:pt x="0" y="133401"/>
                  </a:moveTo>
                  <a:lnTo>
                    <a:pt x="380937" y="133401"/>
                  </a:lnTo>
                  <a:lnTo>
                    <a:pt x="38093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2379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3DDA74DB-51AA-45D3-8E32-7CF06FA766D9}"/>
                </a:ext>
              </a:extLst>
            </p:cNvPr>
            <p:cNvSpPr txBox="1"/>
            <p:nvPr/>
          </p:nvSpPr>
          <p:spPr>
            <a:xfrm>
              <a:off x="5439633" y="4101597"/>
              <a:ext cx="301922" cy="3296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EBCED1CB-D5CE-45BA-9A0D-7A4F73A90D7A}"/>
                </a:ext>
              </a:extLst>
            </p:cNvPr>
            <p:cNvSpPr/>
            <p:nvPr/>
          </p:nvSpPr>
          <p:spPr>
            <a:xfrm>
              <a:off x="6018958" y="4204489"/>
              <a:ext cx="380937" cy="133400"/>
            </a:xfrm>
            <a:custGeom>
              <a:avLst/>
              <a:gdLst>
                <a:gd name="connsiteX0" fmla="*/ 0 w 380937"/>
                <a:gd name="connsiteY0" fmla="*/ 133401 h 133400"/>
                <a:gd name="connsiteX1" fmla="*/ 380937 w 380937"/>
                <a:gd name="connsiteY1" fmla="*/ 133401 h 133400"/>
                <a:gd name="connsiteX2" fmla="*/ 380937 w 380937"/>
                <a:gd name="connsiteY2" fmla="*/ 0 h 133400"/>
                <a:gd name="connsiteX3" fmla="*/ 0 w 380937"/>
                <a:gd name="connsiteY3" fmla="*/ 0 h 1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0937" h="133400">
                  <a:moveTo>
                    <a:pt x="0" y="133401"/>
                  </a:moveTo>
                  <a:lnTo>
                    <a:pt x="380937" y="133401"/>
                  </a:lnTo>
                  <a:lnTo>
                    <a:pt x="38093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2379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A97DDBA-5C00-4A8B-8FDA-0DF5DF252C8F}"/>
                </a:ext>
              </a:extLst>
            </p:cNvPr>
            <p:cNvSpPr txBox="1"/>
            <p:nvPr/>
          </p:nvSpPr>
          <p:spPr>
            <a:xfrm>
              <a:off x="6460830" y="4101597"/>
              <a:ext cx="1563778" cy="3296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0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Not important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FA55FF-E932-40AB-ABC9-1683F0C12CB9}">
  <ds:schemaRefs>
    <ds:schemaRef ds:uri="http://www.w3.org/XML/1998/namespace"/>
    <ds:schemaRef ds:uri="http://schemas.microsoft.com/office/infopath/2007/PartnerControls"/>
    <ds:schemaRef ds:uri="http://purl.org/dc/terms/"/>
    <ds:schemaRef ds:uri="3ff2fa63-d22b-4bb2-9a0e-763a487e02e4"/>
    <ds:schemaRef ds:uri="6f9e58f7-d1e4-4b3c-85fb-268101084292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E46E684B-0F60-42F5-824D-5A2AFFE102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CA3394-C23D-4BC1-91E2-2C9E5C099F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fig-A-11</Template>
  <TotalTime>111</TotalTime>
  <Words>43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Surface Processes Importance of concept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Surface Processes Importance of concept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2021-02-25T01:11:55Z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