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08988-8837-4F12-B2DC-DC6B061FCBB0}" v="2" dt="2021-02-25T19:48:34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DE508988-8837-4F12-B2DC-DC6B061FCBB0}"/>
    <pc:docChg chg="custSel modSld">
      <pc:chgData name="Christopher Keane" userId="2677a39a-78fe-4da0-ac2a-39406820a4c7" providerId="ADAL" clId="{DE508988-8837-4F12-B2DC-DC6B061FCBB0}" dt="2021-02-25T19:48:34.249" v="132" actId="27803"/>
      <pc:docMkLst>
        <pc:docMk/>
      </pc:docMkLst>
      <pc:sldChg chg="addSp delSp modSp mod modNotesTx">
        <pc:chgData name="Christopher Keane" userId="2677a39a-78fe-4da0-ac2a-39406820a4c7" providerId="ADAL" clId="{DE508988-8837-4F12-B2DC-DC6B061FCBB0}" dt="2021-02-25T19:48:34.249" v="132" actId="27803"/>
        <pc:sldMkLst>
          <pc:docMk/>
          <pc:sldMk cId="0" sldId="256"/>
        </pc:sldMkLst>
        <pc:spChg chg="mod">
          <ac:chgData name="Christopher Keane" userId="2677a39a-78fe-4da0-ac2a-39406820a4c7" providerId="ADAL" clId="{DE508988-8837-4F12-B2DC-DC6B061FCBB0}" dt="2021-02-25T19:47:57.342" v="126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25" creationId="{991623AD-F2EA-42F3-9D4B-9D1E30A3DDE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28" creationId="{AA714795-21B1-4B92-B18E-C91151AB134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29" creationId="{DD7E24E6-D5D6-4827-8747-A358FDD8AD1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1" creationId="{271C73B2-3221-41B9-9418-386F9A25145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2" creationId="{B245196D-90E5-473A-AA53-9D87ED81551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4" creationId="{49D0DD6C-EB3C-4C88-B2D0-5C4067CE521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5" creationId="{E61904FE-1E3D-4E68-9044-2FB79FD701D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7" creationId="{33A96C8F-2D53-42D9-89AA-21244F9C645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38" creationId="{A514BC67-4B80-4B72-AB71-4598362F908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0" creationId="{4CD7BD3F-9130-4DBF-9FD4-E8C1D90513D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1" creationId="{7BAB559C-0AA1-4EFD-90F5-FE98D5B317A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3" creationId="{FB6B323A-93D5-482B-8879-2A5CE22976F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4" creationId="{A6E25E7F-980B-4261-A28B-68D092CA589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6" creationId="{5A85005C-DB32-41D0-8AB7-78D0BA64C6F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7" creationId="{B7B5F892-565D-4648-83F8-A63FE957A1C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48" creationId="{73FFE3E2-C2B6-4673-AC67-9D8D6D974A74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1" creationId="{EBBD7B1F-84E9-4083-8307-C6FBFC9552AB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2" creationId="{B3AE9DBD-C00A-4936-B09A-07CBD10AD71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4" creationId="{D7539278-8D5D-4EC8-BECA-FF68ADED58C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5" creationId="{A6DC0BF9-847C-41DD-BA65-833F1B32789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7" creationId="{3D566C10-C4D9-480B-9F6B-F330CECDDD1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58" creationId="{BEBB489B-3A26-4C84-AFA6-83AA4537431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0" creationId="{B65EBB09-C32E-41C8-AB36-6E66E63DDF5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1" creationId="{C9D6D5F7-1497-4BD7-88B7-594C44D7B95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3" creationId="{27656C46-DBCF-4A0F-A65B-954575350BA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4" creationId="{1DAF9A33-73F2-4E78-8522-F62355A0E74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6" creationId="{6B31FEE3-3A2A-4A6F-9493-5E7D04198F4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7" creationId="{9B45E27D-3181-4717-95DF-7BC380E5AE5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68" creationId="{4D00FBBF-F788-48A4-8D8B-0AD36CB249A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0" creationId="{5386556E-8F01-4C2D-9821-647A7AE0955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1" creationId="{8E50E54E-0FE6-4F85-8767-2FFA3136311B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2" creationId="{8C1A6417-C804-4BEC-8810-90A875409C4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3" creationId="{96F5C94A-334C-4BCF-9ABE-57DE6AFFDF4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4" creationId="{5791205F-921C-421B-B2B0-7142398F646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6" creationId="{70A1BDC1-E57B-4972-94CF-4672EF2DB97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7" creationId="{4FFFBAFB-DEBB-45E6-8A89-A0206636E4E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8" creationId="{DB2B3164-FFD3-446E-A62C-0CB68A4C0D14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79" creationId="{330EB0C4-762D-4CBF-8200-551BE83179C4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0" creationId="{8E088082-9318-429F-BACF-5BE4DE457E4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1" creationId="{411B2A4E-042D-44E4-8012-5D98A5613B3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2" creationId="{65A62FCA-95A4-4B28-8D56-5D365555749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4" creationId="{19062E35-C8DF-4B01-A075-AD8B234F2EB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5" creationId="{00E43F8D-4897-4AC8-BE58-D0C95C40555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6" creationId="{66A6E650-A6CD-4130-A5D1-3F9B21636C3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8" creationId="{5C894FD6-F3F4-46E3-855B-396F52A880F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89" creationId="{04E59519-DA01-482F-A9D9-D889F67474E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0" creationId="{0D07FA56-4C7B-455D-82DF-19E7DCA2D40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1" creationId="{C5912C15-C865-436F-BB2E-598A4E48C90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2" creationId="{DCC0B9BF-B9FB-413A-B269-1A8AE745C5B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3" creationId="{81600F5E-95FF-4CEC-A5AE-A2EED0E623A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4" creationId="{C5C35B8E-5925-4DF4-94E5-4502B55DE5C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5" creationId="{10995CEB-F3A2-47E1-9D48-E518D53A47B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6" creationId="{FC869839-993C-4916-B38E-6EB834FA445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8" creationId="{D33A6EC2-169C-4AEE-8C7E-4F5423BACE0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899" creationId="{13DCE6A9-A1EB-4EE9-95A2-3E234694CBA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0" creationId="{D3E9D8F0-4D75-4741-B10C-066F231450F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1" creationId="{4EE51240-A77B-43C3-8C7B-9195EB88116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2" creationId="{70A7CB44-D4F9-4F3A-9CAD-8659D5A709B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3" creationId="{FD46BE53-F049-4DC3-8C5D-2761544651A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4" creationId="{F305A8AB-C2B8-4FB4-91E6-3DAC8789491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5" creationId="{8F867FBF-8EE7-489F-9197-6429F27F422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6" creationId="{4CF9CAA4-DA13-4395-890E-AA9B39AB652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7" creationId="{07F37221-BDAF-43E9-9EBC-6D238758658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8" creationId="{A8DEB916-BCE5-4544-9302-1A57650EB47B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09" creationId="{71EE2232-71E9-4D3B-9A7B-602FE3B580A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0" creationId="{D637FAA4-471D-443E-B968-8BE7E589004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1" creationId="{28941E2D-204C-4255-A8D9-CCDB8320CCE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2" creationId="{035D9BFC-A1F8-4483-8A89-4DD8A4EBDDB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3" creationId="{1B650A20-883C-47D1-8B6F-A8106D020FBA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4" creationId="{9488868D-A5AF-40DA-99D0-745C5152A08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5" creationId="{35E71E25-E4A2-412A-B13A-413DE746C8D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6" creationId="{2974D83B-8EC3-4235-8D8C-7FC4DDD3C9C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7" creationId="{D41BEE94-FDB7-49CF-88F3-FD942CCCB76D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18" creationId="{02D5F7C9-B59D-4EB0-B02C-F6763E4D88D4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0" creationId="{48CB0ADE-C48F-411A-86DA-1E49EA55093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1" creationId="{D3D7AD81-688D-4972-9EBF-1614EF0870D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2" creationId="{8DE95438-7F97-4569-B9D1-485DD9F6541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3" creationId="{EC62BB21-3678-4DCC-A60B-34073751918F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4" creationId="{A051F1F9-7760-4EC6-900C-B2CB59E1934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5" creationId="{3FB41556-A3E7-4A0B-A8F0-002F20EBFC69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6" creationId="{BD07849E-61B0-4F13-ADC3-E0737AC1CD4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7" creationId="{6DE2BC95-7C6B-4864-A822-770E170B804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8" creationId="{F5732530-7610-41D9-9F48-FE0F1F1C552B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29" creationId="{6B9D6852-1407-4CE8-8916-7F0561E1212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0" creationId="{FB9ACC2F-1081-4D6E-83B9-F2D81E14D20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2" creationId="{25EB1EBC-0054-4705-93C7-4EEEA41BD67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3" creationId="{2D3B1CB9-EA0E-4BA0-96DC-8D0D1ACC077D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4" creationId="{98DE75B0-C166-441D-9AD1-C9CD18B515C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5" creationId="{B2A801E8-EFEE-40DE-902C-BA094F4A41BD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6" creationId="{0C99EB84-F5E3-47DD-9C4D-A63DADF1C4F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7" creationId="{1BE5469E-8067-4DCB-A516-4C267282B24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8" creationId="{CF11B14A-CD3C-4FB6-A92A-0B251F6A356B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39" creationId="{5C15F070-FB1D-4E06-837C-84454AC336F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0" creationId="{62332C7C-AD87-4EF1-8601-D9D21485C63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1" creationId="{04DAC0EC-A848-4517-AB2D-50E6DBD8F5B4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2" creationId="{ED5A9C27-48C0-43C4-AFF5-F5E30613F68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3" creationId="{63BCA87C-9E9B-4C25-AF68-5E1479CE7E4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4" creationId="{D0E455A2-DDBA-4151-8DA9-A3E985FE892D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5" creationId="{1DADD2ED-4C5E-4A6A-B920-C19DF34845D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7" creationId="{432AF146-C66D-4E77-BC3A-A5D6029BD04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8" creationId="{E19E7D8B-DAA8-413D-908B-822DFB7F43E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49" creationId="{3421F6FC-4F77-4774-BB44-C505CC1673C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0" creationId="{F9F5472D-E7AF-4304-A36B-2EB3F07F4450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1" creationId="{E7CCA595-A04B-4415-9A1A-472BBB6787D1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2" creationId="{5AAAF3E4-9330-4927-9FA3-E0EFA533CE26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3" creationId="{2E934764-F862-46B0-9614-C228559252C2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4" creationId="{C4C1FB1F-10ED-453D-9D96-F0C5DF571A63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5" creationId="{732C851F-0DB5-4AB6-9445-FA7E330972BC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6" creationId="{A0EDADF9-7270-4AFA-AF6A-2101A58DCB98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7" creationId="{611298F2-D19F-49FA-8C32-3FE55D55B96E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8" creationId="{3E63FF96-1AA6-47DA-9F71-DFFC0098EC55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59" creationId="{A4C9B7A0-A26F-4BC8-997F-2DDD7CC88CD7}"/>
          </ac:spMkLst>
        </pc:spChg>
        <pc:spChg chg="mod">
          <ac:chgData name="Christopher Keane" userId="2677a39a-78fe-4da0-ac2a-39406820a4c7" providerId="ADAL" clId="{DE508988-8837-4F12-B2DC-DC6B061FCBB0}" dt="2021-02-25T19:48:34.249" v="132" actId="27803"/>
          <ac:spMkLst>
            <pc:docMk/>
            <pc:sldMk cId="0" sldId="256"/>
            <ac:spMk id="960" creationId="{9FFFAB7E-BA48-4469-A185-812030B5657A}"/>
          </ac:spMkLst>
        </pc:spChg>
        <pc:grpChg chg="del">
          <ac:chgData name="Christopher Keane" userId="2677a39a-78fe-4da0-ac2a-39406820a4c7" providerId="ADAL" clId="{DE508988-8837-4F12-B2DC-DC6B061FCBB0}" dt="2021-02-25T19:48:00.480" v="127" actId="478"/>
          <ac:grpSpMkLst>
            <pc:docMk/>
            <pc:sldMk cId="0" sldId="256"/>
            <ac:grpSpMk id="780" creationId="{46535CDD-16CF-4AB9-90C2-79AE304ACC3D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24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26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27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30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33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36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39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42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45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49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50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53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56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59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62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65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69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75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83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87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897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919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931" creationId="{46E5387D-75E6-4A4B-A3B3-B17B01E5FF9E}"/>
          </ac:grpSpMkLst>
        </pc:grpChg>
        <pc:grpChg chg="mod">
          <ac:chgData name="Christopher Keane" userId="2677a39a-78fe-4da0-ac2a-39406820a4c7" providerId="ADAL" clId="{DE508988-8837-4F12-B2DC-DC6B061FCBB0}" dt="2021-02-25T19:48:34.249" v="132" actId="27803"/>
          <ac:grpSpMkLst>
            <pc:docMk/>
            <pc:sldMk cId="0" sldId="256"/>
            <ac:grpSpMk id="946" creationId="{46E5387D-75E6-4A4B-A3B3-B17B01E5FF9E}"/>
          </ac:grpSpMkLst>
        </pc:grpChg>
        <pc:picChg chg="add del mod">
          <ac:chgData name="Christopher Keane" userId="2677a39a-78fe-4da0-ac2a-39406820a4c7" providerId="ADAL" clId="{DE508988-8837-4F12-B2DC-DC6B061FCBB0}" dt="2021-02-25T19:48:34.249" v="132" actId="27803"/>
          <ac:picMkLst>
            <pc:docMk/>
            <pc:sldMk cId="0" sldId="256"/>
            <ac:picMk id="823" creationId="{46E5387D-75E6-4A4B-A3B3-B17B01E5FF9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C-1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044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Reported Program Reform Success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Relationship by faculty size and institution type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824" name="Graphic 822">
            <a:extLst>
              <a:ext uri="{FF2B5EF4-FFF2-40B4-BE49-F238E27FC236}">
                <a16:creationId xmlns:a16="http://schemas.microsoft.com/office/drawing/2014/main" id="{46E5387D-75E6-4A4B-A3B3-B17B01E5FF9E}"/>
              </a:ext>
            </a:extLst>
          </p:cNvPr>
          <p:cNvGrpSpPr/>
          <p:nvPr/>
        </p:nvGrpSpPr>
        <p:grpSpPr>
          <a:xfrm>
            <a:off x="413435" y="1481958"/>
            <a:ext cx="7887513" cy="3958177"/>
            <a:chOff x="413435" y="1481958"/>
            <a:chExt cx="7887513" cy="3958177"/>
          </a:xfrm>
        </p:grpSpPr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991623AD-F2EA-42F3-9D4B-9D1E30A3DDE6}"/>
                </a:ext>
              </a:extLst>
            </p:cNvPr>
            <p:cNvSpPr/>
            <p:nvPr/>
          </p:nvSpPr>
          <p:spPr>
            <a:xfrm>
              <a:off x="1498054" y="2068800"/>
              <a:ext cx="6724638" cy="2982175"/>
            </a:xfrm>
            <a:custGeom>
              <a:avLst/>
              <a:gdLst>
                <a:gd name="connsiteX0" fmla="*/ 0 w 6724638"/>
                <a:gd name="connsiteY0" fmla="*/ 2982176 h 2982175"/>
                <a:gd name="connsiteX1" fmla="*/ 6724639 w 6724638"/>
                <a:gd name="connsiteY1" fmla="*/ 2982176 h 2982175"/>
                <a:gd name="connsiteX2" fmla="*/ 6724639 w 6724638"/>
                <a:gd name="connsiteY2" fmla="*/ 0 h 2982175"/>
                <a:gd name="connsiteX3" fmla="*/ 0 w 6724638"/>
                <a:gd name="connsiteY3" fmla="*/ 0 h 298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24638" h="2982175">
                  <a:moveTo>
                    <a:pt x="0" y="2982176"/>
                  </a:moveTo>
                  <a:lnTo>
                    <a:pt x="6724639" y="2982176"/>
                  </a:lnTo>
                  <a:lnTo>
                    <a:pt x="67246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564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26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1458926" y="2068800"/>
              <a:ext cx="6842021" cy="3371335"/>
              <a:chOff x="1458926" y="2068800"/>
              <a:chExt cx="6842021" cy="3371335"/>
            </a:xfrm>
          </p:grpSpPr>
          <p:grpSp>
            <p:nvGrpSpPr>
              <p:cNvPr id="827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458926" y="2068800"/>
                <a:ext cx="78255" cy="3174184"/>
                <a:chOff x="1458926" y="2068800"/>
                <a:chExt cx="78255" cy="3174184"/>
              </a:xfrm>
            </p:grpSpPr>
            <p:sp>
              <p:nvSpPr>
                <p:cNvPr id="828" name="Freeform: Shape 827">
                  <a:extLst>
                    <a:ext uri="{FF2B5EF4-FFF2-40B4-BE49-F238E27FC236}">
                      <a16:creationId xmlns:a16="http://schemas.microsoft.com/office/drawing/2014/main" id="{AA714795-21B1-4B92-B18E-C91151AB1347}"/>
                    </a:ext>
                  </a:extLst>
                </p:cNvPr>
                <p:cNvSpPr/>
                <p:nvPr/>
              </p:nvSpPr>
              <p:spPr>
                <a:xfrm>
                  <a:off x="1498054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9" name="TextBox 828">
                  <a:extLst>
                    <a:ext uri="{FF2B5EF4-FFF2-40B4-BE49-F238E27FC236}">
                      <a16:creationId xmlns:a16="http://schemas.microsoft.com/office/drawing/2014/main" id="{DD7E24E6-D5D6-4827-8747-A358FDD8AD12}"/>
                    </a:ext>
                  </a:extLst>
                </p:cNvPr>
                <p:cNvSpPr txBox="1"/>
                <p:nvPr/>
              </p:nvSpPr>
              <p:spPr>
                <a:xfrm>
                  <a:off x="1367486" y="5024848"/>
                  <a:ext cx="261135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</a:t>
                  </a:r>
                </a:p>
              </p:txBody>
            </p:sp>
          </p:grpSp>
          <p:grpSp>
            <p:nvGrpSpPr>
              <p:cNvPr id="830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2540572" y="2068800"/>
                <a:ext cx="156510" cy="3174184"/>
                <a:chOff x="2540572" y="2068800"/>
                <a:chExt cx="156510" cy="3174184"/>
              </a:xfrm>
            </p:grpSpPr>
            <p:sp>
              <p:nvSpPr>
                <p:cNvPr id="831" name="Freeform: Shape 830">
                  <a:extLst>
                    <a:ext uri="{FF2B5EF4-FFF2-40B4-BE49-F238E27FC236}">
                      <a16:creationId xmlns:a16="http://schemas.microsoft.com/office/drawing/2014/main" id="{271C73B2-3221-41B9-9418-386F9A251456}"/>
                    </a:ext>
                  </a:extLst>
                </p:cNvPr>
                <p:cNvSpPr/>
                <p:nvPr/>
              </p:nvSpPr>
              <p:spPr>
                <a:xfrm>
                  <a:off x="2618827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32" name="TextBox 831">
                  <a:extLst>
                    <a:ext uri="{FF2B5EF4-FFF2-40B4-BE49-F238E27FC236}">
                      <a16:creationId xmlns:a16="http://schemas.microsoft.com/office/drawing/2014/main" id="{B245196D-90E5-473A-AA53-9D87ED815510}"/>
                    </a:ext>
                  </a:extLst>
                </p:cNvPr>
                <p:cNvSpPr txBox="1"/>
                <p:nvPr/>
              </p:nvSpPr>
              <p:spPr>
                <a:xfrm>
                  <a:off x="2449132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</a:t>
                  </a:r>
                </a:p>
              </p:txBody>
            </p:sp>
          </p:grpSp>
          <p:grpSp>
            <p:nvGrpSpPr>
              <p:cNvPr id="833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3661345" y="2068800"/>
                <a:ext cx="156510" cy="3174184"/>
                <a:chOff x="3661345" y="2068800"/>
                <a:chExt cx="156510" cy="3174184"/>
              </a:xfrm>
            </p:grpSpPr>
            <p:sp>
              <p:nvSpPr>
                <p:cNvPr id="834" name="Freeform: Shape 833">
                  <a:extLst>
                    <a:ext uri="{FF2B5EF4-FFF2-40B4-BE49-F238E27FC236}">
                      <a16:creationId xmlns:a16="http://schemas.microsoft.com/office/drawing/2014/main" id="{49D0DD6C-EB3C-4C88-B2D0-5C4067CE5218}"/>
                    </a:ext>
                  </a:extLst>
                </p:cNvPr>
                <p:cNvSpPr/>
                <p:nvPr/>
              </p:nvSpPr>
              <p:spPr>
                <a:xfrm>
                  <a:off x="3739600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35" name="TextBox 834">
                  <a:extLst>
                    <a:ext uri="{FF2B5EF4-FFF2-40B4-BE49-F238E27FC236}">
                      <a16:creationId xmlns:a16="http://schemas.microsoft.com/office/drawing/2014/main" id="{E61904FE-1E3D-4E68-9044-2FB79FD701D8}"/>
                    </a:ext>
                  </a:extLst>
                </p:cNvPr>
                <p:cNvSpPr txBox="1"/>
                <p:nvPr/>
              </p:nvSpPr>
              <p:spPr>
                <a:xfrm>
                  <a:off x="3569905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</a:t>
                  </a:r>
                </a:p>
              </p:txBody>
            </p:sp>
          </p:grpSp>
          <p:grpSp>
            <p:nvGrpSpPr>
              <p:cNvPr id="836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4782118" y="2068800"/>
                <a:ext cx="156510" cy="3174184"/>
                <a:chOff x="4782118" y="2068800"/>
                <a:chExt cx="156510" cy="3174184"/>
              </a:xfrm>
            </p:grpSpPr>
            <p:sp>
              <p:nvSpPr>
                <p:cNvPr id="837" name="Freeform: Shape 836">
                  <a:extLst>
                    <a:ext uri="{FF2B5EF4-FFF2-40B4-BE49-F238E27FC236}">
                      <a16:creationId xmlns:a16="http://schemas.microsoft.com/office/drawing/2014/main" id="{33A96C8F-2D53-42D9-89AA-21244F9C6459}"/>
                    </a:ext>
                  </a:extLst>
                </p:cNvPr>
                <p:cNvSpPr/>
                <p:nvPr/>
              </p:nvSpPr>
              <p:spPr>
                <a:xfrm>
                  <a:off x="4860373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38" name="TextBox 837">
                  <a:extLst>
                    <a:ext uri="{FF2B5EF4-FFF2-40B4-BE49-F238E27FC236}">
                      <a16:creationId xmlns:a16="http://schemas.microsoft.com/office/drawing/2014/main" id="{A514BC67-4B80-4B72-AB71-4598362F908E}"/>
                    </a:ext>
                  </a:extLst>
                </p:cNvPr>
                <p:cNvSpPr txBox="1"/>
                <p:nvPr/>
              </p:nvSpPr>
              <p:spPr>
                <a:xfrm>
                  <a:off x="4690678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30</a:t>
                  </a:r>
                </a:p>
              </p:txBody>
            </p:sp>
          </p:grpSp>
          <p:grpSp>
            <p:nvGrpSpPr>
              <p:cNvPr id="839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5902891" y="2068800"/>
                <a:ext cx="156510" cy="3174184"/>
                <a:chOff x="5902891" y="2068800"/>
                <a:chExt cx="156510" cy="3174184"/>
              </a:xfrm>
            </p:grpSpPr>
            <p:sp>
              <p:nvSpPr>
                <p:cNvPr id="840" name="Freeform: Shape 839">
                  <a:extLst>
                    <a:ext uri="{FF2B5EF4-FFF2-40B4-BE49-F238E27FC236}">
                      <a16:creationId xmlns:a16="http://schemas.microsoft.com/office/drawing/2014/main" id="{4CD7BD3F-9130-4DBF-9FD4-E8C1D90513DA}"/>
                    </a:ext>
                  </a:extLst>
                </p:cNvPr>
                <p:cNvSpPr/>
                <p:nvPr/>
              </p:nvSpPr>
              <p:spPr>
                <a:xfrm>
                  <a:off x="5981146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41" name="TextBox 840">
                  <a:extLst>
                    <a:ext uri="{FF2B5EF4-FFF2-40B4-BE49-F238E27FC236}">
                      <a16:creationId xmlns:a16="http://schemas.microsoft.com/office/drawing/2014/main" id="{7BAB559C-0AA1-4EFD-90F5-FE98D5B317A8}"/>
                    </a:ext>
                  </a:extLst>
                </p:cNvPr>
                <p:cNvSpPr txBox="1"/>
                <p:nvPr/>
              </p:nvSpPr>
              <p:spPr>
                <a:xfrm>
                  <a:off x="5811451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</a:t>
                  </a:r>
                </a:p>
              </p:txBody>
            </p:sp>
          </p:grpSp>
          <p:grpSp>
            <p:nvGrpSpPr>
              <p:cNvPr id="842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7023664" y="2068800"/>
                <a:ext cx="156510" cy="3174184"/>
                <a:chOff x="7023664" y="2068800"/>
                <a:chExt cx="156510" cy="3174184"/>
              </a:xfrm>
            </p:grpSpPr>
            <p:sp>
              <p:nvSpPr>
                <p:cNvPr id="843" name="Freeform: Shape 842">
                  <a:extLst>
                    <a:ext uri="{FF2B5EF4-FFF2-40B4-BE49-F238E27FC236}">
                      <a16:creationId xmlns:a16="http://schemas.microsoft.com/office/drawing/2014/main" id="{FB6B323A-93D5-482B-8879-2A5CE22976FA}"/>
                    </a:ext>
                  </a:extLst>
                </p:cNvPr>
                <p:cNvSpPr/>
                <p:nvPr/>
              </p:nvSpPr>
              <p:spPr>
                <a:xfrm>
                  <a:off x="7101920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44" name="TextBox 843">
                  <a:extLst>
                    <a:ext uri="{FF2B5EF4-FFF2-40B4-BE49-F238E27FC236}">
                      <a16:creationId xmlns:a16="http://schemas.microsoft.com/office/drawing/2014/main" id="{A6E25E7F-980B-4261-A28B-68D092CA5896}"/>
                    </a:ext>
                  </a:extLst>
                </p:cNvPr>
                <p:cNvSpPr txBox="1"/>
                <p:nvPr/>
              </p:nvSpPr>
              <p:spPr>
                <a:xfrm>
                  <a:off x="6932224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50</a:t>
                  </a:r>
                </a:p>
              </p:txBody>
            </p:sp>
          </p:grpSp>
          <p:grpSp>
            <p:nvGrpSpPr>
              <p:cNvPr id="845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8144437" y="2068800"/>
                <a:ext cx="156510" cy="3174184"/>
                <a:chOff x="8144437" y="2068800"/>
                <a:chExt cx="156510" cy="3174184"/>
              </a:xfrm>
            </p:grpSpPr>
            <p:sp>
              <p:nvSpPr>
                <p:cNvPr id="846" name="Freeform: Shape 845">
                  <a:extLst>
                    <a:ext uri="{FF2B5EF4-FFF2-40B4-BE49-F238E27FC236}">
                      <a16:creationId xmlns:a16="http://schemas.microsoft.com/office/drawing/2014/main" id="{5A85005C-DB32-41D0-8AB7-78D0BA64C6FF}"/>
                    </a:ext>
                  </a:extLst>
                </p:cNvPr>
                <p:cNvSpPr/>
                <p:nvPr/>
              </p:nvSpPr>
              <p:spPr>
                <a:xfrm>
                  <a:off x="8222692" y="2068800"/>
                  <a:ext cx="15651" cy="2982175"/>
                </a:xfrm>
                <a:custGeom>
                  <a:avLst/>
                  <a:gdLst>
                    <a:gd name="connsiteX0" fmla="*/ 0 w 15651"/>
                    <a:gd name="connsiteY0" fmla="*/ 2982176 h 2982175"/>
                    <a:gd name="connsiteX1" fmla="*/ 0 w 15651"/>
                    <a:gd name="connsiteY1" fmla="*/ 0 h 2982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651" h="2982175">
                      <a:moveTo>
                        <a:pt x="0" y="298217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47" name="TextBox 846">
                  <a:extLst>
                    <a:ext uri="{FF2B5EF4-FFF2-40B4-BE49-F238E27FC236}">
                      <a16:creationId xmlns:a16="http://schemas.microsoft.com/office/drawing/2014/main" id="{B7B5F892-565D-4648-83F8-A63FE957A1C3}"/>
                    </a:ext>
                  </a:extLst>
                </p:cNvPr>
                <p:cNvSpPr txBox="1"/>
                <p:nvPr/>
              </p:nvSpPr>
              <p:spPr>
                <a:xfrm>
                  <a:off x="8052997" y="502484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</a:t>
                  </a:r>
                </a:p>
              </p:txBody>
            </p:sp>
          </p:grpSp>
          <p:sp>
            <p:nvSpPr>
              <p:cNvPr id="848" name="TextBox 847">
                <a:extLst>
                  <a:ext uri="{FF2B5EF4-FFF2-40B4-BE49-F238E27FC236}">
                    <a16:creationId xmlns:a16="http://schemas.microsoft.com/office/drawing/2014/main" id="{73FFE3E2-C2B6-4673-AC67-9D8D6D974A74}"/>
                  </a:ext>
                </a:extLst>
              </p:cNvPr>
              <p:cNvSpPr txBox="1"/>
              <p:nvPr/>
            </p:nvSpPr>
            <p:spPr>
              <a:xfrm>
                <a:off x="4541993" y="5221999"/>
                <a:ext cx="636761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Faculty</a:t>
                </a:r>
              </a:p>
            </p:txBody>
          </p:sp>
        </p:grpSp>
        <p:grpSp>
          <p:nvGrpSpPr>
            <p:cNvPr id="849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973895" y="2122641"/>
              <a:ext cx="7248797" cy="3012583"/>
              <a:chOff x="973895" y="2122641"/>
              <a:chExt cx="7248797" cy="3012583"/>
            </a:xfrm>
          </p:grpSpPr>
          <p:grpSp>
            <p:nvGrpSpPr>
              <p:cNvPr id="850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365020" y="4962808"/>
                <a:ext cx="6857672" cy="172416"/>
                <a:chOff x="1365020" y="4962808"/>
                <a:chExt cx="6857672" cy="172416"/>
              </a:xfrm>
            </p:grpSpPr>
            <p:sp>
              <p:nvSpPr>
                <p:cNvPr id="851" name="Freeform: Shape 850">
                  <a:extLst>
                    <a:ext uri="{FF2B5EF4-FFF2-40B4-BE49-F238E27FC236}">
                      <a16:creationId xmlns:a16="http://schemas.microsoft.com/office/drawing/2014/main" id="{EBBD7B1F-84E9-4083-8307-C6FBFC9552AB}"/>
                    </a:ext>
                  </a:extLst>
                </p:cNvPr>
                <p:cNvSpPr/>
                <p:nvPr/>
              </p:nvSpPr>
              <p:spPr>
                <a:xfrm>
                  <a:off x="1498054" y="5050976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52" name="TextBox 851">
                  <a:extLst>
                    <a:ext uri="{FF2B5EF4-FFF2-40B4-BE49-F238E27FC236}">
                      <a16:creationId xmlns:a16="http://schemas.microsoft.com/office/drawing/2014/main" id="{B3AE9DBD-C00A-4936-B09A-07CBD10AD717}"/>
                    </a:ext>
                  </a:extLst>
                </p:cNvPr>
                <p:cNvSpPr txBox="1"/>
                <p:nvPr/>
              </p:nvSpPr>
              <p:spPr>
                <a:xfrm>
                  <a:off x="1273580" y="4917088"/>
                  <a:ext cx="261135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</a:t>
                  </a:r>
                </a:p>
              </p:txBody>
            </p:sp>
          </p:grpSp>
          <p:grpSp>
            <p:nvGrpSpPr>
              <p:cNvPr id="853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286764" y="4394775"/>
                <a:ext cx="6935928" cy="172416"/>
                <a:chOff x="1286764" y="4394775"/>
                <a:chExt cx="6935928" cy="172416"/>
              </a:xfrm>
            </p:grpSpPr>
            <p:sp>
              <p:nvSpPr>
                <p:cNvPr id="854" name="Freeform: Shape 853">
                  <a:extLst>
                    <a:ext uri="{FF2B5EF4-FFF2-40B4-BE49-F238E27FC236}">
                      <a16:creationId xmlns:a16="http://schemas.microsoft.com/office/drawing/2014/main" id="{D7539278-8D5D-4EC8-BECA-FF68ADED58CE}"/>
                    </a:ext>
                  </a:extLst>
                </p:cNvPr>
                <p:cNvSpPr/>
                <p:nvPr/>
              </p:nvSpPr>
              <p:spPr>
                <a:xfrm>
                  <a:off x="1498054" y="4482942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55" name="TextBox 854">
                  <a:extLst>
                    <a:ext uri="{FF2B5EF4-FFF2-40B4-BE49-F238E27FC236}">
                      <a16:creationId xmlns:a16="http://schemas.microsoft.com/office/drawing/2014/main" id="{A6DC0BF9-847C-41DD-BA65-833F1B327898}"/>
                    </a:ext>
                  </a:extLst>
                </p:cNvPr>
                <p:cNvSpPr txBox="1"/>
                <p:nvPr/>
              </p:nvSpPr>
              <p:spPr>
                <a:xfrm>
                  <a:off x="1195324" y="4349055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</a:t>
                  </a:r>
                </a:p>
              </p:txBody>
            </p:sp>
          </p:grpSp>
          <p:grpSp>
            <p:nvGrpSpPr>
              <p:cNvPr id="856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286764" y="3826741"/>
                <a:ext cx="6935928" cy="172416"/>
                <a:chOff x="1286764" y="3826741"/>
                <a:chExt cx="6935928" cy="172416"/>
              </a:xfrm>
            </p:grpSpPr>
            <p:sp>
              <p:nvSpPr>
                <p:cNvPr id="857" name="Freeform: Shape 856">
                  <a:extLst>
                    <a:ext uri="{FF2B5EF4-FFF2-40B4-BE49-F238E27FC236}">
                      <a16:creationId xmlns:a16="http://schemas.microsoft.com/office/drawing/2014/main" id="{3D566C10-C4D9-480B-9F6B-F330CECDDD1A}"/>
                    </a:ext>
                  </a:extLst>
                </p:cNvPr>
                <p:cNvSpPr/>
                <p:nvPr/>
              </p:nvSpPr>
              <p:spPr>
                <a:xfrm>
                  <a:off x="1498054" y="3914909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58" name="TextBox 857">
                  <a:extLst>
                    <a:ext uri="{FF2B5EF4-FFF2-40B4-BE49-F238E27FC236}">
                      <a16:creationId xmlns:a16="http://schemas.microsoft.com/office/drawing/2014/main" id="{BEBB489B-3A26-4C84-AFA6-83AA4537431F}"/>
                    </a:ext>
                  </a:extLst>
                </p:cNvPr>
                <p:cNvSpPr txBox="1"/>
                <p:nvPr/>
              </p:nvSpPr>
              <p:spPr>
                <a:xfrm>
                  <a:off x="1195324" y="3781021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</a:t>
                  </a:r>
                </a:p>
              </p:txBody>
            </p:sp>
          </p:grpSp>
          <p:grpSp>
            <p:nvGrpSpPr>
              <p:cNvPr id="859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286764" y="3258708"/>
                <a:ext cx="6935928" cy="172416"/>
                <a:chOff x="1286764" y="3258708"/>
                <a:chExt cx="6935928" cy="172416"/>
              </a:xfrm>
            </p:grpSpPr>
            <p:sp>
              <p:nvSpPr>
                <p:cNvPr id="860" name="Freeform: Shape 859">
                  <a:extLst>
                    <a:ext uri="{FF2B5EF4-FFF2-40B4-BE49-F238E27FC236}">
                      <a16:creationId xmlns:a16="http://schemas.microsoft.com/office/drawing/2014/main" id="{B65EBB09-C32E-41C8-AB36-6E66E63DDF5F}"/>
                    </a:ext>
                  </a:extLst>
                </p:cNvPr>
                <p:cNvSpPr/>
                <p:nvPr/>
              </p:nvSpPr>
              <p:spPr>
                <a:xfrm>
                  <a:off x="1498054" y="3346875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1" name="TextBox 860">
                  <a:extLst>
                    <a:ext uri="{FF2B5EF4-FFF2-40B4-BE49-F238E27FC236}">
                      <a16:creationId xmlns:a16="http://schemas.microsoft.com/office/drawing/2014/main" id="{C9D6D5F7-1497-4BD7-88B7-594C44D7B95C}"/>
                    </a:ext>
                  </a:extLst>
                </p:cNvPr>
                <p:cNvSpPr txBox="1"/>
                <p:nvPr/>
              </p:nvSpPr>
              <p:spPr>
                <a:xfrm>
                  <a:off x="1195324" y="3212988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</a:t>
                  </a:r>
                </a:p>
              </p:txBody>
            </p:sp>
          </p:grpSp>
          <p:grpSp>
            <p:nvGrpSpPr>
              <p:cNvPr id="862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286764" y="2690674"/>
                <a:ext cx="6935928" cy="172416"/>
                <a:chOff x="1286764" y="2690674"/>
                <a:chExt cx="6935928" cy="172416"/>
              </a:xfrm>
            </p:grpSpPr>
            <p:sp>
              <p:nvSpPr>
                <p:cNvPr id="863" name="Freeform: Shape 862">
                  <a:extLst>
                    <a:ext uri="{FF2B5EF4-FFF2-40B4-BE49-F238E27FC236}">
                      <a16:creationId xmlns:a16="http://schemas.microsoft.com/office/drawing/2014/main" id="{27656C46-DBCF-4A0F-A65B-954575350BAA}"/>
                    </a:ext>
                  </a:extLst>
                </p:cNvPr>
                <p:cNvSpPr/>
                <p:nvPr/>
              </p:nvSpPr>
              <p:spPr>
                <a:xfrm>
                  <a:off x="1498054" y="2778842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4" name="TextBox 863">
                  <a:extLst>
                    <a:ext uri="{FF2B5EF4-FFF2-40B4-BE49-F238E27FC236}">
                      <a16:creationId xmlns:a16="http://schemas.microsoft.com/office/drawing/2014/main" id="{1DAF9A33-73F2-4E78-8522-F62355A0E746}"/>
                    </a:ext>
                  </a:extLst>
                </p:cNvPr>
                <p:cNvSpPr txBox="1"/>
                <p:nvPr/>
              </p:nvSpPr>
              <p:spPr>
                <a:xfrm>
                  <a:off x="1195324" y="2644954"/>
                  <a:ext cx="339390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80</a:t>
                  </a:r>
                </a:p>
              </p:txBody>
            </p:sp>
          </p:grpSp>
          <p:grpSp>
            <p:nvGrpSpPr>
              <p:cNvPr id="865" name="Graphic 822">
                <a:extLst>
                  <a:ext uri="{FF2B5EF4-FFF2-40B4-BE49-F238E27FC236}">
                    <a16:creationId xmlns:a16="http://schemas.microsoft.com/office/drawing/2014/main" id="{46E5387D-75E6-4A4B-A3B3-B17B01E5FF9E}"/>
                  </a:ext>
                </a:extLst>
              </p:cNvPr>
              <p:cNvGrpSpPr/>
              <p:nvPr/>
            </p:nvGrpSpPr>
            <p:grpSpPr>
              <a:xfrm>
                <a:off x="1208509" y="2122641"/>
                <a:ext cx="7014183" cy="172416"/>
                <a:chOff x="1208509" y="2122641"/>
                <a:chExt cx="7014183" cy="172416"/>
              </a:xfrm>
            </p:grpSpPr>
            <p:sp>
              <p:nvSpPr>
                <p:cNvPr id="866" name="Freeform: Shape 865">
                  <a:extLst>
                    <a:ext uri="{FF2B5EF4-FFF2-40B4-BE49-F238E27FC236}">
                      <a16:creationId xmlns:a16="http://schemas.microsoft.com/office/drawing/2014/main" id="{6B31FEE3-3A2A-4A6F-9493-5E7D04198F49}"/>
                    </a:ext>
                  </a:extLst>
                </p:cNvPr>
                <p:cNvSpPr/>
                <p:nvPr/>
              </p:nvSpPr>
              <p:spPr>
                <a:xfrm>
                  <a:off x="1498054" y="2210808"/>
                  <a:ext cx="6724638" cy="15674"/>
                </a:xfrm>
                <a:custGeom>
                  <a:avLst/>
                  <a:gdLst>
                    <a:gd name="connsiteX0" fmla="*/ 0 w 6724638"/>
                    <a:gd name="connsiteY0" fmla="*/ 0 h 15674"/>
                    <a:gd name="connsiteX1" fmla="*/ 6724639 w 6724638"/>
                    <a:gd name="connsiteY1" fmla="*/ 0 h 15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724638" h="15674">
                      <a:moveTo>
                        <a:pt x="0" y="0"/>
                      </a:moveTo>
                      <a:lnTo>
                        <a:pt x="6724639" y="0"/>
                      </a:lnTo>
                    </a:path>
                  </a:pathLst>
                </a:custGeom>
                <a:noFill/>
                <a:ln w="12517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7" name="TextBox 866">
                  <a:extLst>
                    <a:ext uri="{FF2B5EF4-FFF2-40B4-BE49-F238E27FC236}">
                      <a16:creationId xmlns:a16="http://schemas.microsoft.com/office/drawing/2014/main" id="{9B45E27D-3181-4717-95DF-7BC380E5AE57}"/>
                    </a:ext>
                  </a:extLst>
                </p:cNvPr>
                <p:cNvSpPr txBox="1"/>
                <p:nvPr/>
              </p:nvSpPr>
              <p:spPr>
                <a:xfrm>
                  <a:off x="1117069" y="2076921"/>
                  <a:ext cx="417646" cy="2638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100</a:t>
                  </a:r>
                </a:p>
              </p:txBody>
            </p:sp>
          </p:grpSp>
          <p:sp>
            <p:nvSpPr>
              <p:cNvPr id="868" name="TextBox 867">
                <a:extLst>
                  <a:ext uri="{FF2B5EF4-FFF2-40B4-BE49-F238E27FC236}">
                    <a16:creationId xmlns:a16="http://schemas.microsoft.com/office/drawing/2014/main" id="{4D00FBBF-F788-48A4-8D8B-0AD36CB249A3}"/>
                  </a:ext>
                </a:extLst>
              </p:cNvPr>
              <p:cNvSpPr txBox="1"/>
              <p:nvPr/>
            </p:nvSpPr>
            <p:spPr>
              <a:xfrm rot="-5400000">
                <a:off x="514655" y="3427964"/>
                <a:ext cx="1090642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Success Level</a:t>
                </a:r>
              </a:p>
            </p:txBody>
          </p:sp>
        </p:grpSp>
        <p:grpSp>
          <p:nvGrpSpPr>
            <p:cNvPr id="869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1563178" y="2589811"/>
              <a:ext cx="1326756" cy="1088103"/>
              <a:chOff x="1563178" y="2589811"/>
              <a:chExt cx="1326756" cy="1088103"/>
            </a:xfrm>
          </p:grpSpPr>
          <p:sp>
            <p:nvSpPr>
              <p:cNvPr id="870" name="Freeform: Shape 869">
                <a:extLst>
                  <a:ext uri="{FF2B5EF4-FFF2-40B4-BE49-F238E27FC236}">
                    <a16:creationId xmlns:a16="http://schemas.microsoft.com/office/drawing/2014/main" id="{5386556E-8F01-4C2D-9821-647A7AE09553}"/>
                  </a:ext>
                </a:extLst>
              </p:cNvPr>
              <p:cNvSpPr/>
              <p:nvPr/>
            </p:nvSpPr>
            <p:spPr>
              <a:xfrm>
                <a:off x="1563178" y="3299853"/>
                <a:ext cx="93906" cy="94045"/>
              </a:xfrm>
              <a:custGeom>
                <a:avLst/>
                <a:gdLst>
                  <a:gd name="connsiteX0" fmla="*/ 47030 w 93906"/>
                  <a:gd name="connsiteY0" fmla="*/ 94164 h 94045"/>
                  <a:gd name="connsiteX1" fmla="*/ 80231 w 93906"/>
                  <a:gd name="connsiteY1" fmla="*/ 80392 h 94045"/>
                  <a:gd name="connsiteX2" fmla="*/ 93983 w 93906"/>
                  <a:gd name="connsiteY2" fmla="*/ 47142 h 94045"/>
                  <a:gd name="connsiteX3" fmla="*/ 80231 w 93906"/>
                  <a:gd name="connsiteY3" fmla="*/ 13892 h 94045"/>
                  <a:gd name="connsiteX4" fmla="*/ 47030 w 93906"/>
                  <a:gd name="connsiteY4" fmla="*/ 119 h 94045"/>
                  <a:gd name="connsiteX5" fmla="*/ 13829 w 93906"/>
                  <a:gd name="connsiteY5" fmla="*/ 13892 h 94045"/>
                  <a:gd name="connsiteX6" fmla="*/ 76 w 93906"/>
                  <a:gd name="connsiteY6" fmla="*/ 47142 h 94045"/>
                  <a:gd name="connsiteX7" fmla="*/ 13829 w 93906"/>
                  <a:gd name="connsiteY7" fmla="*/ 80392 h 94045"/>
                  <a:gd name="connsiteX8" fmla="*/ 47030 w 93906"/>
                  <a:gd name="connsiteY8" fmla="*/ 9416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30" y="94164"/>
                    </a:moveTo>
                    <a:cubicBezTo>
                      <a:pt x="59482" y="94164"/>
                      <a:pt x="71426" y="89210"/>
                      <a:pt x="80231" y="80392"/>
                    </a:cubicBezTo>
                    <a:cubicBezTo>
                      <a:pt x="89036" y="71574"/>
                      <a:pt x="93983" y="59612"/>
                      <a:pt x="93983" y="47142"/>
                    </a:cubicBezTo>
                    <a:cubicBezTo>
                      <a:pt x="93983" y="34671"/>
                      <a:pt x="89036" y="22710"/>
                      <a:pt x="80231" y="13892"/>
                    </a:cubicBezTo>
                    <a:cubicBezTo>
                      <a:pt x="71426" y="5074"/>
                      <a:pt x="59482" y="119"/>
                      <a:pt x="47030" y="119"/>
                    </a:cubicBezTo>
                    <a:cubicBezTo>
                      <a:pt x="34578" y="119"/>
                      <a:pt x="22634" y="5074"/>
                      <a:pt x="13829" y="13892"/>
                    </a:cubicBezTo>
                    <a:cubicBezTo>
                      <a:pt x="5024" y="22710"/>
                      <a:pt x="76" y="34671"/>
                      <a:pt x="76" y="47142"/>
                    </a:cubicBezTo>
                    <a:cubicBezTo>
                      <a:pt x="76" y="59612"/>
                      <a:pt x="5024" y="71574"/>
                      <a:pt x="13829" y="80392"/>
                    </a:cubicBezTo>
                    <a:cubicBezTo>
                      <a:pt x="22634" y="89210"/>
                      <a:pt x="34578" y="94164"/>
                      <a:pt x="47030" y="94164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1" name="Freeform: Shape 870">
                <a:extLst>
                  <a:ext uri="{FF2B5EF4-FFF2-40B4-BE49-F238E27FC236}">
                    <a16:creationId xmlns:a16="http://schemas.microsoft.com/office/drawing/2014/main" id="{8E50E54E-0FE6-4F85-8767-2FFA3136311B}"/>
                  </a:ext>
                </a:extLst>
              </p:cNvPr>
              <p:cNvSpPr/>
              <p:nvPr/>
            </p:nvSpPr>
            <p:spPr>
              <a:xfrm>
                <a:off x="1787332" y="2589811"/>
                <a:ext cx="93906" cy="94045"/>
              </a:xfrm>
              <a:custGeom>
                <a:avLst/>
                <a:gdLst>
                  <a:gd name="connsiteX0" fmla="*/ 47044 w 93906"/>
                  <a:gd name="connsiteY0" fmla="*/ 94119 h 94045"/>
                  <a:gd name="connsiteX1" fmla="*/ 80245 w 93906"/>
                  <a:gd name="connsiteY1" fmla="*/ 80346 h 94045"/>
                  <a:gd name="connsiteX2" fmla="*/ 93997 w 93906"/>
                  <a:gd name="connsiteY2" fmla="*/ 47096 h 94045"/>
                  <a:gd name="connsiteX3" fmla="*/ 80245 w 93906"/>
                  <a:gd name="connsiteY3" fmla="*/ 13846 h 94045"/>
                  <a:gd name="connsiteX4" fmla="*/ 47044 w 93906"/>
                  <a:gd name="connsiteY4" fmla="*/ 74 h 94045"/>
                  <a:gd name="connsiteX5" fmla="*/ 13843 w 93906"/>
                  <a:gd name="connsiteY5" fmla="*/ 13846 h 94045"/>
                  <a:gd name="connsiteX6" fmla="*/ 91 w 93906"/>
                  <a:gd name="connsiteY6" fmla="*/ 47096 h 94045"/>
                  <a:gd name="connsiteX7" fmla="*/ 13843 w 93906"/>
                  <a:gd name="connsiteY7" fmla="*/ 80346 h 94045"/>
                  <a:gd name="connsiteX8" fmla="*/ 47044 w 93906"/>
                  <a:gd name="connsiteY8" fmla="*/ 941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44" y="94119"/>
                    </a:moveTo>
                    <a:cubicBezTo>
                      <a:pt x="59496" y="94119"/>
                      <a:pt x="71440" y="89164"/>
                      <a:pt x="80245" y="80346"/>
                    </a:cubicBezTo>
                    <a:cubicBezTo>
                      <a:pt x="89050" y="71528"/>
                      <a:pt x="93997" y="59567"/>
                      <a:pt x="93997" y="47096"/>
                    </a:cubicBezTo>
                    <a:cubicBezTo>
                      <a:pt x="93997" y="34626"/>
                      <a:pt x="89050" y="22664"/>
                      <a:pt x="80245" y="13846"/>
                    </a:cubicBezTo>
                    <a:cubicBezTo>
                      <a:pt x="71440" y="5028"/>
                      <a:pt x="59496" y="74"/>
                      <a:pt x="47044" y="74"/>
                    </a:cubicBezTo>
                    <a:cubicBezTo>
                      <a:pt x="34592" y="74"/>
                      <a:pt x="22648" y="5028"/>
                      <a:pt x="13843" y="13846"/>
                    </a:cubicBezTo>
                    <a:cubicBezTo>
                      <a:pt x="5038" y="22664"/>
                      <a:pt x="91" y="34626"/>
                      <a:pt x="91" y="47096"/>
                    </a:cubicBezTo>
                    <a:cubicBezTo>
                      <a:pt x="91" y="59567"/>
                      <a:pt x="5038" y="71528"/>
                      <a:pt x="13843" y="80346"/>
                    </a:cubicBezTo>
                    <a:cubicBezTo>
                      <a:pt x="22648" y="89164"/>
                      <a:pt x="34592" y="94119"/>
                      <a:pt x="47044" y="94119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2" name="Freeform: Shape 871">
                <a:extLst>
                  <a:ext uri="{FF2B5EF4-FFF2-40B4-BE49-F238E27FC236}">
                    <a16:creationId xmlns:a16="http://schemas.microsoft.com/office/drawing/2014/main" id="{8C1A6417-C804-4BEC-8810-90A875409C47}"/>
                  </a:ext>
                </a:extLst>
              </p:cNvPr>
              <p:cNvSpPr/>
              <p:nvPr/>
            </p:nvSpPr>
            <p:spPr>
              <a:xfrm>
                <a:off x="2011487" y="3157844"/>
                <a:ext cx="93906" cy="94045"/>
              </a:xfrm>
              <a:custGeom>
                <a:avLst/>
                <a:gdLst>
                  <a:gd name="connsiteX0" fmla="*/ 47058 w 93906"/>
                  <a:gd name="connsiteY0" fmla="*/ 94155 h 94045"/>
                  <a:gd name="connsiteX1" fmla="*/ 80259 w 93906"/>
                  <a:gd name="connsiteY1" fmla="*/ 80383 h 94045"/>
                  <a:gd name="connsiteX2" fmla="*/ 94012 w 93906"/>
                  <a:gd name="connsiteY2" fmla="*/ 47133 h 94045"/>
                  <a:gd name="connsiteX3" fmla="*/ 80259 w 93906"/>
                  <a:gd name="connsiteY3" fmla="*/ 13883 h 94045"/>
                  <a:gd name="connsiteX4" fmla="*/ 47058 w 93906"/>
                  <a:gd name="connsiteY4" fmla="*/ 110 h 94045"/>
                  <a:gd name="connsiteX5" fmla="*/ 13857 w 93906"/>
                  <a:gd name="connsiteY5" fmla="*/ 13883 h 94045"/>
                  <a:gd name="connsiteX6" fmla="*/ 105 w 93906"/>
                  <a:gd name="connsiteY6" fmla="*/ 47133 h 94045"/>
                  <a:gd name="connsiteX7" fmla="*/ 13857 w 93906"/>
                  <a:gd name="connsiteY7" fmla="*/ 80383 h 94045"/>
                  <a:gd name="connsiteX8" fmla="*/ 47058 w 93906"/>
                  <a:gd name="connsiteY8" fmla="*/ 94155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8" y="94155"/>
                    </a:moveTo>
                    <a:cubicBezTo>
                      <a:pt x="59510" y="94155"/>
                      <a:pt x="71454" y="89201"/>
                      <a:pt x="80259" y="80383"/>
                    </a:cubicBezTo>
                    <a:cubicBezTo>
                      <a:pt x="89064" y="71565"/>
                      <a:pt x="94012" y="59603"/>
                      <a:pt x="94012" y="47133"/>
                    </a:cubicBezTo>
                    <a:cubicBezTo>
                      <a:pt x="94012" y="34662"/>
                      <a:pt x="89064" y="22701"/>
                      <a:pt x="80259" y="13883"/>
                    </a:cubicBezTo>
                    <a:cubicBezTo>
                      <a:pt x="71454" y="5065"/>
                      <a:pt x="59510" y="110"/>
                      <a:pt x="47058" y="110"/>
                    </a:cubicBezTo>
                    <a:cubicBezTo>
                      <a:pt x="34606" y="110"/>
                      <a:pt x="22662" y="5065"/>
                      <a:pt x="13857" y="13883"/>
                    </a:cubicBezTo>
                    <a:cubicBezTo>
                      <a:pt x="5052" y="22701"/>
                      <a:pt x="105" y="34662"/>
                      <a:pt x="105" y="47133"/>
                    </a:cubicBezTo>
                    <a:cubicBezTo>
                      <a:pt x="105" y="59603"/>
                      <a:pt x="5052" y="71565"/>
                      <a:pt x="13857" y="80383"/>
                    </a:cubicBezTo>
                    <a:cubicBezTo>
                      <a:pt x="22662" y="89201"/>
                      <a:pt x="34606" y="94155"/>
                      <a:pt x="47058" y="94155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3" name="Freeform: Shape 872">
                <a:extLst>
                  <a:ext uri="{FF2B5EF4-FFF2-40B4-BE49-F238E27FC236}">
                    <a16:creationId xmlns:a16="http://schemas.microsoft.com/office/drawing/2014/main" id="{96F5C94A-334C-4BCF-9ABE-57DE6AFFDF46}"/>
                  </a:ext>
                </a:extLst>
              </p:cNvPr>
              <p:cNvSpPr/>
              <p:nvPr/>
            </p:nvSpPr>
            <p:spPr>
              <a:xfrm>
                <a:off x="2459796" y="3299853"/>
                <a:ext cx="93906" cy="94045"/>
              </a:xfrm>
              <a:custGeom>
                <a:avLst/>
                <a:gdLst>
                  <a:gd name="connsiteX0" fmla="*/ 47087 w 93906"/>
                  <a:gd name="connsiteY0" fmla="*/ 94164 h 94045"/>
                  <a:gd name="connsiteX1" fmla="*/ 80288 w 93906"/>
                  <a:gd name="connsiteY1" fmla="*/ 80392 h 94045"/>
                  <a:gd name="connsiteX2" fmla="*/ 94040 w 93906"/>
                  <a:gd name="connsiteY2" fmla="*/ 47142 h 94045"/>
                  <a:gd name="connsiteX3" fmla="*/ 80288 w 93906"/>
                  <a:gd name="connsiteY3" fmla="*/ 13892 h 94045"/>
                  <a:gd name="connsiteX4" fmla="*/ 47087 w 93906"/>
                  <a:gd name="connsiteY4" fmla="*/ 119 h 94045"/>
                  <a:gd name="connsiteX5" fmla="*/ 13886 w 93906"/>
                  <a:gd name="connsiteY5" fmla="*/ 13892 h 94045"/>
                  <a:gd name="connsiteX6" fmla="*/ 134 w 93906"/>
                  <a:gd name="connsiteY6" fmla="*/ 47142 h 94045"/>
                  <a:gd name="connsiteX7" fmla="*/ 13886 w 93906"/>
                  <a:gd name="connsiteY7" fmla="*/ 80392 h 94045"/>
                  <a:gd name="connsiteX8" fmla="*/ 47087 w 93906"/>
                  <a:gd name="connsiteY8" fmla="*/ 9416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87" y="94164"/>
                    </a:moveTo>
                    <a:cubicBezTo>
                      <a:pt x="59539" y="94164"/>
                      <a:pt x="71483" y="89210"/>
                      <a:pt x="80288" y="80392"/>
                    </a:cubicBezTo>
                    <a:cubicBezTo>
                      <a:pt x="89093" y="71574"/>
                      <a:pt x="94040" y="59612"/>
                      <a:pt x="94040" y="47142"/>
                    </a:cubicBezTo>
                    <a:cubicBezTo>
                      <a:pt x="94040" y="34671"/>
                      <a:pt x="89093" y="22710"/>
                      <a:pt x="80288" y="13892"/>
                    </a:cubicBezTo>
                    <a:cubicBezTo>
                      <a:pt x="71483" y="5074"/>
                      <a:pt x="59539" y="119"/>
                      <a:pt x="47087" y="119"/>
                    </a:cubicBezTo>
                    <a:cubicBezTo>
                      <a:pt x="34635" y="119"/>
                      <a:pt x="22691" y="5074"/>
                      <a:pt x="13886" y="13892"/>
                    </a:cubicBezTo>
                    <a:cubicBezTo>
                      <a:pt x="5081" y="22710"/>
                      <a:pt x="134" y="34671"/>
                      <a:pt x="134" y="47142"/>
                    </a:cubicBezTo>
                    <a:cubicBezTo>
                      <a:pt x="134" y="59612"/>
                      <a:pt x="5081" y="71574"/>
                      <a:pt x="13886" y="80392"/>
                    </a:cubicBezTo>
                    <a:cubicBezTo>
                      <a:pt x="22691" y="89210"/>
                      <a:pt x="34635" y="94164"/>
                      <a:pt x="47087" y="94164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4" name="Freeform: Shape 873">
                <a:extLst>
                  <a:ext uri="{FF2B5EF4-FFF2-40B4-BE49-F238E27FC236}">
                    <a16:creationId xmlns:a16="http://schemas.microsoft.com/office/drawing/2014/main" id="{5791205F-921C-421B-B2B0-7142398F6468}"/>
                  </a:ext>
                </a:extLst>
              </p:cNvPr>
              <p:cNvSpPr/>
              <p:nvPr/>
            </p:nvSpPr>
            <p:spPr>
              <a:xfrm>
                <a:off x="2796028" y="3583869"/>
                <a:ext cx="93906" cy="94045"/>
              </a:xfrm>
              <a:custGeom>
                <a:avLst/>
                <a:gdLst>
                  <a:gd name="connsiteX0" fmla="*/ 47108 w 93906"/>
                  <a:gd name="connsiteY0" fmla="*/ 94182 h 94045"/>
                  <a:gd name="connsiteX1" fmla="*/ 80309 w 93906"/>
                  <a:gd name="connsiteY1" fmla="*/ 80410 h 94045"/>
                  <a:gd name="connsiteX2" fmla="*/ 94062 w 93906"/>
                  <a:gd name="connsiteY2" fmla="*/ 47160 h 94045"/>
                  <a:gd name="connsiteX3" fmla="*/ 80309 w 93906"/>
                  <a:gd name="connsiteY3" fmla="*/ 13910 h 94045"/>
                  <a:gd name="connsiteX4" fmla="*/ 47108 w 93906"/>
                  <a:gd name="connsiteY4" fmla="*/ 137 h 94045"/>
                  <a:gd name="connsiteX5" fmla="*/ 13908 w 93906"/>
                  <a:gd name="connsiteY5" fmla="*/ 13910 h 94045"/>
                  <a:gd name="connsiteX6" fmla="*/ 155 w 93906"/>
                  <a:gd name="connsiteY6" fmla="*/ 47160 h 94045"/>
                  <a:gd name="connsiteX7" fmla="*/ 13908 w 93906"/>
                  <a:gd name="connsiteY7" fmla="*/ 80410 h 94045"/>
                  <a:gd name="connsiteX8" fmla="*/ 47108 w 93906"/>
                  <a:gd name="connsiteY8" fmla="*/ 94182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08" y="94182"/>
                    </a:moveTo>
                    <a:cubicBezTo>
                      <a:pt x="59561" y="94182"/>
                      <a:pt x="71504" y="89228"/>
                      <a:pt x="80309" y="80410"/>
                    </a:cubicBezTo>
                    <a:cubicBezTo>
                      <a:pt x="89114" y="71592"/>
                      <a:pt x="94062" y="59630"/>
                      <a:pt x="94062" y="47160"/>
                    </a:cubicBezTo>
                    <a:cubicBezTo>
                      <a:pt x="94062" y="34689"/>
                      <a:pt x="89114" y="22728"/>
                      <a:pt x="80309" y="13910"/>
                    </a:cubicBezTo>
                    <a:cubicBezTo>
                      <a:pt x="71504" y="5092"/>
                      <a:pt x="59561" y="137"/>
                      <a:pt x="47108" y="137"/>
                    </a:cubicBezTo>
                    <a:cubicBezTo>
                      <a:pt x="34656" y="137"/>
                      <a:pt x="22712" y="5092"/>
                      <a:pt x="13908" y="13910"/>
                    </a:cubicBezTo>
                    <a:cubicBezTo>
                      <a:pt x="5103" y="22728"/>
                      <a:pt x="155" y="34689"/>
                      <a:pt x="155" y="47160"/>
                    </a:cubicBezTo>
                    <a:cubicBezTo>
                      <a:pt x="155" y="59630"/>
                      <a:pt x="5103" y="71592"/>
                      <a:pt x="13908" y="80410"/>
                    </a:cubicBezTo>
                    <a:cubicBezTo>
                      <a:pt x="22712" y="89228"/>
                      <a:pt x="34656" y="94182"/>
                      <a:pt x="47108" y="94182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75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1563178" y="2163786"/>
              <a:ext cx="1326756" cy="2082162"/>
              <a:chOff x="1563178" y="2163786"/>
              <a:chExt cx="1326756" cy="2082162"/>
            </a:xfrm>
          </p:grpSpPr>
          <p:sp>
            <p:nvSpPr>
              <p:cNvPr id="876" name="Freeform: Shape 875">
                <a:extLst>
                  <a:ext uri="{FF2B5EF4-FFF2-40B4-BE49-F238E27FC236}">
                    <a16:creationId xmlns:a16="http://schemas.microsoft.com/office/drawing/2014/main" id="{70A1BDC1-E57B-4972-94CF-4672EF2DB975}"/>
                  </a:ext>
                </a:extLst>
              </p:cNvPr>
              <p:cNvSpPr/>
              <p:nvPr/>
            </p:nvSpPr>
            <p:spPr>
              <a:xfrm>
                <a:off x="1563178" y="2163786"/>
                <a:ext cx="93906" cy="94045"/>
              </a:xfrm>
              <a:custGeom>
                <a:avLst/>
                <a:gdLst>
                  <a:gd name="connsiteX0" fmla="*/ 47030 w 93906"/>
                  <a:gd name="connsiteY0" fmla="*/ 94092 h 94045"/>
                  <a:gd name="connsiteX1" fmla="*/ 80231 w 93906"/>
                  <a:gd name="connsiteY1" fmla="*/ 80319 h 94045"/>
                  <a:gd name="connsiteX2" fmla="*/ 93983 w 93906"/>
                  <a:gd name="connsiteY2" fmla="*/ 47069 h 94045"/>
                  <a:gd name="connsiteX3" fmla="*/ 80231 w 93906"/>
                  <a:gd name="connsiteY3" fmla="*/ 13819 h 94045"/>
                  <a:gd name="connsiteX4" fmla="*/ 47030 w 93906"/>
                  <a:gd name="connsiteY4" fmla="*/ 47 h 94045"/>
                  <a:gd name="connsiteX5" fmla="*/ 13829 w 93906"/>
                  <a:gd name="connsiteY5" fmla="*/ 13819 h 94045"/>
                  <a:gd name="connsiteX6" fmla="*/ 76 w 93906"/>
                  <a:gd name="connsiteY6" fmla="*/ 47069 h 94045"/>
                  <a:gd name="connsiteX7" fmla="*/ 13829 w 93906"/>
                  <a:gd name="connsiteY7" fmla="*/ 80319 h 94045"/>
                  <a:gd name="connsiteX8" fmla="*/ 47030 w 93906"/>
                  <a:gd name="connsiteY8" fmla="*/ 94092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30" y="94092"/>
                    </a:moveTo>
                    <a:cubicBezTo>
                      <a:pt x="59482" y="94092"/>
                      <a:pt x="71426" y="89137"/>
                      <a:pt x="80231" y="80319"/>
                    </a:cubicBezTo>
                    <a:cubicBezTo>
                      <a:pt x="89036" y="71501"/>
                      <a:pt x="93983" y="59540"/>
                      <a:pt x="93983" y="47069"/>
                    </a:cubicBezTo>
                    <a:cubicBezTo>
                      <a:pt x="93983" y="34599"/>
                      <a:pt x="89036" y="22637"/>
                      <a:pt x="80231" y="13819"/>
                    </a:cubicBezTo>
                    <a:cubicBezTo>
                      <a:pt x="71426" y="5001"/>
                      <a:pt x="59482" y="47"/>
                      <a:pt x="47030" y="47"/>
                    </a:cubicBezTo>
                    <a:cubicBezTo>
                      <a:pt x="34578" y="47"/>
                      <a:pt x="22634" y="5001"/>
                      <a:pt x="13829" y="13819"/>
                    </a:cubicBezTo>
                    <a:cubicBezTo>
                      <a:pt x="5024" y="22637"/>
                      <a:pt x="76" y="34599"/>
                      <a:pt x="76" y="47069"/>
                    </a:cubicBezTo>
                    <a:cubicBezTo>
                      <a:pt x="76" y="59540"/>
                      <a:pt x="5024" y="71501"/>
                      <a:pt x="13829" y="80319"/>
                    </a:cubicBezTo>
                    <a:cubicBezTo>
                      <a:pt x="22634" y="89137"/>
                      <a:pt x="34578" y="94092"/>
                      <a:pt x="47030" y="94092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7" name="Freeform: Shape 876">
                <a:extLst>
                  <a:ext uri="{FF2B5EF4-FFF2-40B4-BE49-F238E27FC236}">
                    <a16:creationId xmlns:a16="http://schemas.microsoft.com/office/drawing/2014/main" id="{4FFFBAFB-DEBB-45E6-8A89-A0206636E4E6}"/>
                  </a:ext>
                </a:extLst>
              </p:cNvPr>
              <p:cNvSpPr/>
              <p:nvPr/>
            </p:nvSpPr>
            <p:spPr>
              <a:xfrm>
                <a:off x="1787332" y="4151903"/>
                <a:ext cx="93906" cy="94045"/>
              </a:xfrm>
              <a:custGeom>
                <a:avLst/>
                <a:gdLst>
                  <a:gd name="connsiteX0" fmla="*/ 47044 w 93906"/>
                  <a:gd name="connsiteY0" fmla="*/ 94219 h 94045"/>
                  <a:gd name="connsiteX1" fmla="*/ 80245 w 93906"/>
                  <a:gd name="connsiteY1" fmla="*/ 80446 h 94045"/>
                  <a:gd name="connsiteX2" fmla="*/ 93997 w 93906"/>
                  <a:gd name="connsiteY2" fmla="*/ 47196 h 94045"/>
                  <a:gd name="connsiteX3" fmla="*/ 80245 w 93906"/>
                  <a:gd name="connsiteY3" fmla="*/ 13946 h 94045"/>
                  <a:gd name="connsiteX4" fmla="*/ 47044 w 93906"/>
                  <a:gd name="connsiteY4" fmla="*/ 173 h 94045"/>
                  <a:gd name="connsiteX5" fmla="*/ 13843 w 93906"/>
                  <a:gd name="connsiteY5" fmla="*/ 13946 h 94045"/>
                  <a:gd name="connsiteX6" fmla="*/ 91 w 93906"/>
                  <a:gd name="connsiteY6" fmla="*/ 47196 h 94045"/>
                  <a:gd name="connsiteX7" fmla="*/ 13843 w 93906"/>
                  <a:gd name="connsiteY7" fmla="*/ 80446 h 94045"/>
                  <a:gd name="connsiteX8" fmla="*/ 47044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44" y="94219"/>
                    </a:moveTo>
                    <a:cubicBezTo>
                      <a:pt x="59496" y="94219"/>
                      <a:pt x="71440" y="89264"/>
                      <a:pt x="80245" y="80446"/>
                    </a:cubicBezTo>
                    <a:cubicBezTo>
                      <a:pt x="89050" y="71628"/>
                      <a:pt x="93997" y="59667"/>
                      <a:pt x="93997" y="47196"/>
                    </a:cubicBezTo>
                    <a:cubicBezTo>
                      <a:pt x="93997" y="34725"/>
                      <a:pt x="89050" y="22764"/>
                      <a:pt x="80245" y="13946"/>
                    </a:cubicBezTo>
                    <a:cubicBezTo>
                      <a:pt x="71440" y="5128"/>
                      <a:pt x="59496" y="173"/>
                      <a:pt x="47044" y="173"/>
                    </a:cubicBezTo>
                    <a:cubicBezTo>
                      <a:pt x="34592" y="173"/>
                      <a:pt x="22648" y="5128"/>
                      <a:pt x="13843" y="13946"/>
                    </a:cubicBezTo>
                    <a:cubicBezTo>
                      <a:pt x="5038" y="22764"/>
                      <a:pt x="91" y="34725"/>
                      <a:pt x="91" y="47196"/>
                    </a:cubicBezTo>
                    <a:cubicBezTo>
                      <a:pt x="91" y="59667"/>
                      <a:pt x="5038" y="71628"/>
                      <a:pt x="13843" y="80446"/>
                    </a:cubicBezTo>
                    <a:cubicBezTo>
                      <a:pt x="22648" y="89264"/>
                      <a:pt x="34592" y="94219"/>
                      <a:pt x="47044" y="94219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8" name="Freeform: Shape 877">
                <a:extLst>
                  <a:ext uri="{FF2B5EF4-FFF2-40B4-BE49-F238E27FC236}">
                    <a16:creationId xmlns:a16="http://schemas.microsoft.com/office/drawing/2014/main" id="{DB2B3164-FFD3-446E-A62C-0CB68A4C0D14}"/>
                  </a:ext>
                </a:extLst>
              </p:cNvPr>
              <p:cNvSpPr/>
              <p:nvPr/>
            </p:nvSpPr>
            <p:spPr>
              <a:xfrm>
                <a:off x="1787332" y="2731819"/>
                <a:ext cx="93906" cy="94045"/>
              </a:xfrm>
              <a:custGeom>
                <a:avLst/>
                <a:gdLst>
                  <a:gd name="connsiteX0" fmla="*/ 47044 w 93906"/>
                  <a:gd name="connsiteY0" fmla="*/ 94128 h 94045"/>
                  <a:gd name="connsiteX1" fmla="*/ 80245 w 93906"/>
                  <a:gd name="connsiteY1" fmla="*/ 80355 h 94045"/>
                  <a:gd name="connsiteX2" fmla="*/ 93997 w 93906"/>
                  <a:gd name="connsiteY2" fmla="*/ 47105 h 94045"/>
                  <a:gd name="connsiteX3" fmla="*/ 80245 w 93906"/>
                  <a:gd name="connsiteY3" fmla="*/ 13855 h 94045"/>
                  <a:gd name="connsiteX4" fmla="*/ 47044 w 93906"/>
                  <a:gd name="connsiteY4" fmla="*/ 83 h 94045"/>
                  <a:gd name="connsiteX5" fmla="*/ 13843 w 93906"/>
                  <a:gd name="connsiteY5" fmla="*/ 13855 h 94045"/>
                  <a:gd name="connsiteX6" fmla="*/ 91 w 93906"/>
                  <a:gd name="connsiteY6" fmla="*/ 47105 h 94045"/>
                  <a:gd name="connsiteX7" fmla="*/ 13843 w 93906"/>
                  <a:gd name="connsiteY7" fmla="*/ 80355 h 94045"/>
                  <a:gd name="connsiteX8" fmla="*/ 47044 w 93906"/>
                  <a:gd name="connsiteY8" fmla="*/ 941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44" y="94128"/>
                    </a:moveTo>
                    <a:cubicBezTo>
                      <a:pt x="59496" y="94128"/>
                      <a:pt x="71440" y="89173"/>
                      <a:pt x="80245" y="80355"/>
                    </a:cubicBezTo>
                    <a:cubicBezTo>
                      <a:pt x="89050" y="71537"/>
                      <a:pt x="93997" y="59576"/>
                      <a:pt x="93997" y="47105"/>
                    </a:cubicBezTo>
                    <a:cubicBezTo>
                      <a:pt x="93997" y="34635"/>
                      <a:pt x="89050" y="22673"/>
                      <a:pt x="80245" y="13855"/>
                    </a:cubicBezTo>
                    <a:cubicBezTo>
                      <a:pt x="71440" y="5037"/>
                      <a:pt x="59496" y="83"/>
                      <a:pt x="47044" y="83"/>
                    </a:cubicBezTo>
                    <a:cubicBezTo>
                      <a:pt x="34592" y="83"/>
                      <a:pt x="22648" y="5037"/>
                      <a:pt x="13843" y="13855"/>
                    </a:cubicBezTo>
                    <a:cubicBezTo>
                      <a:pt x="5038" y="22673"/>
                      <a:pt x="91" y="34635"/>
                      <a:pt x="91" y="47105"/>
                    </a:cubicBezTo>
                    <a:cubicBezTo>
                      <a:pt x="91" y="59576"/>
                      <a:pt x="5038" y="71537"/>
                      <a:pt x="13843" y="80355"/>
                    </a:cubicBezTo>
                    <a:cubicBezTo>
                      <a:pt x="22648" y="89173"/>
                      <a:pt x="34592" y="94128"/>
                      <a:pt x="47044" y="94128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9" name="Freeform: Shape 878">
                <a:extLst>
                  <a:ext uri="{FF2B5EF4-FFF2-40B4-BE49-F238E27FC236}">
                    <a16:creationId xmlns:a16="http://schemas.microsoft.com/office/drawing/2014/main" id="{330EB0C4-762D-4CBF-8200-551BE83179C4}"/>
                  </a:ext>
                </a:extLst>
              </p:cNvPr>
              <p:cNvSpPr/>
              <p:nvPr/>
            </p:nvSpPr>
            <p:spPr>
              <a:xfrm>
                <a:off x="1899410" y="4151903"/>
                <a:ext cx="93906" cy="94045"/>
              </a:xfrm>
              <a:custGeom>
                <a:avLst/>
                <a:gdLst>
                  <a:gd name="connsiteX0" fmla="*/ 47051 w 93906"/>
                  <a:gd name="connsiteY0" fmla="*/ 94219 h 94045"/>
                  <a:gd name="connsiteX1" fmla="*/ 80252 w 93906"/>
                  <a:gd name="connsiteY1" fmla="*/ 80446 h 94045"/>
                  <a:gd name="connsiteX2" fmla="*/ 94004 w 93906"/>
                  <a:gd name="connsiteY2" fmla="*/ 47196 h 94045"/>
                  <a:gd name="connsiteX3" fmla="*/ 80252 w 93906"/>
                  <a:gd name="connsiteY3" fmla="*/ 13946 h 94045"/>
                  <a:gd name="connsiteX4" fmla="*/ 47051 w 93906"/>
                  <a:gd name="connsiteY4" fmla="*/ 173 h 94045"/>
                  <a:gd name="connsiteX5" fmla="*/ 13850 w 93906"/>
                  <a:gd name="connsiteY5" fmla="*/ 13946 h 94045"/>
                  <a:gd name="connsiteX6" fmla="*/ 98 w 93906"/>
                  <a:gd name="connsiteY6" fmla="*/ 47196 h 94045"/>
                  <a:gd name="connsiteX7" fmla="*/ 13850 w 93906"/>
                  <a:gd name="connsiteY7" fmla="*/ 80446 h 94045"/>
                  <a:gd name="connsiteX8" fmla="*/ 47051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1" y="94219"/>
                    </a:moveTo>
                    <a:cubicBezTo>
                      <a:pt x="59503" y="94219"/>
                      <a:pt x="71447" y="89264"/>
                      <a:pt x="80252" y="80446"/>
                    </a:cubicBezTo>
                    <a:cubicBezTo>
                      <a:pt x="89057" y="71628"/>
                      <a:pt x="94004" y="59667"/>
                      <a:pt x="94004" y="47196"/>
                    </a:cubicBezTo>
                    <a:cubicBezTo>
                      <a:pt x="94004" y="34725"/>
                      <a:pt x="89057" y="22764"/>
                      <a:pt x="80252" y="13946"/>
                    </a:cubicBezTo>
                    <a:cubicBezTo>
                      <a:pt x="71447" y="5128"/>
                      <a:pt x="59503" y="173"/>
                      <a:pt x="47051" y="173"/>
                    </a:cubicBezTo>
                    <a:cubicBezTo>
                      <a:pt x="34599" y="173"/>
                      <a:pt x="22655" y="5128"/>
                      <a:pt x="13850" y="13946"/>
                    </a:cubicBezTo>
                    <a:cubicBezTo>
                      <a:pt x="5045" y="22764"/>
                      <a:pt x="98" y="34725"/>
                      <a:pt x="98" y="47196"/>
                    </a:cubicBezTo>
                    <a:cubicBezTo>
                      <a:pt x="98" y="59667"/>
                      <a:pt x="5045" y="71628"/>
                      <a:pt x="13850" y="80446"/>
                    </a:cubicBezTo>
                    <a:cubicBezTo>
                      <a:pt x="22655" y="89264"/>
                      <a:pt x="34599" y="94219"/>
                      <a:pt x="47051" y="94219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0" name="Freeform: Shape 879">
                <a:extLst>
                  <a:ext uri="{FF2B5EF4-FFF2-40B4-BE49-F238E27FC236}">
                    <a16:creationId xmlns:a16="http://schemas.microsoft.com/office/drawing/2014/main" id="{8E088082-9318-429F-BACF-5BE4DE457E42}"/>
                  </a:ext>
                </a:extLst>
              </p:cNvPr>
              <p:cNvSpPr/>
              <p:nvPr/>
            </p:nvSpPr>
            <p:spPr>
              <a:xfrm>
                <a:off x="2123564" y="3725878"/>
                <a:ext cx="93906" cy="94045"/>
              </a:xfrm>
              <a:custGeom>
                <a:avLst/>
                <a:gdLst>
                  <a:gd name="connsiteX0" fmla="*/ 47065 w 93906"/>
                  <a:gd name="connsiteY0" fmla="*/ 94191 h 94045"/>
                  <a:gd name="connsiteX1" fmla="*/ 80266 w 93906"/>
                  <a:gd name="connsiteY1" fmla="*/ 80419 h 94045"/>
                  <a:gd name="connsiteX2" fmla="*/ 94019 w 93906"/>
                  <a:gd name="connsiteY2" fmla="*/ 47169 h 94045"/>
                  <a:gd name="connsiteX3" fmla="*/ 80266 w 93906"/>
                  <a:gd name="connsiteY3" fmla="*/ 13919 h 94045"/>
                  <a:gd name="connsiteX4" fmla="*/ 47065 w 93906"/>
                  <a:gd name="connsiteY4" fmla="*/ 146 h 94045"/>
                  <a:gd name="connsiteX5" fmla="*/ 13865 w 93906"/>
                  <a:gd name="connsiteY5" fmla="*/ 13919 h 94045"/>
                  <a:gd name="connsiteX6" fmla="*/ 112 w 93906"/>
                  <a:gd name="connsiteY6" fmla="*/ 47169 h 94045"/>
                  <a:gd name="connsiteX7" fmla="*/ 13865 w 93906"/>
                  <a:gd name="connsiteY7" fmla="*/ 80419 h 94045"/>
                  <a:gd name="connsiteX8" fmla="*/ 47065 w 93906"/>
                  <a:gd name="connsiteY8" fmla="*/ 9419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65" y="94191"/>
                    </a:moveTo>
                    <a:cubicBezTo>
                      <a:pt x="59518" y="94191"/>
                      <a:pt x="71461" y="89237"/>
                      <a:pt x="80266" y="80419"/>
                    </a:cubicBezTo>
                    <a:cubicBezTo>
                      <a:pt x="89071" y="71601"/>
                      <a:pt x="94019" y="59639"/>
                      <a:pt x="94019" y="47169"/>
                    </a:cubicBezTo>
                    <a:cubicBezTo>
                      <a:pt x="94019" y="34698"/>
                      <a:pt x="89071" y="22737"/>
                      <a:pt x="80266" y="13919"/>
                    </a:cubicBezTo>
                    <a:cubicBezTo>
                      <a:pt x="71461" y="5101"/>
                      <a:pt x="59518" y="146"/>
                      <a:pt x="47065" y="146"/>
                    </a:cubicBezTo>
                    <a:cubicBezTo>
                      <a:pt x="34613" y="146"/>
                      <a:pt x="22670" y="5101"/>
                      <a:pt x="13865" y="13919"/>
                    </a:cubicBezTo>
                    <a:cubicBezTo>
                      <a:pt x="5060" y="22737"/>
                      <a:pt x="112" y="34698"/>
                      <a:pt x="112" y="47169"/>
                    </a:cubicBezTo>
                    <a:cubicBezTo>
                      <a:pt x="112" y="59639"/>
                      <a:pt x="5060" y="71601"/>
                      <a:pt x="13865" y="80419"/>
                    </a:cubicBezTo>
                    <a:cubicBezTo>
                      <a:pt x="22670" y="89237"/>
                      <a:pt x="34613" y="94191"/>
                      <a:pt x="47065" y="94191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1" name="Freeform: Shape 880">
                <a:extLst>
                  <a:ext uri="{FF2B5EF4-FFF2-40B4-BE49-F238E27FC236}">
                    <a16:creationId xmlns:a16="http://schemas.microsoft.com/office/drawing/2014/main" id="{411B2A4E-042D-44E4-8012-5D98A5613B3F}"/>
                  </a:ext>
                </a:extLst>
              </p:cNvPr>
              <p:cNvSpPr/>
              <p:nvPr/>
            </p:nvSpPr>
            <p:spPr>
              <a:xfrm>
                <a:off x="2347719" y="2731819"/>
                <a:ext cx="93906" cy="94045"/>
              </a:xfrm>
              <a:custGeom>
                <a:avLst/>
                <a:gdLst>
                  <a:gd name="connsiteX0" fmla="*/ 47080 w 93906"/>
                  <a:gd name="connsiteY0" fmla="*/ 94128 h 94045"/>
                  <a:gd name="connsiteX1" fmla="*/ 80281 w 93906"/>
                  <a:gd name="connsiteY1" fmla="*/ 80355 h 94045"/>
                  <a:gd name="connsiteX2" fmla="*/ 94033 w 93906"/>
                  <a:gd name="connsiteY2" fmla="*/ 47105 h 94045"/>
                  <a:gd name="connsiteX3" fmla="*/ 80281 w 93906"/>
                  <a:gd name="connsiteY3" fmla="*/ 13855 h 94045"/>
                  <a:gd name="connsiteX4" fmla="*/ 47080 w 93906"/>
                  <a:gd name="connsiteY4" fmla="*/ 83 h 94045"/>
                  <a:gd name="connsiteX5" fmla="*/ 13879 w 93906"/>
                  <a:gd name="connsiteY5" fmla="*/ 13855 h 94045"/>
                  <a:gd name="connsiteX6" fmla="*/ 127 w 93906"/>
                  <a:gd name="connsiteY6" fmla="*/ 47105 h 94045"/>
                  <a:gd name="connsiteX7" fmla="*/ 13879 w 93906"/>
                  <a:gd name="connsiteY7" fmla="*/ 80355 h 94045"/>
                  <a:gd name="connsiteX8" fmla="*/ 47080 w 93906"/>
                  <a:gd name="connsiteY8" fmla="*/ 941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80" y="94128"/>
                    </a:moveTo>
                    <a:cubicBezTo>
                      <a:pt x="59532" y="94128"/>
                      <a:pt x="71476" y="89173"/>
                      <a:pt x="80281" y="80355"/>
                    </a:cubicBezTo>
                    <a:cubicBezTo>
                      <a:pt x="89086" y="71537"/>
                      <a:pt x="94033" y="59576"/>
                      <a:pt x="94033" y="47105"/>
                    </a:cubicBezTo>
                    <a:cubicBezTo>
                      <a:pt x="94033" y="34635"/>
                      <a:pt x="89086" y="22673"/>
                      <a:pt x="80281" y="13855"/>
                    </a:cubicBezTo>
                    <a:cubicBezTo>
                      <a:pt x="71476" y="5037"/>
                      <a:pt x="59532" y="83"/>
                      <a:pt x="47080" y="83"/>
                    </a:cubicBezTo>
                    <a:cubicBezTo>
                      <a:pt x="34628" y="83"/>
                      <a:pt x="22684" y="5037"/>
                      <a:pt x="13879" y="13855"/>
                    </a:cubicBezTo>
                    <a:cubicBezTo>
                      <a:pt x="5074" y="22673"/>
                      <a:pt x="127" y="34635"/>
                      <a:pt x="127" y="47105"/>
                    </a:cubicBezTo>
                    <a:cubicBezTo>
                      <a:pt x="127" y="59576"/>
                      <a:pt x="5074" y="71537"/>
                      <a:pt x="13879" y="80355"/>
                    </a:cubicBezTo>
                    <a:cubicBezTo>
                      <a:pt x="22684" y="89173"/>
                      <a:pt x="34628" y="94128"/>
                      <a:pt x="47080" y="94128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2" name="Freeform: Shape 881">
                <a:extLst>
                  <a:ext uri="{FF2B5EF4-FFF2-40B4-BE49-F238E27FC236}">
                    <a16:creationId xmlns:a16="http://schemas.microsoft.com/office/drawing/2014/main" id="{65A62FCA-95A4-4B28-8D56-5D3655557495}"/>
                  </a:ext>
                </a:extLst>
              </p:cNvPr>
              <p:cNvSpPr/>
              <p:nvPr/>
            </p:nvSpPr>
            <p:spPr>
              <a:xfrm>
                <a:off x="2796028" y="4151903"/>
                <a:ext cx="93906" cy="94045"/>
              </a:xfrm>
              <a:custGeom>
                <a:avLst/>
                <a:gdLst>
                  <a:gd name="connsiteX0" fmla="*/ 47108 w 93906"/>
                  <a:gd name="connsiteY0" fmla="*/ 94219 h 94045"/>
                  <a:gd name="connsiteX1" fmla="*/ 80309 w 93906"/>
                  <a:gd name="connsiteY1" fmla="*/ 80446 h 94045"/>
                  <a:gd name="connsiteX2" fmla="*/ 94062 w 93906"/>
                  <a:gd name="connsiteY2" fmla="*/ 47196 h 94045"/>
                  <a:gd name="connsiteX3" fmla="*/ 80309 w 93906"/>
                  <a:gd name="connsiteY3" fmla="*/ 13946 h 94045"/>
                  <a:gd name="connsiteX4" fmla="*/ 47108 w 93906"/>
                  <a:gd name="connsiteY4" fmla="*/ 173 h 94045"/>
                  <a:gd name="connsiteX5" fmla="*/ 13908 w 93906"/>
                  <a:gd name="connsiteY5" fmla="*/ 13946 h 94045"/>
                  <a:gd name="connsiteX6" fmla="*/ 155 w 93906"/>
                  <a:gd name="connsiteY6" fmla="*/ 47196 h 94045"/>
                  <a:gd name="connsiteX7" fmla="*/ 13908 w 93906"/>
                  <a:gd name="connsiteY7" fmla="*/ 80446 h 94045"/>
                  <a:gd name="connsiteX8" fmla="*/ 47108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08" y="94219"/>
                    </a:moveTo>
                    <a:cubicBezTo>
                      <a:pt x="59561" y="94219"/>
                      <a:pt x="71504" y="89264"/>
                      <a:pt x="80309" y="80446"/>
                    </a:cubicBezTo>
                    <a:cubicBezTo>
                      <a:pt x="89114" y="71628"/>
                      <a:pt x="94062" y="59667"/>
                      <a:pt x="94062" y="47196"/>
                    </a:cubicBezTo>
                    <a:cubicBezTo>
                      <a:pt x="94062" y="34725"/>
                      <a:pt x="89114" y="22764"/>
                      <a:pt x="80309" y="13946"/>
                    </a:cubicBezTo>
                    <a:cubicBezTo>
                      <a:pt x="71504" y="5128"/>
                      <a:pt x="59561" y="173"/>
                      <a:pt x="47108" y="173"/>
                    </a:cubicBezTo>
                    <a:cubicBezTo>
                      <a:pt x="34656" y="173"/>
                      <a:pt x="22712" y="5128"/>
                      <a:pt x="13908" y="13946"/>
                    </a:cubicBezTo>
                    <a:cubicBezTo>
                      <a:pt x="5103" y="22764"/>
                      <a:pt x="155" y="34725"/>
                      <a:pt x="155" y="47196"/>
                    </a:cubicBezTo>
                    <a:cubicBezTo>
                      <a:pt x="155" y="59667"/>
                      <a:pt x="5103" y="71628"/>
                      <a:pt x="13908" y="80446"/>
                    </a:cubicBezTo>
                    <a:cubicBezTo>
                      <a:pt x="22712" y="89264"/>
                      <a:pt x="34656" y="94219"/>
                      <a:pt x="47108" y="94219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83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2123564" y="3867886"/>
              <a:ext cx="542215" cy="520070"/>
              <a:chOff x="2123564" y="3867886"/>
              <a:chExt cx="542215" cy="520070"/>
            </a:xfrm>
          </p:grpSpPr>
          <p:sp>
            <p:nvSpPr>
              <p:cNvPr id="884" name="Freeform: Shape 883">
                <a:extLst>
                  <a:ext uri="{FF2B5EF4-FFF2-40B4-BE49-F238E27FC236}">
                    <a16:creationId xmlns:a16="http://schemas.microsoft.com/office/drawing/2014/main" id="{19062E35-C8DF-4B01-A075-AD8B234F2EB8}"/>
                  </a:ext>
                </a:extLst>
              </p:cNvPr>
              <p:cNvSpPr/>
              <p:nvPr/>
            </p:nvSpPr>
            <p:spPr>
              <a:xfrm>
                <a:off x="2123564" y="3867886"/>
                <a:ext cx="93906" cy="94045"/>
              </a:xfrm>
              <a:custGeom>
                <a:avLst/>
                <a:gdLst>
                  <a:gd name="connsiteX0" fmla="*/ 47065 w 93906"/>
                  <a:gd name="connsiteY0" fmla="*/ 94200 h 94045"/>
                  <a:gd name="connsiteX1" fmla="*/ 80266 w 93906"/>
                  <a:gd name="connsiteY1" fmla="*/ 80428 h 94045"/>
                  <a:gd name="connsiteX2" fmla="*/ 94019 w 93906"/>
                  <a:gd name="connsiteY2" fmla="*/ 47178 h 94045"/>
                  <a:gd name="connsiteX3" fmla="*/ 80266 w 93906"/>
                  <a:gd name="connsiteY3" fmla="*/ 13928 h 94045"/>
                  <a:gd name="connsiteX4" fmla="*/ 47065 w 93906"/>
                  <a:gd name="connsiteY4" fmla="*/ 155 h 94045"/>
                  <a:gd name="connsiteX5" fmla="*/ 13865 w 93906"/>
                  <a:gd name="connsiteY5" fmla="*/ 13928 h 94045"/>
                  <a:gd name="connsiteX6" fmla="*/ 112 w 93906"/>
                  <a:gd name="connsiteY6" fmla="*/ 47178 h 94045"/>
                  <a:gd name="connsiteX7" fmla="*/ 13865 w 93906"/>
                  <a:gd name="connsiteY7" fmla="*/ 80428 h 94045"/>
                  <a:gd name="connsiteX8" fmla="*/ 47065 w 93906"/>
                  <a:gd name="connsiteY8" fmla="*/ 9420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65" y="94200"/>
                    </a:moveTo>
                    <a:cubicBezTo>
                      <a:pt x="59518" y="94200"/>
                      <a:pt x="71461" y="89246"/>
                      <a:pt x="80266" y="80428"/>
                    </a:cubicBezTo>
                    <a:cubicBezTo>
                      <a:pt x="89071" y="71610"/>
                      <a:pt x="94019" y="59648"/>
                      <a:pt x="94019" y="47178"/>
                    </a:cubicBezTo>
                    <a:cubicBezTo>
                      <a:pt x="94019" y="34707"/>
                      <a:pt x="89071" y="22746"/>
                      <a:pt x="80266" y="13928"/>
                    </a:cubicBezTo>
                    <a:cubicBezTo>
                      <a:pt x="71461" y="5110"/>
                      <a:pt x="59518" y="155"/>
                      <a:pt x="47065" y="155"/>
                    </a:cubicBezTo>
                    <a:cubicBezTo>
                      <a:pt x="34613" y="155"/>
                      <a:pt x="22670" y="5110"/>
                      <a:pt x="13865" y="13928"/>
                    </a:cubicBezTo>
                    <a:cubicBezTo>
                      <a:pt x="5060" y="22746"/>
                      <a:pt x="112" y="34707"/>
                      <a:pt x="112" y="47178"/>
                    </a:cubicBezTo>
                    <a:cubicBezTo>
                      <a:pt x="112" y="59648"/>
                      <a:pt x="5060" y="71610"/>
                      <a:pt x="13865" y="80428"/>
                    </a:cubicBezTo>
                    <a:cubicBezTo>
                      <a:pt x="22670" y="89246"/>
                      <a:pt x="34613" y="94200"/>
                      <a:pt x="47065" y="94200"/>
                    </a:cubicBezTo>
                    <a:close/>
                  </a:path>
                </a:pathLst>
              </a:custGeom>
              <a:solidFill>
                <a:srgbClr val="FFFEBE"/>
              </a:solidFill>
              <a:ln w="15646" cap="flat">
                <a:solidFill>
                  <a:srgbClr val="FFFEB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5" name="Freeform: Shape 884">
                <a:extLst>
                  <a:ext uri="{FF2B5EF4-FFF2-40B4-BE49-F238E27FC236}">
                    <a16:creationId xmlns:a16="http://schemas.microsoft.com/office/drawing/2014/main" id="{00E43F8D-4897-4AC8-BE58-D0C95C405555}"/>
                  </a:ext>
                </a:extLst>
              </p:cNvPr>
              <p:cNvSpPr/>
              <p:nvPr/>
            </p:nvSpPr>
            <p:spPr>
              <a:xfrm>
                <a:off x="2235642" y="4293911"/>
                <a:ext cx="93906" cy="94045"/>
              </a:xfrm>
              <a:custGeom>
                <a:avLst/>
                <a:gdLst>
                  <a:gd name="connsiteX0" fmla="*/ 47073 w 93906"/>
                  <a:gd name="connsiteY0" fmla="*/ 94228 h 94045"/>
                  <a:gd name="connsiteX1" fmla="*/ 80274 w 93906"/>
                  <a:gd name="connsiteY1" fmla="*/ 80455 h 94045"/>
                  <a:gd name="connsiteX2" fmla="*/ 94026 w 93906"/>
                  <a:gd name="connsiteY2" fmla="*/ 47205 h 94045"/>
                  <a:gd name="connsiteX3" fmla="*/ 80274 w 93906"/>
                  <a:gd name="connsiteY3" fmla="*/ 13955 h 94045"/>
                  <a:gd name="connsiteX4" fmla="*/ 47073 w 93906"/>
                  <a:gd name="connsiteY4" fmla="*/ 182 h 94045"/>
                  <a:gd name="connsiteX5" fmla="*/ 13872 w 93906"/>
                  <a:gd name="connsiteY5" fmla="*/ 13955 h 94045"/>
                  <a:gd name="connsiteX6" fmla="*/ 119 w 93906"/>
                  <a:gd name="connsiteY6" fmla="*/ 47205 h 94045"/>
                  <a:gd name="connsiteX7" fmla="*/ 13872 w 93906"/>
                  <a:gd name="connsiteY7" fmla="*/ 80455 h 94045"/>
                  <a:gd name="connsiteX8" fmla="*/ 47073 w 93906"/>
                  <a:gd name="connsiteY8" fmla="*/ 942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73" y="94228"/>
                    </a:moveTo>
                    <a:cubicBezTo>
                      <a:pt x="59525" y="94228"/>
                      <a:pt x="71469" y="89273"/>
                      <a:pt x="80274" y="80455"/>
                    </a:cubicBezTo>
                    <a:cubicBezTo>
                      <a:pt x="89079" y="71637"/>
                      <a:pt x="94026" y="59676"/>
                      <a:pt x="94026" y="47205"/>
                    </a:cubicBezTo>
                    <a:cubicBezTo>
                      <a:pt x="94026" y="34734"/>
                      <a:pt x="89079" y="22773"/>
                      <a:pt x="80274" y="13955"/>
                    </a:cubicBezTo>
                    <a:cubicBezTo>
                      <a:pt x="71469" y="5137"/>
                      <a:pt x="59525" y="182"/>
                      <a:pt x="47073" y="182"/>
                    </a:cubicBezTo>
                    <a:cubicBezTo>
                      <a:pt x="34621" y="182"/>
                      <a:pt x="22677" y="5137"/>
                      <a:pt x="13872" y="13955"/>
                    </a:cubicBezTo>
                    <a:cubicBezTo>
                      <a:pt x="5067" y="22773"/>
                      <a:pt x="119" y="34734"/>
                      <a:pt x="119" y="47205"/>
                    </a:cubicBezTo>
                    <a:cubicBezTo>
                      <a:pt x="119" y="59676"/>
                      <a:pt x="5067" y="71637"/>
                      <a:pt x="13872" y="80455"/>
                    </a:cubicBezTo>
                    <a:cubicBezTo>
                      <a:pt x="22677" y="89273"/>
                      <a:pt x="34621" y="94228"/>
                      <a:pt x="47073" y="94228"/>
                    </a:cubicBezTo>
                    <a:close/>
                  </a:path>
                </a:pathLst>
              </a:custGeom>
              <a:solidFill>
                <a:srgbClr val="FFFEBE"/>
              </a:solidFill>
              <a:ln w="15646" cap="flat">
                <a:solidFill>
                  <a:srgbClr val="FFFEB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6" name="Freeform: Shape 885">
                <a:extLst>
                  <a:ext uri="{FF2B5EF4-FFF2-40B4-BE49-F238E27FC236}">
                    <a16:creationId xmlns:a16="http://schemas.microsoft.com/office/drawing/2014/main" id="{66A6E650-A6CD-4130-A5D1-3F9B21636C36}"/>
                  </a:ext>
                </a:extLst>
              </p:cNvPr>
              <p:cNvSpPr/>
              <p:nvPr/>
            </p:nvSpPr>
            <p:spPr>
              <a:xfrm>
                <a:off x="2571874" y="4151903"/>
                <a:ext cx="93906" cy="94045"/>
              </a:xfrm>
              <a:custGeom>
                <a:avLst/>
                <a:gdLst>
                  <a:gd name="connsiteX0" fmla="*/ 47094 w 93906"/>
                  <a:gd name="connsiteY0" fmla="*/ 94219 h 94045"/>
                  <a:gd name="connsiteX1" fmla="*/ 80295 w 93906"/>
                  <a:gd name="connsiteY1" fmla="*/ 80446 h 94045"/>
                  <a:gd name="connsiteX2" fmla="*/ 94047 w 93906"/>
                  <a:gd name="connsiteY2" fmla="*/ 47196 h 94045"/>
                  <a:gd name="connsiteX3" fmla="*/ 80295 w 93906"/>
                  <a:gd name="connsiteY3" fmla="*/ 13946 h 94045"/>
                  <a:gd name="connsiteX4" fmla="*/ 47094 w 93906"/>
                  <a:gd name="connsiteY4" fmla="*/ 173 h 94045"/>
                  <a:gd name="connsiteX5" fmla="*/ 13893 w 93906"/>
                  <a:gd name="connsiteY5" fmla="*/ 13946 h 94045"/>
                  <a:gd name="connsiteX6" fmla="*/ 141 w 93906"/>
                  <a:gd name="connsiteY6" fmla="*/ 47196 h 94045"/>
                  <a:gd name="connsiteX7" fmla="*/ 13893 w 93906"/>
                  <a:gd name="connsiteY7" fmla="*/ 80446 h 94045"/>
                  <a:gd name="connsiteX8" fmla="*/ 47094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94" y="94219"/>
                    </a:moveTo>
                    <a:cubicBezTo>
                      <a:pt x="59546" y="94219"/>
                      <a:pt x="71490" y="89264"/>
                      <a:pt x="80295" y="80446"/>
                    </a:cubicBezTo>
                    <a:cubicBezTo>
                      <a:pt x="89100" y="71628"/>
                      <a:pt x="94047" y="59667"/>
                      <a:pt x="94047" y="47196"/>
                    </a:cubicBezTo>
                    <a:cubicBezTo>
                      <a:pt x="94047" y="34725"/>
                      <a:pt x="89100" y="22764"/>
                      <a:pt x="80295" y="13946"/>
                    </a:cubicBezTo>
                    <a:cubicBezTo>
                      <a:pt x="71490" y="5128"/>
                      <a:pt x="59546" y="173"/>
                      <a:pt x="47094" y="173"/>
                    </a:cubicBezTo>
                    <a:cubicBezTo>
                      <a:pt x="34642" y="173"/>
                      <a:pt x="22698" y="5128"/>
                      <a:pt x="13893" y="13946"/>
                    </a:cubicBezTo>
                    <a:cubicBezTo>
                      <a:pt x="5088" y="22764"/>
                      <a:pt x="141" y="34725"/>
                      <a:pt x="141" y="47196"/>
                    </a:cubicBezTo>
                    <a:cubicBezTo>
                      <a:pt x="141" y="59667"/>
                      <a:pt x="5088" y="71628"/>
                      <a:pt x="13893" y="80446"/>
                    </a:cubicBezTo>
                    <a:cubicBezTo>
                      <a:pt x="22698" y="89264"/>
                      <a:pt x="34642" y="94219"/>
                      <a:pt x="47094" y="94219"/>
                    </a:cubicBezTo>
                    <a:close/>
                  </a:path>
                </a:pathLst>
              </a:custGeom>
              <a:solidFill>
                <a:srgbClr val="FFFEBE"/>
              </a:solidFill>
              <a:ln w="15646" cap="flat">
                <a:solidFill>
                  <a:srgbClr val="FFFEB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87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2011487" y="2447802"/>
              <a:ext cx="1102602" cy="2224170"/>
              <a:chOff x="2011487" y="2447802"/>
              <a:chExt cx="1102602" cy="2224170"/>
            </a:xfrm>
          </p:grpSpPr>
          <p:sp>
            <p:nvSpPr>
              <p:cNvPr id="888" name="Freeform: Shape 887">
                <a:extLst>
                  <a:ext uri="{FF2B5EF4-FFF2-40B4-BE49-F238E27FC236}">
                    <a16:creationId xmlns:a16="http://schemas.microsoft.com/office/drawing/2014/main" id="{5C894FD6-F3F4-46E3-855B-396F52A880FC}"/>
                  </a:ext>
                </a:extLst>
              </p:cNvPr>
              <p:cNvSpPr/>
              <p:nvPr/>
            </p:nvSpPr>
            <p:spPr>
              <a:xfrm>
                <a:off x="2011487" y="4577928"/>
                <a:ext cx="93906" cy="94045"/>
              </a:xfrm>
              <a:custGeom>
                <a:avLst/>
                <a:gdLst>
                  <a:gd name="connsiteX0" fmla="*/ 47058 w 93906"/>
                  <a:gd name="connsiteY0" fmla="*/ 94246 h 94045"/>
                  <a:gd name="connsiteX1" fmla="*/ 80259 w 93906"/>
                  <a:gd name="connsiteY1" fmla="*/ 80473 h 94045"/>
                  <a:gd name="connsiteX2" fmla="*/ 94012 w 93906"/>
                  <a:gd name="connsiteY2" fmla="*/ 47223 h 94045"/>
                  <a:gd name="connsiteX3" fmla="*/ 80259 w 93906"/>
                  <a:gd name="connsiteY3" fmla="*/ 13973 h 94045"/>
                  <a:gd name="connsiteX4" fmla="*/ 47058 w 93906"/>
                  <a:gd name="connsiteY4" fmla="*/ 201 h 94045"/>
                  <a:gd name="connsiteX5" fmla="*/ 13857 w 93906"/>
                  <a:gd name="connsiteY5" fmla="*/ 13973 h 94045"/>
                  <a:gd name="connsiteX6" fmla="*/ 105 w 93906"/>
                  <a:gd name="connsiteY6" fmla="*/ 47223 h 94045"/>
                  <a:gd name="connsiteX7" fmla="*/ 13857 w 93906"/>
                  <a:gd name="connsiteY7" fmla="*/ 80473 h 94045"/>
                  <a:gd name="connsiteX8" fmla="*/ 47058 w 93906"/>
                  <a:gd name="connsiteY8" fmla="*/ 942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8" y="94246"/>
                    </a:moveTo>
                    <a:cubicBezTo>
                      <a:pt x="59510" y="94246"/>
                      <a:pt x="71454" y="89291"/>
                      <a:pt x="80259" y="80473"/>
                    </a:cubicBezTo>
                    <a:cubicBezTo>
                      <a:pt x="89064" y="71655"/>
                      <a:pt x="94012" y="59694"/>
                      <a:pt x="94012" y="47223"/>
                    </a:cubicBezTo>
                    <a:cubicBezTo>
                      <a:pt x="94012" y="34753"/>
                      <a:pt x="89064" y="22791"/>
                      <a:pt x="80259" y="13973"/>
                    </a:cubicBezTo>
                    <a:cubicBezTo>
                      <a:pt x="71454" y="5155"/>
                      <a:pt x="59510" y="201"/>
                      <a:pt x="47058" y="201"/>
                    </a:cubicBezTo>
                    <a:cubicBezTo>
                      <a:pt x="34606" y="201"/>
                      <a:pt x="22662" y="5155"/>
                      <a:pt x="13857" y="13973"/>
                    </a:cubicBezTo>
                    <a:cubicBezTo>
                      <a:pt x="5052" y="22791"/>
                      <a:pt x="105" y="34753"/>
                      <a:pt x="105" y="47223"/>
                    </a:cubicBezTo>
                    <a:cubicBezTo>
                      <a:pt x="105" y="59694"/>
                      <a:pt x="5052" y="71655"/>
                      <a:pt x="13857" y="80473"/>
                    </a:cubicBezTo>
                    <a:cubicBezTo>
                      <a:pt x="22662" y="89291"/>
                      <a:pt x="34606" y="94246"/>
                      <a:pt x="47058" y="94246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9" name="Freeform: Shape 888">
                <a:extLst>
                  <a:ext uri="{FF2B5EF4-FFF2-40B4-BE49-F238E27FC236}">
                    <a16:creationId xmlns:a16="http://schemas.microsoft.com/office/drawing/2014/main" id="{04E59519-DA01-482F-A9D9-D889F67474E9}"/>
                  </a:ext>
                </a:extLst>
              </p:cNvPr>
              <p:cNvSpPr/>
              <p:nvPr/>
            </p:nvSpPr>
            <p:spPr>
              <a:xfrm>
                <a:off x="2011487" y="4151903"/>
                <a:ext cx="93906" cy="94045"/>
              </a:xfrm>
              <a:custGeom>
                <a:avLst/>
                <a:gdLst>
                  <a:gd name="connsiteX0" fmla="*/ 47058 w 93906"/>
                  <a:gd name="connsiteY0" fmla="*/ 94219 h 94045"/>
                  <a:gd name="connsiteX1" fmla="*/ 80259 w 93906"/>
                  <a:gd name="connsiteY1" fmla="*/ 80446 h 94045"/>
                  <a:gd name="connsiteX2" fmla="*/ 94012 w 93906"/>
                  <a:gd name="connsiteY2" fmla="*/ 47196 h 94045"/>
                  <a:gd name="connsiteX3" fmla="*/ 80259 w 93906"/>
                  <a:gd name="connsiteY3" fmla="*/ 13946 h 94045"/>
                  <a:gd name="connsiteX4" fmla="*/ 47058 w 93906"/>
                  <a:gd name="connsiteY4" fmla="*/ 173 h 94045"/>
                  <a:gd name="connsiteX5" fmla="*/ 13857 w 93906"/>
                  <a:gd name="connsiteY5" fmla="*/ 13946 h 94045"/>
                  <a:gd name="connsiteX6" fmla="*/ 105 w 93906"/>
                  <a:gd name="connsiteY6" fmla="*/ 47196 h 94045"/>
                  <a:gd name="connsiteX7" fmla="*/ 13857 w 93906"/>
                  <a:gd name="connsiteY7" fmla="*/ 80446 h 94045"/>
                  <a:gd name="connsiteX8" fmla="*/ 47058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8" y="94219"/>
                    </a:moveTo>
                    <a:cubicBezTo>
                      <a:pt x="59510" y="94219"/>
                      <a:pt x="71454" y="89264"/>
                      <a:pt x="80259" y="80446"/>
                    </a:cubicBezTo>
                    <a:cubicBezTo>
                      <a:pt x="89064" y="71628"/>
                      <a:pt x="94012" y="59667"/>
                      <a:pt x="94012" y="47196"/>
                    </a:cubicBezTo>
                    <a:cubicBezTo>
                      <a:pt x="94012" y="34725"/>
                      <a:pt x="89064" y="22764"/>
                      <a:pt x="80259" y="13946"/>
                    </a:cubicBezTo>
                    <a:cubicBezTo>
                      <a:pt x="71454" y="5128"/>
                      <a:pt x="59510" y="173"/>
                      <a:pt x="47058" y="173"/>
                    </a:cubicBezTo>
                    <a:cubicBezTo>
                      <a:pt x="34606" y="173"/>
                      <a:pt x="22662" y="5128"/>
                      <a:pt x="13857" y="13946"/>
                    </a:cubicBezTo>
                    <a:cubicBezTo>
                      <a:pt x="5052" y="22764"/>
                      <a:pt x="105" y="34725"/>
                      <a:pt x="105" y="47196"/>
                    </a:cubicBezTo>
                    <a:cubicBezTo>
                      <a:pt x="105" y="59667"/>
                      <a:pt x="5052" y="71628"/>
                      <a:pt x="13857" y="80446"/>
                    </a:cubicBezTo>
                    <a:cubicBezTo>
                      <a:pt x="22662" y="89264"/>
                      <a:pt x="34606" y="94219"/>
                      <a:pt x="47058" y="94219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0" name="Freeform: Shape 889">
                <a:extLst>
                  <a:ext uri="{FF2B5EF4-FFF2-40B4-BE49-F238E27FC236}">
                    <a16:creationId xmlns:a16="http://schemas.microsoft.com/office/drawing/2014/main" id="{0D07FA56-4C7B-455D-82DF-19E7DCA2D408}"/>
                  </a:ext>
                </a:extLst>
              </p:cNvPr>
              <p:cNvSpPr/>
              <p:nvPr/>
            </p:nvSpPr>
            <p:spPr>
              <a:xfrm>
                <a:off x="2011487" y="2447802"/>
                <a:ext cx="93906" cy="94045"/>
              </a:xfrm>
              <a:custGeom>
                <a:avLst/>
                <a:gdLst>
                  <a:gd name="connsiteX0" fmla="*/ 47058 w 93906"/>
                  <a:gd name="connsiteY0" fmla="*/ 94110 h 94045"/>
                  <a:gd name="connsiteX1" fmla="*/ 80259 w 93906"/>
                  <a:gd name="connsiteY1" fmla="*/ 80337 h 94045"/>
                  <a:gd name="connsiteX2" fmla="*/ 94012 w 93906"/>
                  <a:gd name="connsiteY2" fmla="*/ 47087 h 94045"/>
                  <a:gd name="connsiteX3" fmla="*/ 80259 w 93906"/>
                  <a:gd name="connsiteY3" fmla="*/ 13837 h 94045"/>
                  <a:gd name="connsiteX4" fmla="*/ 47058 w 93906"/>
                  <a:gd name="connsiteY4" fmla="*/ 65 h 94045"/>
                  <a:gd name="connsiteX5" fmla="*/ 13857 w 93906"/>
                  <a:gd name="connsiteY5" fmla="*/ 13837 h 94045"/>
                  <a:gd name="connsiteX6" fmla="*/ 105 w 93906"/>
                  <a:gd name="connsiteY6" fmla="*/ 47087 h 94045"/>
                  <a:gd name="connsiteX7" fmla="*/ 13857 w 93906"/>
                  <a:gd name="connsiteY7" fmla="*/ 80337 h 94045"/>
                  <a:gd name="connsiteX8" fmla="*/ 47058 w 93906"/>
                  <a:gd name="connsiteY8" fmla="*/ 9411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8" y="94110"/>
                    </a:moveTo>
                    <a:cubicBezTo>
                      <a:pt x="59510" y="94110"/>
                      <a:pt x="71454" y="89155"/>
                      <a:pt x="80259" y="80337"/>
                    </a:cubicBezTo>
                    <a:cubicBezTo>
                      <a:pt x="89064" y="71519"/>
                      <a:pt x="94012" y="59558"/>
                      <a:pt x="94012" y="47087"/>
                    </a:cubicBezTo>
                    <a:cubicBezTo>
                      <a:pt x="94012" y="34617"/>
                      <a:pt x="89064" y="22655"/>
                      <a:pt x="80259" y="13837"/>
                    </a:cubicBezTo>
                    <a:cubicBezTo>
                      <a:pt x="71454" y="5019"/>
                      <a:pt x="59510" y="65"/>
                      <a:pt x="47058" y="65"/>
                    </a:cubicBezTo>
                    <a:cubicBezTo>
                      <a:pt x="34606" y="65"/>
                      <a:pt x="22662" y="5019"/>
                      <a:pt x="13857" y="13837"/>
                    </a:cubicBezTo>
                    <a:cubicBezTo>
                      <a:pt x="5052" y="22655"/>
                      <a:pt x="105" y="34617"/>
                      <a:pt x="105" y="47087"/>
                    </a:cubicBezTo>
                    <a:cubicBezTo>
                      <a:pt x="105" y="59558"/>
                      <a:pt x="5052" y="71519"/>
                      <a:pt x="13857" y="80337"/>
                    </a:cubicBezTo>
                    <a:cubicBezTo>
                      <a:pt x="22662" y="89155"/>
                      <a:pt x="34606" y="94110"/>
                      <a:pt x="47058" y="94110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1" name="Freeform: Shape 890">
                <a:extLst>
                  <a:ext uri="{FF2B5EF4-FFF2-40B4-BE49-F238E27FC236}">
                    <a16:creationId xmlns:a16="http://schemas.microsoft.com/office/drawing/2014/main" id="{C5912C15-C865-436F-BB2E-598A4E48C901}"/>
                  </a:ext>
                </a:extLst>
              </p:cNvPr>
              <p:cNvSpPr/>
              <p:nvPr/>
            </p:nvSpPr>
            <p:spPr>
              <a:xfrm>
                <a:off x="2123564" y="3867886"/>
                <a:ext cx="93906" cy="94045"/>
              </a:xfrm>
              <a:custGeom>
                <a:avLst/>
                <a:gdLst>
                  <a:gd name="connsiteX0" fmla="*/ 47065 w 93906"/>
                  <a:gd name="connsiteY0" fmla="*/ 94200 h 94045"/>
                  <a:gd name="connsiteX1" fmla="*/ 80266 w 93906"/>
                  <a:gd name="connsiteY1" fmla="*/ 80428 h 94045"/>
                  <a:gd name="connsiteX2" fmla="*/ 94019 w 93906"/>
                  <a:gd name="connsiteY2" fmla="*/ 47178 h 94045"/>
                  <a:gd name="connsiteX3" fmla="*/ 80266 w 93906"/>
                  <a:gd name="connsiteY3" fmla="*/ 13928 h 94045"/>
                  <a:gd name="connsiteX4" fmla="*/ 47065 w 93906"/>
                  <a:gd name="connsiteY4" fmla="*/ 155 h 94045"/>
                  <a:gd name="connsiteX5" fmla="*/ 13865 w 93906"/>
                  <a:gd name="connsiteY5" fmla="*/ 13928 h 94045"/>
                  <a:gd name="connsiteX6" fmla="*/ 112 w 93906"/>
                  <a:gd name="connsiteY6" fmla="*/ 47178 h 94045"/>
                  <a:gd name="connsiteX7" fmla="*/ 13865 w 93906"/>
                  <a:gd name="connsiteY7" fmla="*/ 80428 h 94045"/>
                  <a:gd name="connsiteX8" fmla="*/ 47065 w 93906"/>
                  <a:gd name="connsiteY8" fmla="*/ 9420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65" y="94200"/>
                    </a:moveTo>
                    <a:cubicBezTo>
                      <a:pt x="59518" y="94200"/>
                      <a:pt x="71461" y="89246"/>
                      <a:pt x="80266" y="80428"/>
                    </a:cubicBezTo>
                    <a:cubicBezTo>
                      <a:pt x="89071" y="71610"/>
                      <a:pt x="94019" y="59648"/>
                      <a:pt x="94019" y="47178"/>
                    </a:cubicBezTo>
                    <a:cubicBezTo>
                      <a:pt x="94019" y="34707"/>
                      <a:pt x="89071" y="22746"/>
                      <a:pt x="80266" y="13928"/>
                    </a:cubicBezTo>
                    <a:cubicBezTo>
                      <a:pt x="71461" y="5110"/>
                      <a:pt x="59518" y="155"/>
                      <a:pt x="47065" y="155"/>
                    </a:cubicBezTo>
                    <a:cubicBezTo>
                      <a:pt x="34613" y="155"/>
                      <a:pt x="22670" y="5110"/>
                      <a:pt x="13865" y="13928"/>
                    </a:cubicBezTo>
                    <a:cubicBezTo>
                      <a:pt x="5060" y="22746"/>
                      <a:pt x="112" y="34707"/>
                      <a:pt x="112" y="47178"/>
                    </a:cubicBezTo>
                    <a:cubicBezTo>
                      <a:pt x="112" y="59648"/>
                      <a:pt x="5060" y="71610"/>
                      <a:pt x="13865" y="80428"/>
                    </a:cubicBezTo>
                    <a:cubicBezTo>
                      <a:pt x="22670" y="89246"/>
                      <a:pt x="34613" y="94200"/>
                      <a:pt x="47065" y="94200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2" name="Freeform: Shape 891">
                <a:extLst>
                  <a:ext uri="{FF2B5EF4-FFF2-40B4-BE49-F238E27FC236}">
                    <a16:creationId xmlns:a16="http://schemas.microsoft.com/office/drawing/2014/main" id="{DCC0B9BF-B9FB-413A-B269-1A8AE745C5B2}"/>
                  </a:ext>
                </a:extLst>
              </p:cNvPr>
              <p:cNvSpPr/>
              <p:nvPr/>
            </p:nvSpPr>
            <p:spPr>
              <a:xfrm>
                <a:off x="2347719" y="4293911"/>
                <a:ext cx="93906" cy="94045"/>
              </a:xfrm>
              <a:custGeom>
                <a:avLst/>
                <a:gdLst>
                  <a:gd name="connsiteX0" fmla="*/ 47080 w 93906"/>
                  <a:gd name="connsiteY0" fmla="*/ 94228 h 94045"/>
                  <a:gd name="connsiteX1" fmla="*/ 80281 w 93906"/>
                  <a:gd name="connsiteY1" fmla="*/ 80455 h 94045"/>
                  <a:gd name="connsiteX2" fmla="*/ 94033 w 93906"/>
                  <a:gd name="connsiteY2" fmla="*/ 47205 h 94045"/>
                  <a:gd name="connsiteX3" fmla="*/ 80281 w 93906"/>
                  <a:gd name="connsiteY3" fmla="*/ 13955 h 94045"/>
                  <a:gd name="connsiteX4" fmla="*/ 47080 w 93906"/>
                  <a:gd name="connsiteY4" fmla="*/ 182 h 94045"/>
                  <a:gd name="connsiteX5" fmla="*/ 13879 w 93906"/>
                  <a:gd name="connsiteY5" fmla="*/ 13955 h 94045"/>
                  <a:gd name="connsiteX6" fmla="*/ 127 w 93906"/>
                  <a:gd name="connsiteY6" fmla="*/ 47205 h 94045"/>
                  <a:gd name="connsiteX7" fmla="*/ 13879 w 93906"/>
                  <a:gd name="connsiteY7" fmla="*/ 80455 h 94045"/>
                  <a:gd name="connsiteX8" fmla="*/ 47080 w 93906"/>
                  <a:gd name="connsiteY8" fmla="*/ 942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80" y="94228"/>
                    </a:moveTo>
                    <a:cubicBezTo>
                      <a:pt x="59532" y="94228"/>
                      <a:pt x="71476" y="89273"/>
                      <a:pt x="80281" y="80455"/>
                    </a:cubicBezTo>
                    <a:cubicBezTo>
                      <a:pt x="89086" y="71637"/>
                      <a:pt x="94033" y="59676"/>
                      <a:pt x="94033" y="47205"/>
                    </a:cubicBezTo>
                    <a:cubicBezTo>
                      <a:pt x="94033" y="34734"/>
                      <a:pt x="89086" y="22773"/>
                      <a:pt x="80281" y="13955"/>
                    </a:cubicBezTo>
                    <a:cubicBezTo>
                      <a:pt x="71476" y="5137"/>
                      <a:pt x="59532" y="182"/>
                      <a:pt x="47080" y="182"/>
                    </a:cubicBezTo>
                    <a:cubicBezTo>
                      <a:pt x="34628" y="182"/>
                      <a:pt x="22684" y="5137"/>
                      <a:pt x="13879" y="13955"/>
                    </a:cubicBezTo>
                    <a:cubicBezTo>
                      <a:pt x="5074" y="22773"/>
                      <a:pt x="127" y="34734"/>
                      <a:pt x="127" y="47205"/>
                    </a:cubicBezTo>
                    <a:cubicBezTo>
                      <a:pt x="127" y="59676"/>
                      <a:pt x="5074" y="71637"/>
                      <a:pt x="13879" y="80455"/>
                    </a:cubicBezTo>
                    <a:cubicBezTo>
                      <a:pt x="22684" y="89273"/>
                      <a:pt x="34628" y="94228"/>
                      <a:pt x="47080" y="94228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3" name="Freeform: Shape 892">
                <a:extLst>
                  <a:ext uri="{FF2B5EF4-FFF2-40B4-BE49-F238E27FC236}">
                    <a16:creationId xmlns:a16="http://schemas.microsoft.com/office/drawing/2014/main" id="{81600F5E-95FF-4CEC-A5AE-A2EED0E623A9}"/>
                  </a:ext>
                </a:extLst>
              </p:cNvPr>
              <p:cNvSpPr/>
              <p:nvPr/>
            </p:nvSpPr>
            <p:spPr>
              <a:xfrm>
                <a:off x="2347719" y="3015836"/>
                <a:ext cx="93906" cy="94045"/>
              </a:xfrm>
              <a:custGeom>
                <a:avLst/>
                <a:gdLst>
                  <a:gd name="connsiteX0" fmla="*/ 47080 w 93906"/>
                  <a:gd name="connsiteY0" fmla="*/ 94146 h 94045"/>
                  <a:gd name="connsiteX1" fmla="*/ 80281 w 93906"/>
                  <a:gd name="connsiteY1" fmla="*/ 80374 h 94045"/>
                  <a:gd name="connsiteX2" fmla="*/ 94033 w 93906"/>
                  <a:gd name="connsiteY2" fmla="*/ 47123 h 94045"/>
                  <a:gd name="connsiteX3" fmla="*/ 80281 w 93906"/>
                  <a:gd name="connsiteY3" fmla="*/ 13873 h 94045"/>
                  <a:gd name="connsiteX4" fmla="*/ 47080 w 93906"/>
                  <a:gd name="connsiteY4" fmla="*/ 101 h 94045"/>
                  <a:gd name="connsiteX5" fmla="*/ 13879 w 93906"/>
                  <a:gd name="connsiteY5" fmla="*/ 13873 h 94045"/>
                  <a:gd name="connsiteX6" fmla="*/ 127 w 93906"/>
                  <a:gd name="connsiteY6" fmla="*/ 47123 h 94045"/>
                  <a:gd name="connsiteX7" fmla="*/ 13879 w 93906"/>
                  <a:gd name="connsiteY7" fmla="*/ 80374 h 94045"/>
                  <a:gd name="connsiteX8" fmla="*/ 47080 w 93906"/>
                  <a:gd name="connsiteY8" fmla="*/ 941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80" y="94146"/>
                    </a:moveTo>
                    <a:cubicBezTo>
                      <a:pt x="59532" y="94146"/>
                      <a:pt x="71476" y="89192"/>
                      <a:pt x="80281" y="80374"/>
                    </a:cubicBezTo>
                    <a:cubicBezTo>
                      <a:pt x="89086" y="71556"/>
                      <a:pt x="94033" y="59594"/>
                      <a:pt x="94033" y="47123"/>
                    </a:cubicBezTo>
                    <a:cubicBezTo>
                      <a:pt x="94033" y="34653"/>
                      <a:pt x="89086" y="22691"/>
                      <a:pt x="80281" y="13873"/>
                    </a:cubicBezTo>
                    <a:cubicBezTo>
                      <a:pt x="71476" y="5055"/>
                      <a:pt x="59532" y="101"/>
                      <a:pt x="47080" y="101"/>
                    </a:cubicBezTo>
                    <a:cubicBezTo>
                      <a:pt x="34628" y="101"/>
                      <a:pt x="22684" y="5055"/>
                      <a:pt x="13879" y="13873"/>
                    </a:cubicBezTo>
                    <a:cubicBezTo>
                      <a:pt x="5074" y="22691"/>
                      <a:pt x="127" y="34653"/>
                      <a:pt x="127" y="47123"/>
                    </a:cubicBezTo>
                    <a:cubicBezTo>
                      <a:pt x="127" y="59594"/>
                      <a:pt x="5074" y="71556"/>
                      <a:pt x="13879" y="80374"/>
                    </a:cubicBezTo>
                    <a:cubicBezTo>
                      <a:pt x="22684" y="89192"/>
                      <a:pt x="34628" y="94146"/>
                      <a:pt x="47080" y="94146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4" name="Freeform: Shape 893">
                <a:extLst>
                  <a:ext uri="{FF2B5EF4-FFF2-40B4-BE49-F238E27FC236}">
                    <a16:creationId xmlns:a16="http://schemas.microsoft.com/office/drawing/2014/main" id="{C5C35B8E-5925-4DF4-94E5-4502B55DE5CA}"/>
                  </a:ext>
                </a:extLst>
              </p:cNvPr>
              <p:cNvSpPr/>
              <p:nvPr/>
            </p:nvSpPr>
            <p:spPr>
              <a:xfrm>
                <a:off x="2908106" y="4293911"/>
                <a:ext cx="93906" cy="94045"/>
              </a:xfrm>
              <a:custGeom>
                <a:avLst/>
                <a:gdLst>
                  <a:gd name="connsiteX0" fmla="*/ 47116 w 93906"/>
                  <a:gd name="connsiteY0" fmla="*/ 94228 h 94045"/>
                  <a:gd name="connsiteX1" fmla="*/ 80317 w 93906"/>
                  <a:gd name="connsiteY1" fmla="*/ 80455 h 94045"/>
                  <a:gd name="connsiteX2" fmla="*/ 94069 w 93906"/>
                  <a:gd name="connsiteY2" fmla="*/ 47205 h 94045"/>
                  <a:gd name="connsiteX3" fmla="*/ 80317 w 93906"/>
                  <a:gd name="connsiteY3" fmla="*/ 13955 h 94045"/>
                  <a:gd name="connsiteX4" fmla="*/ 47116 w 93906"/>
                  <a:gd name="connsiteY4" fmla="*/ 182 h 94045"/>
                  <a:gd name="connsiteX5" fmla="*/ 13915 w 93906"/>
                  <a:gd name="connsiteY5" fmla="*/ 13955 h 94045"/>
                  <a:gd name="connsiteX6" fmla="*/ 162 w 93906"/>
                  <a:gd name="connsiteY6" fmla="*/ 47205 h 94045"/>
                  <a:gd name="connsiteX7" fmla="*/ 13915 w 93906"/>
                  <a:gd name="connsiteY7" fmla="*/ 80455 h 94045"/>
                  <a:gd name="connsiteX8" fmla="*/ 47116 w 93906"/>
                  <a:gd name="connsiteY8" fmla="*/ 942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16" y="94228"/>
                    </a:moveTo>
                    <a:cubicBezTo>
                      <a:pt x="59568" y="94228"/>
                      <a:pt x="71512" y="89273"/>
                      <a:pt x="80317" y="80455"/>
                    </a:cubicBezTo>
                    <a:cubicBezTo>
                      <a:pt x="89122" y="71637"/>
                      <a:pt x="94069" y="59676"/>
                      <a:pt x="94069" y="47205"/>
                    </a:cubicBezTo>
                    <a:cubicBezTo>
                      <a:pt x="94069" y="34734"/>
                      <a:pt x="89122" y="22773"/>
                      <a:pt x="80317" y="13955"/>
                    </a:cubicBezTo>
                    <a:cubicBezTo>
                      <a:pt x="71512" y="5137"/>
                      <a:pt x="59568" y="182"/>
                      <a:pt x="47116" y="182"/>
                    </a:cubicBezTo>
                    <a:cubicBezTo>
                      <a:pt x="34663" y="182"/>
                      <a:pt x="22720" y="5137"/>
                      <a:pt x="13915" y="13955"/>
                    </a:cubicBezTo>
                    <a:cubicBezTo>
                      <a:pt x="5110" y="22773"/>
                      <a:pt x="162" y="34734"/>
                      <a:pt x="162" y="47205"/>
                    </a:cubicBezTo>
                    <a:cubicBezTo>
                      <a:pt x="162" y="59676"/>
                      <a:pt x="5110" y="71637"/>
                      <a:pt x="13915" y="80455"/>
                    </a:cubicBezTo>
                    <a:cubicBezTo>
                      <a:pt x="22720" y="89273"/>
                      <a:pt x="34663" y="94228"/>
                      <a:pt x="47116" y="94228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5" name="Freeform: Shape 894">
                <a:extLst>
                  <a:ext uri="{FF2B5EF4-FFF2-40B4-BE49-F238E27FC236}">
                    <a16:creationId xmlns:a16="http://schemas.microsoft.com/office/drawing/2014/main" id="{10995CEB-F3A2-47E1-9D48-E518D53A47B7}"/>
                  </a:ext>
                </a:extLst>
              </p:cNvPr>
              <p:cNvSpPr/>
              <p:nvPr/>
            </p:nvSpPr>
            <p:spPr>
              <a:xfrm>
                <a:off x="3020183" y="3299853"/>
                <a:ext cx="93906" cy="94045"/>
              </a:xfrm>
              <a:custGeom>
                <a:avLst/>
                <a:gdLst>
                  <a:gd name="connsiteX0" fmla="*/ 47123 w 93906"/>
                  <a:gd name="connsiteY0" fmla="*/ 94164 h 94045"/>
                  <a:gd name="connsiteX1" fmla="*/ 80324 w 93906"/>
                  <a:gd name="connsiteY1" fmla="*/ 80392 h 94045"/>
                  <a:gd name="connsiteX2" fmla="*/ 94076 w 93906"/>
                  <a:gd name="connsiteY2" fmla="*/ 47142 h 94045"/>
                  <a:gd name="connsiteX3" fmla="*/ 80324 w 93906"/>
                  <a:gd name="connsiteY3" fmla="*/ 13892 h 94045"/>
                  <a:gd name="connsiteX4" fmla="*/ 47123 w 93906"/>
                  <a:gd name="connsiteY4" fmla="*/ 119 h 94045"/>
                  <a:gd name="connsiteX5" fmla="*/ 13922 w 93906"/>
                  <a:gd name="connsiteY5" fmla="*/ 13892 h 94045"/>
                  <a:gd name="connsiteX6" fmla="*/ 170 w 93906"/>
                  <a:gd name="connsiteY6" fmla="*/ 47142 h 94045"/>
                  <a:gd name="connsiteX7" fmla="*/ 13922 w 93906"/>
                  <a:gd name="connsiteY7" fmla="*/ 80392 h 94045"/>
                  <a:gd name="connsiteX8" fmla="*/ 47123 w 93906"/>
                  <a:gd name="connsiteY8" fmla="*/ 9416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23" y="94164"/>
                    </a:moveTo>
                    <a:cubicBezTo>
                      <a:pt x="59575" y="94164"/>
                      <a:pt x="71519" y="89210"/>
                      <a:pt x="80324" y="80392"/>
                    </a:cubicBezTo>
                    <a:cubicBezTo>
                      <a:pt x="89129" y="71574"/>
                      <a:pt x="94076" y="59612"/>
                      <a:pt x="94076" y="47142"/>
                    </a:cubicBezTo>
                    <a:cubicBezTo>
                      <a:pt x="94076" y="34671"/>
                      <a:pt x="89129" y="22710"/>
                      <a:pt x="80324" y="13892"/>
                    </a:cubicBezTo>
                    <a:cubicBezTo>
                      <a:pt x="71519" y="5074"/>
                      <a:pt x="59575" y="119"/>
                      <a:pt x="47123" y="119"/>
                    </a:cubicBezTo>
                    <a:cubicBezTo>
                      <a:pt x="34671" y="119"/>
                      <a:pt x="22727" y="5074"/>
                      <a:pt x="13922" y="13892"/>
                    </a:cubicBezTo>
                    <a:cubicBezTo>
                      <a:pt x="5117" y="22710"/>
                      <a:pt x="170" y="34671"/>
                      <a:pt x="170" y="47142"/>
                    </a:cubicBezTo>
                    <a:cubicBezTo>
                      <a:pt x="170" y="59612"/>
                      <a:pt x="5117" y="71574"/>
                      <a:pt x="13922" y="80392"/>
                    </a:cubicBezTo>
                    <a:cubicBezTo>
                      <a:pt x="22727" y="89210"/>
                      <a:pt x="34671" y="94164"/>
                      <a:pt x="47123" y="94164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6" name="Freeform: Shape 895">
                <a:extLst>
                  <a:ext uri="{FF2B5EF4-FFF2-40B4-BE49-F238E27FC236}">
                    <a16:creationId xmlns:a16="http://schemas.microsoft.com/office/drawing/2014/main" id="{FC869839-993C-4916-B38E-6EB834FA4457}"/>
                  </a:ext>
                </a:extLst>
              </p:cNvPr>
              <p:cNvSpPr/>
              <p:nvPr/>
            </p:nvSpPr>
            <p:spPr>
              <a:xfrm>
                <a:off x="2011487" y="3015836"/>
                <a:ext cx="93906" cy="94045"/>
              </a:xfrm>
              <a:custGeom>
                <a:avLst/>
                <a:gdLst>
                  <a:gd name="connsiteX0" fmla="*/ 47058 w 93906"/>
                  <a:gd name="connsiteY0" fmla="*/ 94146 h 94045"/>
                  <a:gd name="connsiteX1" fmla="*/ 80259 w 93906"/>
                  <a:gd name="connsiteY1" fmla="*/ 80374 h 94045"/>
                  <a:gd name="connsiteX2" fmla="*/ 94012 w 93906"/>
                  <a:gd name="connsiteY2" fmla="*/ 47123 h 94045"/>
                  <a:gd name="connsiteX3" fmla="*/ 80259 w 93906"/>
                  <a:gd name="connsiteY3" fmla="*/ 13873 h 94045"/>
                  <a:gd name="connsiteX4" fmla="*/ 47058 w 93906"/>
                  <a:gd name="connsiteY4" fmla="*/ 101 h 94045"/>
                  <a:gd name="connsiteX5" fmla="*/ 13857 w 93906"/>
                  <a:gd name="connsiteY5" fmla="*/ 13873 h 94045"/>
                  <a:gd name="connsiteX6" fmla="*/ 105 w 93906"/>
                  <a:gd name="connsiteY6" fmla="*/ 47123 h 94045"/>
                  <a:gd name="connsiteX7" fmla="*/ 13857 w 93906"/>
                  <a:gd name="connsiteY7" fmla="*/ 80374 h 94045"/>
                  <a:gd name="connsiteX8" fmla="*/ 47058 w 93906"/>
                  <a:gd name="connsiteY8" fmla="*/ 941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8" y="94146"/>
                    </a:moveTo>
                    <a:cubicBezTo>
                      <a:pt x="59510" y="94146"/>
                      <a:pt x="71454" y="89192"/>
                      <a:pt x="80259" y="80374"/>
                    </a:cubicBezTo>
                    <a:cubicBezTo>
                      <a:pt x="89064" y="71556"/>
                      <a:pt x="94012" y="59594"/>
                      <a:pt x="94012" y="47123"/>
                    </a:cubicBezTo>
                    <a:cubicBezTo>
                      <a:pt x="94012" y="34653"/>
                      <a:pt x="89064" y="22691"/>
                      <a:pt x="80259" y="13873"/>
                    </a:cubicBezTo>
                    <a:cubicBezTo>
                      <a:pt x="71454" y="5055"/>
                      <a:pt x="59510" y="101"/>
                      <a:pt x="47058" y="101"/>
                    </a:cubicBezTo>
                    <a:cubicBezTo>
                      <a:pt x="34606" y="101"/>
                      <a:pt x="22662" y="5055"/>
                      <a:pt x="13857" y="13873"/>
                    </a:cubicBezTo>
                    <a:cubicBezTo>
                      <a:pt x="5052" y="22691"/>
                      <a:pt x="105" y="34653"/>
                      <a:pt x="105" y="47123"/>
                    </a:cubicBezTo>
                    <a:cubicBezTo>
                      <a:pt x="105" y="59594"/>
                      <a:pt x="5052" y="71556"/>
                      <a:pt x="13857" y="80374"/>
                    </a:cubicBezTo>
                    <a:cubicBezTo>
                      <a:pt x="22662" y="89192"/>
                      <a:pt x="34606" y="94146"/>
                      <a:pt x="47058" y="94146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97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1563178" y="2731819"/>
              <a:ext cx="5697772" cy="2224170"/>
              <a:chOff x="1563178" y="2731819"/>
              <a:chExt cx="5697772" cy="2224170"/>
            </a:xfrm>
          </p:grpSpPr>
          <p:sp>
            <p:nvSpPr>
              <p:cNvPr id="898" name="Freeform: Shape 897">
                <a:extLst>
                  <a:ext uri="{FF2B5EF4-FFF2-40B4-BE49-F238E27FC236}">
                    <a16:creationId xmlns:a16="http://schemas.microsoft.com/office/drawing/2014/main" id="{D33A6EC2-169C-4AEE-8C7E-4F5423BACE09}"/>
                  </a:ext>
                </a:extLst>
              </p:cNvPr>
              <p:cNvSpPr/>
              <p:nvPr/>
            </p:nvSpPr>
            <p:spPr>
              <a:xfrm>
                <a:off x="1563178" y="4151903"/>
                <a:ext cx="93906" cy="94045"/>
              </a:xfrm>
              <a:custGeom>
                <a:avLst/>
                <a:gdLst>
                  <a:gd name="connsiteX0" fmla="*/ 47030 w 93906"/>
                  <a:gd name="connsiteY0" fmla="*/ 94219 h 94045"/>
                  <a:gd name="connsiteX1" fmla="*/ 80231 w 93906"/>
                  <a:gd name="connsiteY1" fmla="*/ 80446 h 94045"/>
                  <a:gd name="connsiteX2" fmla="*/ 93983 w 93906"/>
                  <a:gd name="connsiteY2" fmla="*/ 47196 h 94045"/>
                  <a:gd name="connsiteX3" fmla="*/ 80231 w 93906"/>
                  <a:gd name="connsiteY3" fmla="*/ 13946 h 94045"/>
                  <a:gd name="connsiteX4" fmla="*/ 47030 w 93906"/>
                  <a:gd name="connsiteY4" fmla="*/ 173 h 94045"/>
                  <a:gd name="connsiteX5" fmla="*/ 13829 w 93906"/>
                  <a:gd name="connsiteY5" fmla="*/ 13946 h 94045"/>
                  <a:gd name="connsiteX6" fmla="*/ 76 w 93906"/>
                  <a:gd name="connsiteY6" fmla="*/ 47196 h 94045"/>
                  <a:gd name="connsiteX7" fmla="*/ 13829 w 93906"/>
                  <a:gd name="connsiteY7" fmla="*/ 80446 h 94045"/>
                  <a:gd name="connsiteX8" fmla="*/ 47030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30" y="94219"/>
                    </a:moveTo>
                    <a:cubicBezTo>
                      <a:pt x="59482" y="94219"/>
                      <a:pt x="71426" y="89264"/>
                      <a:pt x="80231" y="80446"/>
                    </a:cubicBezTo>
                    <a:cubicBezTo>
                      <a:pt x="89036" y="71628"/>
                      <a:pt x="93983" y="59667"/>
                      <a:pt x="93983" y="47196"/>
                    </a:cubicBezTo>
                    <a:cubicBezTo>
                      <a:pt x="93983" y="34725"/>
                      <a:pt x="89036" y="22764"/>
                      <a:pt x="80231" y="13946"/>
                    </a:cubicBezTo>
                    <a:cubicBezTo>
                      <a:pt x="71426" y="5128"/>
                      <a:pt x="59482" y="173"/>
                      <a:pt x="47030" y="173"/>
                    </a:cubicBezTo>
                    <a:cubicBezTo>
                      <a:pt x="34578" y="173"/>
                      <a:pt x="22634" y="5128"/>
                      <a:pt x="13829" y="13946"/>
                    </a:cubicBezTo>
                    <a:cubicBezTo>
                      <a:pt x="5024" y="22764"/>
                      <a:pt x="76" y="34725"/>
                      <a:pt x="76" y="47196"/>
                    </a:cubicBezTo>
                    <a:cubicBezTo>
                      <a:pt x="76" y="59667"/>
                      <a:pt x="5024" y="71628"/>
                      <a:pt x="13829" y="80446"/>
                    </a:cubicBezTo>
                    <a:cubicBezTo>
                      <a:pt x="22634" y="89264"/>
                      <a:pt x="34578" y="94219"/>
                      <a:pt x="47030" y="94219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9" name="Freeform: Shape 898">
                <a:extLst>
                  <a:ext uri="{FF2B5EF4-FFF2-40B4-BE49-F238E27FC236}">
                    <a16:creationId xmlns:a16="http://schemas.microsoft.com/office/drawing/2014/main" id="{13DCE6A9-A1EB-4EE9-95A2-3E234694CBA6}"/>
                  </a:ext>
                </a:extLst>
              </p:cNvPr>
              <p:cNvSpPr/>
              <p:nvPr/>
            </p:nvSpPr>
            <p:spPr>
              <a:xfrm>
                <a:off x="2571874" y="3441861"/>
                <a:ext cx="93906" cy="94045"/>
              </a:xfrm>
              <a:custGeom>
                <a:avLst/>
                <a:gdLst>
                  <a:gd name="connsiteX0" fmla="*/ 47094 w 93906"/>
                  <a:gd name="connsiteY0" fmla="*/ 94173 h 94045"/>
                  <a:gd name="connsiteX1" fmla="*/ 80295 w 93906"/>
                  <a:gd name="connsiteY1" fmla="*/ 80401 h 94045"/>
                  <a:gd name="connsiteX2" fmla="*/ 94047 w 93906"/>
                  <a:gd name="connsiteY2" fmla="*/ 47151 h 94045"/>
                  <a:gd name="connsiteX3" fmla="*/ 80295 w 93906"/>
                  <a:gd name="connsiteY3" fmla="*/ 13901 h 94045"/>
                  <a:gd name="connsiteX4" fmla="*/ 47094 w 93906"/>
                  <a:gd name="connsiteY4" fmla="*/ 128 h 94045"/>
                  <a:gd name="connsiteX5" fmla="*/ 13893 w 93906"/>
                  <a:gd name="connsiteY5" fmla="*/ 13901 h 94045"/>
                  <a:gd name="connsiteX6" fmla="*/ 141 w 93906"/>
                  <a:gd name="connsiteY6" fmla="*/ 47151 h 94045"/>
                  <a:gd name="connsiteX7" fmla="*/ 13893 w 93906"/>
                  <a:gd name="connsiteY7" fmla="*/ 80401 h 94045"/>
                  <a:gd name="connsiteX8" fmla="*/ 47094 w 93906"/>
                  <a:gd name="connsiteY8" fmla="*/ 94173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94" y="94173"/>
                    </a:moveTo>
                    <a:cubicBezTo>
                      <a:pt x="59546" y="94173"/>
                      <a:pt x="71490" y="89219"/>
                      <a:pt x="80295" y="80401"/>
                    </a:cubicBezTo>
                    <a:cubicBezTo>
                      <a:pt x="89100" y="71583"/>
                      <a:pt x="94047" y="59621"/>
                      <a:pt x="94047" y="47151"/>
                    </a:cubicBezTo>
                    <a:cubicBezTo>
                      <a:pt x="94047" y="34680"/>
                      <a:pt x="89100" y="22719"/>
                      <a:pt x="80295" y="13901"/>
                    </a:cubicBezTo>
                    <a:cubicBezTo>
                      <a:pt x="71490" y="5083"/>
                      <a:pt x="59546" y="128"/>
                      <a:pt x="47094" y="128"/>
                    </a:cubicBezTo>
                    <a:cubicBezTo>
                      <a:pt x="34642" y="128"/>
                      <a:pt x="22698" y="5083"/>
                      <a:pt x="13893" y="13901"/>
                    </a:cubicBezTo>
                    <a:cubicBezTo>
                      <a:pt x="5088" y="22719"/>
                      <a:pt x="141" y="34680"/>
                      <a:pt x="141" y="47151"/>
                    </a:cubicBezTo>
                    <a:cubicBezTo>
                      <a:pt x="141" y="59621"/>
                      <a:pt x="5088" y="71583"/>
                      <a:pt x="13893" y="80401"/>
                    </a:cubicBezTo>
                    <a:cubicBezTo>
                      <a:pt x="22698" y="89219"/>
                      <a:pt x="34642" y="94173"/>
                      <a:pt x="47094" y="94173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0" name="Freeform: Shape 899">
                <a:extLst>
                  <a:ext uri="{FF2B5EF4-FFF2-40B4-BE49-F238E27FC236}">
                    <a16:creationId xmlns:a16="http://schemas.microsoft.com/office/drawing/2014/main" id="{D3E9D8F0-4D75-4741-B10C-066F231450F2}"/>
                  </a:ext>
                </a:extLst>
              </p:cNvPr>
              <p:cNvSpPr/>
              <p:nvPr/>
            </p:nvSpPr>
            <p:spPr>
              <a:xfrm>
                <a:off x="2683951" y="4861945"/>
                <a:ext cx="93906" cy="94045"/>
              </a:xfrm>
              <a:custGeom>
                <a:avLst/>
                <a:gdLst>
                  <a:gd name="connsiteX0" fmla="*/ 47101 w 93906"/>
                  <a:gd name="connsiteY0" fmla="*/ 94264 h 94045"/>
                  <a:gd name="connsiteX1" fmla="*/ 80302 w 93906"/>
                  <a:gd name="connsiteY1" fmla="*/ 80491 h 94045"/>
                  <a:gd name="connsiteX2" fmla="*/ 94054 w 93906"/>
                  <a:gd name="connsiteY2" fmla="*/ 47241 h 94045"/>
                  <a:gd name="connsiteX3" fmla="*/ 80302 w 93906"/>
                  <a:gd name="connsiteY3" fmla="*/ 13991 h 94045"/>
                  <a:gd name="connsiteX4" fmla="*/ 47101 w 93906"/>
                  <a:gd name="connsiteY4" fmla="*/ 219 h 94045"/>
                  <a:gd name="connsiteX5" fmla="*/ 13900 w 93906"/>
                  <a:gd name="connsiteY5" fmla="*/ 13991 h 94045"/>
                  <a:gd name="connsiteX6" fmla="*/ 148 w 93906"/>
                  <a:gd name="connsiteY6" fmla="*/ 47241 h 94045"/>
                  <a:gd name="connsiteX7" fmla="*/ 13900 w 93906"/>
                  <a:gd name="connsiteY7" fmla="*/ 80491 h 94045"/>
                  <a:gd name="connsiteX8" fmla="*/ 47101 w 93906"/>
                  <a:gd name="connsiteY8" fmla="*/ 9426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01" y="94264"/>
                    </a:moveTo>
                    <a:cubicBezTo>
                      <a:pt x="59553" y="94264"/>
                      <a:pt x="71497" y="89309"/>
                      <a:pt x="80302" y="80491"/>
                    </a:cubicBezTo>
                    <a:cubicBezTo>
                      <a:pt x="89107" y="71673"/>
                      <a:pt x="94054" y="59712"/>
                      <a:pt x="94054" y="47241"/>
                    </a:cubicBezTo>
                    <a:cubicBezTo>
                      <a:pt x="94054" y="34771"/>
                      <a:pt x="89107" y="22809"/>
                      <a:pt x="80302" y="13991"/>
                    </a:cubicBezTo>
                    <a:cubicBezTo>
                      <a:pt x="71497" y="5173"/>
                      <a:pt x="59553" y="219"/>
                      <a:pt x="47101" y="219"/>
                    </a:cubicBezTo>
                    <a:cubicBezTo>
                      <a:pt x="34649" y="219"/>
                      <a:pt x="22705" y="5173"/>
                      <a:pt x="13900" y="13991"/>
                    </a:cubicBezTo>
                    <a:cubicBezTo>
                      <a:pt x="5095" y="22809"/>
                      <a:pt x="148" y="34771"/>
                      <a:pt x="148" y="47241"/>
                    </a:cubicBezTo>
                    <a:cubicBezTo>
                      <a:pt x="148" y="59712"/>
                      <a:pt x="5095" y="71673"/>
                      <a:pt x="13900" y="80491"/>
                    </a:cubicBezTo>
                    <a:cubicBezTo>
                      <a:pt x="22705" y="89309"/>
                      <a:pt x="34649" y="94264"/>
                      <a:pt x="47101" y="94264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1" name="Freeform: Shape 900">
                <a:extLst>
                  <a:ext uri="{FF2B5EF4-FFF2-40B4-BE49-F238E27FC236}">
                    <a16:creationId xmlns:a16="http://schemas.microsoft.com/office/drawing/2014/main" id="{4EE51240-A77B-43C3-8C7B-9195EB88116C}"/>
                  </a:ext>
                </a:extLst>
              </p:cNvPr>
              <p:cNvSpPr/>
              <p:nvPr/>
            </p:nvSpPr>
            <p:spPr>
              <a:xfrm>
                <a:off x="2796028" y="3299853"/>
                <a:ext cx="93906" cy="94045"/>
              </a:xfrm>
              <a:custGeom>
                <a:avLst/>
                <a:gdLst>
                  <a:gd name="connsiteX0" fmla="*/ 47108 w 93906"/>
                  <a:gd name="connsiteY0" fmla="*/ 94164 h 94045"/>
                  <a:gd name="connsiteX1" fmla="*/ 80309 w 93906"/>
                  <a:gd name="connsiteY1" fmla="*/ 80392 h 94045"/>
                  <a:gd name="connsiteX2" fmla="*/ 94062 w 93906"/>
                  <a:gd name="connsiteY2" fmla="*/ 47142 h 94045"/>
                  <a:gd name="connsiteX3" fmla="*/ 80309 w 93906"/>
                  <a:gd name="connsiteY3" fmla="*/ 13892 h 94045"/>
                  <a:gd name="connsiteX4" fmla="*/ 47108 w 93906"/>
                  <a:gd name="connsiteY4" fmla="*/ 119 h 94045"/>
                  <a:gd name="connsiteX5" fmla="*/ 13908 w 93906"/>
                  <a:gd name="connsiteY5" fmla="*/ 13892 h 94045"/>
                  <a:gd name="connsiteX6" fmla="*/ 155 w 93906"/>
                  <a:gd name="connsiteY6" fmla="*/ 47142 h 94045"/>
                  <a:gd name="connsiteX7" fmla="*/ 13908 w 93906"/>
                  <a:gd name="connsiteY7" fmla="*/ 80392 h 94045"/>
                  <a:gd name="connsiteX8" fmla="*/ 47108 w 93906"/>
                  <a:gd name="connsiteY8" fmla="*/ 9416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08" y="94164"/>
                    </a:moveTo>
                    <a:cubicBezTo>
                      <a:pt x="59561" y="94164"/>
                      <a:pt x="71504" y="89210"/>
                      <a:pt x="80309" y="80392"/>
                    </a:cubicBezTo>
                    <a:cubicBezTo>
                      <a:pt x="89114" y="71574"/>
                      <a:pt x="94062" y="59612"/>
                      <a:pt x="94062" y="47142"/>
                    </a:cubicBezTo>
                    <a:cubicBezTo>
                      <a:pt x="94062" y="34671"/>
                      <a:pt x="89114" y="22710"/>
                      <a:pt x="80309" y="13892"/>
                    </a:cubicBezTo>
                    <a:cubicBezTo>
                      <a:pt x="71504" y="5074"/>
                      <a:pt x="59561" y="119"/>
                      <a:pt x="47108" y="119"/>
                    </a:cubicBezTo>
                    <a:cubicBezTo>
                      <a:pt x="34656" y="119"/>
                      <a:pt x="22712" y="5074"/>
                      <a:pt x="13908" y="13892"/>
                    </a:cubicBezTo>
                    <a:cubicBezTo>
                      <a:pt x="5103" y="22710"/>
                      <a:pt x="155" y="34671"/>
                      <a:pt x="155" y="47142"/>
                    </a:cubicBezTo>
                    <a:cubicBezTo>
                      <a:pt x="155" y="59612"/>
                      <a:pt x="5103" y="71574"/>
                      <a:pt x="13908" y="80392"/>
                    </a:cubicBezTo>
                    <a:cubicBezTo>
                      <a:pt x="22712" y="89210"/>
                      <a:pt x="34656" y="94164"/>
                      <a:pt x="47108" y="94164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2" name="Freeform: Shape 901">
                <a:extLst>
                  <a:ext uri="{FF2B5EF4-FFF2-40B4-BE49-F238E27FC236}">
                    <a16:creationId xmlns:a16="http://schemas.microsoft.com/office/drawing/2014/main" id="{70A7CB44-D4F9-4F3A-9CAD-8659D5A709B8}"/>
                  </a:ext>
                </a:extLst>
              </p:cNvPr>
              <p:cNvSpPr/>
              <p:nvPr/>
            </p:nvSpPr>
            <p:spPr>
              <a:xfrm>
                <a:off x="2908106" y="4435920"/>
                <a:ext cx="93906" cy="94045"/>
              </a:xfrm>
              <a:custGeom>
                <a:avLst/>
                <a:gdLst>
                  <a:gd name="connsiteX0" fmla="*/ 47116 w 93906"/>
                  <a:gd name="connsiteY0" fmla="*/ 94237 h 94045"/>
                  <a:gd name="connsiteX1" fmla="*/ 80317 w 93906"/>
                  <a:gd name="connsiteY1" fmla="*/ 80464 h 94045"/>
                  <a:gd name="connsiteX2" fmla="*/ 94069 w 93906"/>
                  <a:gd name="connsiteY2" fmla="*/ 47214 h 94045"/>
                  <a:gd name="connsiteX3" fmla="*/ 80317 w 93906"/>
                  <a:gd name="connsiteY3" fmla="*/ 13964 h 94045"/>
                  <a:gd name="connsiteX4" fmla="*/ 47116 w 93906"/>
                  <a:gd name="connsiteY4" fmla="*/ 191 h 94045"/>
                  <a:gd name="connsiteX5" fmla="*/ 13915 w 93906"/>
                  <a:gd name="connsiteY5" fmla="*/ 13964 h 94045"/>
                  <a:gd name="connsiteX6" fmla="*/ 162 w 93906"/>
                  <a:gd name="connsiteY6" fmla="*/ 47214 h 94045"/>
                  <a:gd name="connsiteX7" fmla="*/ 13915 w 93906"/>
                  <a:gd name="connsiteY7" fmla="*/ 80464 h 94045"/>
                  <a:gd name="connsiteX8" fmla="*/ 47116 w 93906"/>
                  <a:gd name="connsiteY8" fmla="*/ 942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16" y="94237"/>
                    </a:moveTo>
                    <a:cubicBezTo>
                      <a:pt x="59568" y="94237"/>
                      <a:pt x="71512" y="89282"/>
                      <a:pt x="80317" y="80464"/>
                    </a:cubicBezTo>
                    <a:cubicBezTo>
                      <a:pt x="89122" y="71646"/>
                      <a:pt x="94069" y="59685"/>
                      <a:pt x="94069" y="47214"/>
                    </a:cubicBezTo>
                    <a:cubicBezTo>
                      <a:pt x="94069" y="34744"/>
                      <a:pt x="89122" y="22782"/>
                      <a:pt x="80317" y="13964"/>
                    </a:cubicBezTo>
                    <a:cubicBezTo>
                      <a:pt x="71512" y="5146"/>
                      <a:pt x="59568" y="191"/>
                      <a:pt x="47116" y="191"/>
                    </a:cubicBezTo>
                    <a:cubicBezTo>
                      <a:pt x="34663" y="191"/>
                      <a:pt x="22720" y="5146"/>
                      <a:pt x="13915" y="13964"/>
                    </a:cubicBezTo>
                    <a:cubicBezTo>
                      <a:pt x="5110" y="22782"/>
                      <a:pt x="162" y="34744"/>
                      <a:pt x="162" y="47214"/>
                    </a:cubicBezTo>
                    <a:cubicBezTo>
                      <a:pt x="162" y="59685"/>
                      <a:pt x="5110" y="71646"/>
                      <a:pt x="13915" y="80464"/>
                    </a:cubicBezTo>
                    <a:cubicBezTo>
                      <a:pt x="22720" y="89282"/>
                      <a:pt x="34663" y="94237"/>
                      <a:pt x="47116" y="94237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3" name="Freeform: Shape 902">
                <a:extLst>
                  <a:ext uri="{FF2B5EF4-FFF2-40B4-BE49-F238E27FC236}">
                    <a16:creationId xmlns:a16="http://schemas.microsoft.com/office/drawing/2014/main" id="{FD46BE53-F049-4DC3-8C5D-2761544651AE}"/>
                  </a:ext>
                </a:extLst>
              </p:cNvPr>
              <p:cNvSpPr/>
              <p:nvPr/>
            </p:nvSpPr>
            <p:spPr>
              <a:xfrm>
                <a:off x="3132260" y="4435920"/>
                <a:ext cx="93906" cy="94045"/>
              </a:xfrm>
              <a:custGeom>
                <a:avLst/>
                <a:gdLst>
                  <a:gd name="connsiteX0" fmla="*/ 47130 w 93906"/>
                  <a:gd name="connsiteY0" fmla="*/ 94237 h 94045"/>
                  <a:gd name="connsiteX1" fmla="*/ 80331 w 93906"/>
                  <a:gd name="connsiteY1" fmla="*/ 80464 h 94045"/>
                  <a:gd name="connsiteX2" fmla="*/ 94083 w 93906"/>
                  <a:gd name="connsiteY2" fmla="*/ 47214 h 94045"/>
                  <a:gd name="connsiteX3" fmla="*/ 80331 w 93906"/>
                  <a:gd name="connsiteY3" fmla="*/ 13964 h 94045"/>
                  <a:gd name="connsiteX4" fmla="*/ 47130 w 93906"/>
                  <a:gd name="connsiteY4" fmla="*/ 191 h 94045"/>
                  <a:gd name="connsiteX5" fmla="*/ 13929 w 93906"/>
                  <a:gd name="connsiteY5" fmla="*/ 13964 h 94045"/>
                  <a:gd name="connsiteX6" fmla="*/ 177 w 93906"/>
                  <a:gd name="connsiteY6" fmla="*/ 47214 h 94045"/>
                  <a:gd name="connsiteX7" fmla="*/ 13929 w 93906"/>
                  <a:gd name="connsiteY7" fmla="*/ 80464 h 94045"/>
                  <a:gd name="connsiteX8" fmla="*/ 47130 w 93906"/>
                  <a:gd name="connsiteY8" fmla="*/ 942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30" y="94237"/>
                    </a:moveTo>
                    <a:cubicBezTo>
                      <a:pt x="59582" y="94237"/>
                      <a:pt x="71526" y="89282"/>
                      <a:pt x="80331" y="80464"/>
                    </a:cubicBezTo>
                    <a:cubicBezTo>
                      <a:pt x="89136" y="71646"/>
                      <a:pt x="94083" y="59685"/>
                      <a:pt x="94083" y="47214"/>
                    </a:cubicBezTo>
                    <a:cubicBezTo>
                      <a:pt x="94083" y="34744"/>
                      <a:pt x="89136" y="22782"/>
                      <a:pt x="80331" y="13964"/>
                    </a:cubicBezTo>
                    <a:cubicBezTo>
                      <a:pt x="71526" y="5146"/>
                      <a:pt x="59582" y="191"/>
                      <a:pt x="47130" y="191"/>
                    </a:cubicBezTo>
                    <a:cubicBezTo>
                      <a:pt x="34678" y="191"/>
                      <a:pt x="22734" y="5146"/>
                      <a:pt x="13929" y="13964"/>
                    </a:cubicBezTo>
                    <a:cubicBezTo>
                      <a:pt x="5124" y="22782"/>
                      <a:pt x="177" y="34744"/>
                      <a:pt x="177" y="47214"/>
                    </a:cubicBezTo>
                    <a:cubicBezTo>
                      <a:pt x="177" y="59685"/>
                      <a:pt x="5124" y="71646"/>
                      <a:pt x="13929" y="80464"/>
                    </a:cubicBezTo>
                    <a:cubicBezTo>
                      <a:pt x="22734" y="89282"/>
                      <a:pt x="34678" y="94237"/>
                      <a:pt x="47130" y="94237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4" name="Freeform: Shape 903">
                <a:extLst>
                  <a:ext uri="{FF2B5EF4-FFF2-40B4-BE49-F238E27FC236}">
                    <a16:creationId xmlns:a16="http://schemas.microsoft.com/office/drawing/2014/main" id="{F305A8AB-C2B8-4FB4-91E6-3DAC87894919}"/>
                  </a:ext>
                </a:extLst>
              </p:cNvPr>
              <p:cNvSpPr/>
              <p:nvPr/>
            </p:nvSpPr>
            <p:spPr>
              <a:xfrm>
                <a:off x="3356415" y="4293911"/>
                <a:ext cx="93906" cy="94045"/>
              </a:xfrm>
              <a:custGeom>
                <a:avLst/>
                <a:gdLst>
                  <a:gd name="connsiteX0" fmla="*/ 47144 w 93906"/>
                  <a:gd name="connsiteY0" fmla="*/ 94228 h 94045"/>
                  <a:gd name="connsiteX1" fmla="*/ 80345 w 93906"/>
                  <a:gd name="connsiteY1" fmla="*/ 80455 h 94045"/>
                  <a:gd name="connsiteX2" fmla="*/ 94097 w 93906"/>
                  <a:gd name="connsiteY2" fmla="*/ 47205 h 94045"/>
                  <a:gd name="connsiteX3" fmla="*/ 80345 w 93906"/>
                  <a:gd name="connsiteY3" fmla="*/ 13955 h 94045"/>
                  <a:gd name="connsiteX4" fmla="*/ 47144 w 93906"/>
                  <a:gd name="connsiteY4" fmla="*/ 182 h 94045"/>
                  <a:gd name="connsiteX5" fmla="*/ 13943 w 93906"/>
                  <a:gd name="connsiteY5" fmla="*/ 13955 h 94045"/>
                  <a:gd name="connsiteX6" fmla="*/ 191 w 93906"/>
                  <a:gd name="connsiteY6" fmla="*/ 47205 h 94045"/>
                  <a:gd name="connsiteX7" fmla="*/ 13943 w 93906"/>
                  <a:gd name="connsiteY7" fmla="*/ 80455 h 94045"/>
                  <a:gd name="connsiteX8" fmla="*/ 47144 w 93906"/>
                  <a:gd name="connsiteY8" fmla="*/ 942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44" y="94228"/>
                    </a:moveTo>
                    <a:cubicBezTo>
                      <a:pt x="59596" y="94228"/>
                      <a:pt x="71540" y="89273"/>
                      <a:pt x="80345" y="80455"/>
                    </a:cubicBezTo>
                    <a:cubicBezTo>
                      <a:pt x="89150" y="71637"/>
                      <a:pt x="94097" y="59676"/>
                      <a:pt x="94097" y="47205"/>
                    </a:cubicBezTo>
                    <a:cubicBezTo>
                      <a:pt x="94097" y="34734"/>
                      <a:pt x="89150" y="22773"/>
                      <a:pt x="80345" y="13955"/>
                    </a:cubicBezTo>
                    <a:cubicBezTo>
                      <a:pt x="71540" y="5137"/>
                      <a:pt x="59596" y="182"/>
                      <a:pt x="47144" y="182"/>
                    </a:cubicBezTo>
                    <a:cubicBezTo>
                      <a:pt x="34692" y="182"/>
                      <a:pt x="22748" y="5137"/>
                      <a:pt x="13943" y="13955"/>
                    </a:cubicBezTo>
                    <a:cubicBezTo>
                      <a:pt x="5138" y="22773"/>
                      <a:pt x="191" y="34734"/>
                      <a:pt x="191" y="47205"/>
                    </a:cubicBezTo>
                    <a:cubicBezTo>
                      <a:pt x="191" y="59676"/>
                      <a:pt x="5138" y="71637"/>
                      <a:pt x="13943" y="80455"/>
                    </a:cubicBezTo>
                    <a:cubicBezTo>
                      <a:pt x="22748" y="89273"/>
                      <a:pt x="34692" y="94228"/>
                      <a:pt x="47144" y="94228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5" name="Freeform: Shape 904">
                <a:extLst>
                  <a:ext uri="{FF2B5EF4-FFF2-40B4-BE49-F238E27FC236}">
                    <a16:creationId xmlns:a16="http://schemas.microsoft.com/office/drawing/2014/main" id="{8F867FBF-8EE7-489F-9197-6429F27F4220}"/>
                  </a:ext>
                </a:extLst>
              </p:cNvPr>
              <p:cNvSpPr/>
              <p:nvPr/>
            </p:nvSpPr>
            <p:spPr>
              <a:xfrm>
                <a:off x="3692647" y="3583869"/>
                <a:ext cx="93906" cy="94045"/>
              </a:xfrm>
              <a:custGeom>
                <a:avLst/>
                <a:gdLst>
                  <a:gd name="connsiteX0" fmla="*/ 47166 w 93906"/>
                  <a:gd name="connsiteY0" fmla="*/ 94182 h 94045"/>
                  <a:gd name="connsiteX1" fmla="*/ 80367 w 93906"/>
                  <a:gd name="connsiteY1" fmla="*/ 80410 h 94045"/>
                  <a:gd name="connsiteX2" fmla="*/ 94119 w 93906"/>
                  <a:gd name="connsiteY2" fmla="*/ 47160 h 94045"/>
                  <a:gd name="connsiteX3" fmla="*/ 80367 w 93906"/>
                  <a:gd name="connsiteY3" fmla="*/ 13910 h 94045"/>
                  <a:gd name="connsiteX4" fmla="*/ 47166 w 93906"/>
                  <a:gd name="connsiteY4" fmla="*/ 137 h 94045"/>
                  <a:gd name="connsiteX5" fmla="*/ 13965 w 93906"/>
                  <a:gd name="connsiteY5" fmla="*/ 13910 h 94045"/>
                  <a:gd name="connsiteX6" fmla="*/ 213 w 93906"/>
                  <a:gd name="connsiteY6" fmla="*/ 47160 h 94045"/>
                  <a:gd name="connsiteX7" fmla="*/ 13965 w 93906"/>
                  <a:gd name="connsiteY7" fmla="*/ 80410 h 94045"/>
                  <a:gd name="connsiteX8" fmla="*/ 47166 w 93906"/>
                  <a:gd name="connsiteY8" fmla="*/ 94182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66" y="94182"/>
                    </a:moveTo>
                    <a:cubicBezTo>
                      <a:pt x="59618" y="94182"/>
                      <a:pt x="71562" y="89228"/>
                      <a:pt x="80367" y="80410"/>
                    </a:cubicBezTo>
                    <a:cubicBezTo>
                      <a:pt x="89172" y="71592"/>
                      <a:pt x="94119" y="59630"/>
                      <a:pt x="94119" y="47160"/>
                    </a:cubicBezTo>
                    <a:cubicBezTo>
                      <a:pt x="94119" y="34689"/>
                      <a:pt x="89172" y="22728"/>
                      <a:pt x="80367" y="13910"/>
                    </a:cubicBezTo>
                    <a:cubicBezTo>
                      <a:pt x="71562" y="5092"/>
                      <a:pt x="59618" y="137"/>
                      <a:pt x="47166" y="137"/>
                    </a:cubicBezTo>
                    <a:cubicBezTo>
                      <a:pt x="34714" y="137"/>
                      <a:pt x="22770" y="5092"/>
                      <a:pt x="13965" y="13910"/>
                    </a:cubicBezTo>
                    <a:cubicBezTo>
                      <a:pt x="5160" y="22728"/>
                      <a:pt x="213" y="34689"/>
                      <a:pt x="213" y="47160"/>
                    </a:cubicBezTo>
                    <a:cubicBezTo>
                      <a:pt x="213" y="59630"/>
                      <a:pt x="5160" y="71592"/>
                      <a:pt x="13965" y="80410"/>
                    </a:cubicBezTo>
                    <a:cubicBezTo>
                      <a:pt x="22770" y="89228"/>
                      <a:pt x="34714" y="94182"/>
                      <a:pt x="47166" y="94182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6" name="Freeform: Shape 905">
                <a:extLst>
                  <a:ext uri="{FF2B5EF4-FFF2-40B4-BE49-F238E27FC236}">
                    <a16:creationId xmlns:a16="http://schemas.microsoft.com/office/drawing/2014/main" id="{4CF9CAA4-DA13-4395-890E-AA9B39AB652A}"/>
                  </a:ext>
                </a:extLst>
              </p:cNvPr>
              <p:cNvSpPr/>
              <p:nvPr/>
            </p:nvSpPr>
            <p:spPr>
              <a:xfrm>
                <a:off x="3804724" y="4577928"/>
                <a:ext cx="93906" cy="94045"/>
              </a:xfrm>
              <a:custGeom>
                <a:avLst/>
                <a:gdLst>
                  <a:gd name="connsiteX0" fmla="*/ 47173 w 93906"/>
                  <a:gd name="connsiteY0" fmla="*/ 94246 h 94045"/>
                  <a:gd name="connsiteX1" fmla="*/ 80374 w 93906"/>
                  <a:gd name="connsiteY1" fmla="*/ 80473 h 94045"/>
                  <a:gd name="connsiteX2" fmla="*/ 94126 w 93906"/>
                  <a:gd name="connsiteY2" fmla="*/ 47223 h 94045"/>
                  <a:gd name="connsiteX3" fmla="*/ 80374 w 93906"/>
                  <a:gd name="connsiteY3" fmla="*/ 13973 h 94045"/>
                  <a:gd name="connsiteX4" fmla="*/ 47173 w 93906"/>
                  <a:gd name="connsiteY4" fmla="*/ 201 h 94045"/>
                  <a:gd name="connsiteX5" fmla="*/ 13972 w 93906"/>
                  <a:gd name="connsiteY5" fmla="*/ 13973 h 94045"/>
                  <a:gd name="connsiteX6" fmla="*/ 220 w 93906"/>
                  <a:gd name="connsiteY6" fmla="*/ 47223 h 94045"/>
                  <a:gd name="connsiteX7" fmla="*/ 13972 w 93906"/>
                  <a:gd name="connsiteY7" fmla="*/ 80473 h 94045"/>
                  <a:gd name="connsiteX8" fmla="*/ 47173 w 93906"/>
                  <a:gd name="connsiteY8" fmla="*/ 942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73" y="94246"/>
                    </a:moveTo>
                    <a:cubicBezTo>
                      <a:pt x="59625" y="94246"/>
                      <a:pt x="71569" y="89291"/>
                      <a:pt x="80374" y="80473"/>
                    </a:cubicBezTo>
                    <a:cubicBezTo>
                      <a:pt x="89179" y="71655"/>
                      <a:pt x="94126" y="59694"/>
                      <a:pt x="94126" y="47223"/>
                    </a:cubicBezTo>
                    <a:cubicBezTo>
                      <a:pt x="94126" y="34753"/>
                      <a:pt x="89179" y="22791"/>
                      <a:pt x="80374" y="13973"/>
                    </a:cubicBezTo>
                    <a:cubicBezTo>
                      <a:pt x="71569" y="5155"/>
                      <a:pt x="59625" y="201"/>
                      <a:pt x="47173" y="201"/>
                    </a:cubicBezTo>
                    <a:cubicBezTo>
                      <a:pt x="34721" y="201"/>
                      <a:pt x="22777" y="5155"/>
                      <a:pt x="13972" y="13973"/>
                    </a:cubicBezTo>
                    <a:cubicBezTo>
                      <a:pt x="5167" y="22791"/>
                      <a:pt x="220" y="34753"/>
                      <a:pt x="220" y="47223"/>
                    </a:cubicBezTo>
                    <a:cubicBezTo>
                      <a:pt x="220" y="59694"/>
                      <a:pt x="5167" y="71655"/>
                      <a:pt x="13972" y="80473"/>
                    </a:cubicBezTo>
                    <a:cubicBezTo>
                      <a:pt x="22777" y="89291"/>
                      <a:pt x="34721" y="94246"/>
                      <a:pt x="47173" y="94246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7" name="Freeform: Shape 906">
                <a:extLst>
                  <a:ext uri="{FF2B5EF4-FFF2-40B4-BE49-F238E27FC236}">
                    <a16:creationId xmlns:a16="http://schemas.microsoft.com/office/drawing/2014/main" id="{07F37221-BDAF-43E9-9EBC-6D2387586581}"/>
                  </a:ext>
                </a:extLst>
              </p:cNvPr>
              <p:cNvSpPr/>
              <p:nvPr/>
            </p:nvSpPr>
            <p:spPr>
              <a:xfrm>
                <a:off x="3804724" y="2731819"/>
                <a:ext cx="93906" cy="94045"/>
              </a:xfrm>
              <a:custGeom>
                <a:avLst/>
                <a:gdLst>
                  <a:gd name="connsiteX0" fmla="*/ 47173 w 93906"/>
                  <a:gd name="connsiteY0" fmla="*/ 94128 h 94045"/>
                  <a:gd name="connsiteX1" fmla="*/ 80374 w 93906"/>
                  <a:gd name="connsiteY1" fmla="*/ 80355 h 94045"/>
                  <a:gd name="connsiteX2" fmla="*/ 94126 w 93906"/>
                  <a:gd name="connsiteY2" fmla="*/ 47105 h 94045"/>
                  <a:gd name="connsiteX3" fmla="*/ 80374 w 93906"/>
                  <a:gd name="connsiteY3" fmla="*/ 13855 h 94045"/>
                  <a:gd name="connsiteX4" fmla="*/ 47173 w 93906"/>
                  <a:gd name="connsiteY4" fmla="*/ 83 h 94045"/>
                  <a:gd name="connsiteX5" fmla="*/ 13972 w 93906"/>
                  <a:gd name="connsiteY5" fmla="*/ 13855 h 94045"/>
                  <a:gd name="connsiteX6" fmla="*/ 220 w 93906"/>
                  <a:gd name="connsiteY6" fmla="*/ 47105 h 94045"/>
                  <a:gd name="connsiteX7" fmla="*/ 13972 w 93906"/>
                  <a:gd name="connsiteY7" fmla="*/ 80355 h 94045"/>
                  <a:gd name="connsiteX8" fmla="*/ 47173 w 93906"/>
                  <a:gd name="connsiteY8" fmla="*/ 941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73" y="94128"/>
                    </a:moveTo>
                    <a:cubicBezTo>
                      <a:pt x="59625" y="94128"/>
                      <a:pt x="71569" y="89173"/>
                      <a:pt x="80374" y="80355"/>
                    </a:cubicBezTo>
                    <a:cubicBezTo>
                      <a:pt x="89179" y="71537"/>
                      <a:pt x="94126" y="59576"/>
                      <a:pt x="94126" y="47105"/>
                    </a:cubicBezTo>
                    <a:cubicBezTo>
                      <a:pt x="94126" y="34635"/>
                      <a:pt x="89179" y="22673"/>
                      <a:pt x="80374" y="13855"/>
                    </a:cubicBezTo>
                    <a:cubicBezTo>
                      <a:pt x="71569" y="5037"/>
                      <a:pt x="59625" y="83"/>
                      <a:pt x="47173" y="83"/>
                    </a:cubicBezTo>
                    <a:cubicBezTo>
                      <a:pt x="34721" y="83"/>
                      <a:pt x="22777" y="5037"/>
                      <a:pt x="13972" y="13855"/>
                    </a:cubicBezTo>
                    <a:cubicBezTo>
                      <a:pt x="5167" y="22673"/>
                      <a:pt x="220" y="34635"/>
                      <a:pt x="220" y="47105"/>
                    </a:cubicBezTo>
                    <a:cubicBezTo>
                      <a:pt x="220" y="59576"/>
                      <a:pt x="5167" y="71537"/>
                      <a:pt x="13972" y="80355"/>
                    </a:cubicBezTo>
                    <a:cubicBezTo>
                      <a:pt x="22777" y="89173"/>
                      <a:pt x="34721" y="94128"/>
                      <a:pt x="47173" y="94128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8" name="Freeform: Shape 907">
                <a:extLst>
                  <a:ext uri="{FF2B5EF4-FFF2-40B4-BE49-F238E27FC236}">
                    <a16:creationId xmlns:a16="http://schemas.microsoft.com/office/drawing/2014/main" id="{A8DEB916-BCE5-4544-9302-1A57650EB47B}"/>
                  </a:ext>
                </a:extLst>
              </p:cNvPr>
              <p:cNvSpPr/>
              <p:nvPr/>
            </p:nvSpPr>
            <p:spPr>
              <a:xfrm>
                <a:off x="4028879" y="4435920"/>
                <a:ext cx="93906" cy="94045"/>
              </a:xfrm>
              <a:custGeom>
                <a:avLst/>
                <a:gdLst>
                  <a:gd name="connsiteX0" fmla="*/ 47187 w 93906"/>
                  <a:gd name="connsiteY0" fmla="*/ 94237 h 94045"/>
                  <a:gd name="connsiteX1" fmla="*/ 80388 w 93906"/>
                  <a:gd name="connsiteY1" fmla="*/ 80464 h 94045"/>
                  <a:gd name="connsiteX2" fmla="*/ 94140 w 93906"/>
                  <a:gd name="connsiteY2" fmla="*/ 47214 h 94045"/>
                  <a:gd name="connsiteX3" fmla="*/ 80388 w 93906"/>
                  <a:gd name="connsiteY3" fmla="*/ 13964 h 94045"/>
                  <a:gd name="connsiteX4" fmla="*/ 47187 w 93906"/>
                  <a:gd name="connsiteY4" fmla="*/ 191 h 94045"/>
                  <a:gd name="connsiteX5" fmla="*/ 13986 w 93906"/>
                  <a:gd name="connsiteY5" fmla="*/ 13964 h 94045"/>
                  <a:gd name="connsiteX6" fmla="*/ 234 w 93906"/>
                  <a:gd name="connsiteY6" fmla="*/ 47214 h 94045"/>
                  <a:gd name="connsiteX7" fmla="*/ 13986 w 93906"/>
                  <a:gd name="connsiteY7" fmla="*/ 80464 h 94045"/>
                  <a:gd name="connsiteX8" fmla="*/ 47187 w 93906"/>
                  <a:gd name="connsiteY8" fmla="*/ 942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87" y="94237"/>
                    </a:moveTo>
                    <a:cubicBezTo>
                      <a:pt x="59639" y="94237"/>
                      <a:pt x="71583" y="89282"/>
                      <a:pt x="80388" y="80464"/>
                    </a:cubicBezTo>
                    <a:cubicBezTo>
                      <a:pt x="89193" y="71646"/>
                      <a:pt x="94140" y="59685"/>
                      <a:pt x="94140" y="47214"/>
                    </a:cubicBezTo>
                    <a:cubicBezTo>
                      <a:pt x="94140" y="34744"/>
                      <a:pt x="89193" y="22782"/>
                      <a:pt x="80388" y="13964"/>
                    </a:cubicBezTo>
                    <a:cubicBezTo>
                      <a:pt x="71583" y="5146"/>
                      <a:pt x="59639" y="191"/>
                      <a:pt x="47187" y="191"/>
                    </a:cubicBezTo>
                    <a:cubicBezTo>
                      <a:pt x="34735" y="191"/>
                      <a:pt x="22791" y="5146"/>
                      <a:pt x="13986" y="13964"/>
                    </a:cubicBezTo>
                    <a:cubicBezTo>
                      <a:pt x="5181" y="22782"/>
                      <a:pt x="234" y="34744"/>
                      <a:pt x="234" y="47214"/>
                    </a:cubicBezTo>
                    <a:cubicBezTo>
                      <a:pt x="234" y="59685"/>
                      <a:pt x="5181" y="71646"/>
                      <a:pt x="13986" y="80464"/>
                    </a:cubicBezTo>
                    <a:cubicBezTo>
                      <a:pt x="22791" y="89282"/>
                      <a:pt x="34735" y="94237"/>
                      <a:pt x="47187" y="94237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9" name="Freeform: Shape 908">
                <a:extLst>
                  <a:ext uri="{FF2B5EF4-FFF2-40B4-BE49-F238E27FC236}">
                    <a16:creationId xmlns:a16="http://schemas.microsoft.com/office/drawing/2014/main" id="{71EE2232-71E9-4D3B-9A7B-602FE3B580AF}"/>
                  </a:ext>
                </a:extLst>
              </p:cNvPr>
              <p:cNvSpPr/>
              <p:nvPr/>
            </p:nvSpPr>
            <p:spPr>
              <a:xfrm>
                <a:off x="4365111" y="2873828"/>
                <a:ext cx="93906" cy="94045"/>
              </a:xfrm>
              <a:custGeom>
                <a:avLst/>
                <a:gdLst>
                  <a:gd name="connsiteX0" fmla="*/ 47209 w 93906"/>
                  <a:gd name="connsiteY0" fmla="*/ 94137 h 94045"/>
                  <a:gd name="connsiteX1" fmla="*/ 80410 w 93906"/>
                  <a:gd name="connsiteY1" fmla="*/ 80364 h 94045"/>
                  <a:gd name="connsiteX2" fmla="*/ 94162 w 93906"/>
                  <a:gd name="connsiteY2" fmla="*/ 47114 h 94045"/>
                  <a:gd name="connsiteX3" fmla="*/ 80410 w 93906"/>
                  <a:gd name="connsiteY3" fmla="*/ 13864 h 94045"/>
                  <a:gd name="connsiteX4" fmla="*/ 47209 w 93906"/>
                  <a:gd name="connsiteY4" fmla="*/ 92 h 94045"/>
                  <a:gd name="connsiteX5" fmla="*/ 14008 w 93906"/>
                  <a:gd name="connsiteY5" fmla="*/ 13864 h 94045"/>
                  <a:gd name="connsiteX6" fmla="*/ 255 w 93906"/>
                  <a:gd name="connsiteY6" fmla="*/ 47114 h 94045"/>
                  <a:gd name="connsiteX7" fmla="*/ 14008 w 93906"/>
                  <a:gd name="connsiteY7" fmla="*/ 80364 h 94045"/>
                  <a:gd name="connsiteX8" fmla="*/ 47209 w 93906"/>
                  <a:gd name="connsiteY8" fmla="*/ 941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09" y="94137"/>
                    </a:moveTo>
                    <a:cubicBezTo>
                      <a:pt x="59661" y="94137"/>
                      <a:pt x="71605" y="89182"/>
                      <a:pt x="80410" y="80364"/>
                    </a:cubicBezTo>
                    <a:cubicBezTo>
                      <a:pt x="89215" y="71546"/>
                      <a:pt x="94162" y="59585"/>
                      <a:pt x="94162" y="47114"/>
                    </a:cubicBezTo>
                    <a:cubicBezTo>
                      <a:pt x="94162" y="34644"/>
                      <a:pt x="89215" y="22682"/>
                      <a:pt x="80410" y="13864"/>
                    </a:cubicBezTo>
                    <a:cubicBezTo>
                      <a:pt x="71605" y="5046"/>
                      <a:pt x="59661" y="92"/>
                      <a:pt x="47209" y="92"/>
                    </a:cubicBezTo>
                    <a:cubicBezTo>
                      <a:pt x="34757" y="92"/>
                      <a:pt x="22813" y="5046"/>
                      <a:pt x="14008" y="13864"/>
                    </a:cubicBezTo>
                    <a:cubicBezTo>
                      <a:pt x="5203" y="22682"/>
                      <a:pt x="255" y="34644"/>
                      <a:pt x="255" y="47114"/>
                    </a:cubicBezTo>
                    <a:cubicBezTo>
                      <a:pt x="255" y="59585"/>
                      <a:pt x="5203" y="71546"/>
                      <a:pt x="14008" y="80364"/>
                    </a:cubicBezTo>
                    <a:cubicBezTo>
                      <a:pt x="22813" y="89182"/>
                      <a:pt x="34757" y="94137"/>
                      <a:pt x="47209" y="94137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0" name="Freeform: Shape 909">
                <a:extLst>
                  <a:ext uri="{FF2B5EF4-FFF2-40B4-BE49-F238E27FC236}">
                    <a16:creationId xmlns:a16="http://schemas.microsoft.com/office/drawing/2014/main" id="{D637FAA4-471D-443E-B968-8BE7E5890040}"/>
                  </a:ext>
                </a:extLst>
              </p:cNvPr>
              <p:cNvSpPr/>
              <p:nvPr/>
            </p:nvSpPr>
            <p:spPr>
              <a:xfrm>
                <a:off x="4477188" y="4009894"/>
                <a:ext cx="93906" cy="94045"/>
              </a:xfrm>
              <a:custGeom>
                <a:avLst/>
                <a:gdLst>
                  <a:gd name="connsiteX0" fmla="*/ 47216 w 93906"/>
                  <a:gd name="connsiteY0" fmla="*/ 94210 h 94045"/>
                  <a:gd name="connsiteX1" fmla="*/ 80417 w 93906"/>
                  <a:gd name="connsiteY1" fmla="*/ 80437 h 94045"/>
                  <a:gd name="connsiteX2" fmla="*/ 94169 w 93906"/>
                  <a:gd name="connsiteY2" fmla="*/ 47187 h 94045"/>
                  <a:gd name="connsiteX3" fmla="*/ 80417 w 93906"/>
                  <a:gd name="connsiteY3" fmla="*/ 13937 h 94045"/>
                  <a:gd name="connsiteX4" fmla="*/ 47216 w 93906"/>
                  <a:gd name="connsiteY4" fmla="*/ 164 h 94045"/>
                  <a:gd name="connsiteX5" fmla="*/ 14015 w 93906"/>
                  <a:gd name="connsiteY5" fmla="*/ 13937 h 94045"/>
                  <a:gd name="connsiteX6" fmla="*/ 263 w 93906"/>
                  <a:gd name="connsiteY6" fmla="*/ 47187 h 94045"/>
                  <a:gd name="connsiteX7" fmla="*/ 14015 w 93906"/>
                  <a:gd name="connsiteY7" fmla="*/ 80437 h 94045"/>
                  <a:gd name="connsiteX8" fmla="*/ 47216 w 93906"/>
                  <a:gd name="connsiteY8" fmla="*/ 9421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16" y="94210"/>
                    </a:moveTo>
                    <a:cubicBezTo>
                      <a:pt x="59668" y="94210"/>
                      <a:pt x="71612" y="89255"/>
                      <a:pt x="80417" y="80437"/>
                    </a:cubicBezTo>
                    <a:cubicBezTo>
                      <a:pt x="89222" y="71619"/>
                      <a:pt x="94169" y="59657"/>
                      <a:pt x="94169" y="47187"/>
                    </a:cubicBezTo>
                    <a:cubicBezTo>
                      <a:pt x="94169" y="34716"/>
                      <a:pt x="89222" y="22755"/>
                      <a:pt x="80417" y="13937"/>
                    </a:cubicBezTo>
                    <a:cubicBezTo>
                      <a:pt x="71612" y="5119"/>
                      <a:pt x="59668" y="164"/>
                      <a:pt x="47216" y="164"/>
                    </a:cubicBezTo>
                    <a:cubicBezTo>
                      <a:pt x="34764" y="164"/>
                      <a:pt x="22820" y="5119"/>
                      <a:pt x="14015" y="13937"/>
                    </a:cubicBezTo>
                    <a:cubicBezTo>
                      <a:pt x="5210" y="22755"/>
                      <a:pt x="263" y="34716"/>
                      <a:pt x="263" y="47187"/>
                    </a:cubicBezTo>
                    <a:cubicBezTo>
                      <a:pt x="263" y="59657"/>
                      <a:pt x="5210" y="71619"/>
                      <a:pt x="14015" y="80437"/>
                    </a:cubicBezTo>
                    <a:cubicBezTo>
                      <a:pt x="22820" y="89255"/>
                      <a:pt x="34764" y="94210"/>
                      <a:pt x="47216" y="94210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1" name="Freeform: Shape 910">
                <a:extLst>
                  <a:ext uri="{FF2B5EF4-FFF2-40B4-BE49-F238E27FC236}">
                    <a16:creationId xmlns:a16="http://schemas.microsoft.com/office/drawing/2014/main" id="{28941E2D-204C-4255-A8D9-CCDB8320CCE6}"/>
                  </a:ext>
                </a:extLst>
              </p:cNvPr>
              <p:cNvSpPr/>
              <p:nvPr/>
            </p:nvSpPr>
            <p:spPr>
              <a:xfrm>
                <a:off x="4813420" y="4719936"/>
                <a:ext cx="93906" cy="94045"/>
              </a:xfrm>
              <a:custGeom>
                <a:avLst/>
                <a:gdLst>
                  <a:gd name="connsiteX0" fmla="*/ 47237 w 93906"/>
                  <a:gd name="connsiteY0" fmla="*/ 94255 h 94045"/>
                  <a:gd name="connsiteX1" fmla="*/ 80438 w 93906"/>
                  <a:gd name="connsiteY1" fmla="*/ 80482 h 94045"/>
                  <a:gd name="connsiteX2" fmla="*/ 94191 w 93906"/>
                  <a:gd name="connsiteY2" fmla="*/ 47232 h 94045"/>
                  <a:gd name="connsiteX3" fmla="*/ 80438 w 93906"/>
                  <a:gd name="connsiteY3" fmla="*/ 13982 h 94045"/>
                  <a:gd name="connsiteX4" fmla="*/ 47237 w 93906"/>
                  <a:gd name="connsiteY4" fmla="*/ 210 h 94045"/>
                  <a:gd name="connsiteX5" fmla="*/ 14036 w 93906"/>
                  <a:gd name="connsiteY5" fmla="*/ 13982 h 94045"/>
                  <a:gd name="connsiteX6" fmla="*/ 284 w 93906"/>
                  <a:gd name="connsiteY6" fmla="*/ 47232 h 94045"/>
                  <a:gd name="connsiteX7" fmla="*/ 14036 w 93906"/>
                  <a:gd name="connsiteY7" fmla="*/ 80482 h 94045"/>
                  <a:gd name="connsiteX8" fmla="*/ 47237 w 93906"/>
                  <a:gd name="connsiteY8" fmla="*/ 94255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37" y="94255"/>
                    </a:moveTo>
                    <a:cubicBezTo>
                      <a:pt x="59689" y="94255"/>
                      <a:pt x="71633" y="89300"/>
                      <a:pt x="80438" y="80482"/>
                    </a:cubicBezTo>
                    <a:cubicBezTo>
                      <a:pt x="89243" y="71664"/>
                      <a:pt x="94191" y="59703"/>
                      <a:pt x="94191" y="47232"/>
                    </a:cubicBezTo>
                    <a:cubicBezTo>
                      <a:pt x="94191" y="34762"/>
                      <a:pt x="89243" y="22800"/>
                      <a:pt x="80438" y="13982"/>
                    </a:cubicBezTo>
                    <a:cubicBezTo>
                      <a:pt x="71633" y="5164"/>
                      <a:pt x="59689" y="210"/>
                      <a:pt x="47237" y="210"/>
                    </a:cubicBezTo>
                    <a:cubicBezTo>
                      <a:pt x="34785" y="210"/>
                      <a:pt x="22841" y="5164"/>
                      <a:pt x="14036" y="13982"/>
                    </a:cubicBezTo>
                    <a:cubicBezTo>
                      <a:pt x="5231" y="22800"/>
                      <a:pt x="284" y="34762"/>
                      <a:pt x="284" y="47232"/>
                    </a:cubicBezTo>
                    <a:cubicBezTo>
                      <a:pt x="284" y="59703"/>
                      <a:pt x="5231" y="71664"/>
                      <a:pt x="14036" y="80482"/>
                    </a:cubicBezTo>
                    <a:cubicBezTo>
                      <a:pt x="22841" y="89300"/>
                      <a:pt x="34785" y="94255"/>
                      <a:pt x="47237" y="94255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2" name="Freeform: Shape 911">
                <a:extLst>
                  <a:ext uri="{FF2B5EF4-FFF2-40B4-BE49-F238E27FC236}">
                    <a16:creationId xmlns:a16="http://schemas.microsoft.com/office/drawing/2014/main" id="{035D9BFC-A1F8-4483-8A89-4DD8A4EBDDBE}"/>
                  </a:ext>
                </a:extLst>
              </p:cNvPr>
              <p:cNvSpPr/>
              <p:nvPr/>
            </p:nvSpPr>
            <p:spPr>
              <a:xfrm>
                <a:off x="5037575" y="4435920"/>
                <a:ext cx="93906" cy="94045"/>
              </a:xfrm>
              <a:custGeom>
                <a:avLst/>
                <a:gdLst>
                  <a:gd name="connsiteX0" fmla="*/ 47252 w 93906"/>
                  <a:gd name="connsiteY0" fmla="*/ 94237 h 94045"/>
                  <a:gd name="connsiteX1" fmla="*/ 80453 w 93906"/>
                  <a:gd name="connsiteY1" fmla="*/ 80464 h 94045"/>
                  <a:gd name="connsiteX2" fmla="*/ 94205 w 93906"/>
                  <a:gd name="connsiteY2" fmla="*/ 47214 h 94045"/>
                  <a:gd name="connsiteX3" fmla="*/ 80453 w 93906"/>
                  <a:gd name="connsiteY3" fmla="*/ 13964 h 94045"/>
                  <a:gd name="connsiteX4" fmla="*/ 47252 w 93906"/>
                  <a:gd name="connsiteY4" fmla="*/ 191 h 94045"/>
                  <a:gd name="connsiteX5" fmla="*/ 14051 w 93906"/>
                  <a:gd name="connsiteY5" fmla="*/ 13964 h 94045"/>
                  <a:gd name="connsiteX6" fmla="*/ 298 w 93906"/>
                  <a:gd name="connsiteY6" fmla="*/ 47214 h 94045"/>
                  <a:gd name="connsiteX7" fmla="*/ 14051 w 93906"/>
                  <a:gd name="connsiteY7" fmla="*/ 80464 h 94045"/>
                  <a:gd name="connsiteX8" fmla="*/ 47252 w 93906"/>
                  <a:gd name="connsiteY8" fmla="*/ 942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52" y="94237"/>
                    </a:moveTo>
                    <a:cubicBezTo>
                      <a:pt x="59704" y="94237"/>
                      <a:pt x="71648" y="89282"/>
                      <a:pt x="80453" y="80464"/>
                    </a:cubicBezTo>
                    <a:cubicBezTo>
                      <a:pt x="89258" y="71646"/>
                      <a:pt x="94205" y="59685"/>
                      <a:pt x="94205" y="47214"/>
                    </a:cubicBezTo>
                    <a:cubicBezTo>
                      <a:pt x="94205" y="34744"/>
                      <a:pt x="89258" y="22782"/>
                      <a:pt x="80453" y="13964"/>
                    </a:cubicBezTo>
                    <a:cubicBezTo>
                      <a:pt x="71648" y="5146"/>
                      <a:pt x="59704" y="191"/>
                      <a:pt x="47252" y="191"/>
                    </a:cubicBezTo>
                    <a:cubicBezTo>
                      <a:pt x="34800" y="191"/>
                      <a:pt x="22856" y="5146"/>
                      <a:pt x="14051" y="13964"/>
                    </a:cubicBezTo>
                    <a:cubicBezTo>
                      <a:pt x="5246" y="22782"/>
                      <a:pt x="298" y="34744"/>
                      <a:pt x="298" y="47214"/>
                    </a:cubicBezTo>
                    <a:cubicBezTo>
                      <a:pt x="298" y="59685"/>
                      <a:pt x="5246" y="71646"/>
                      <a:pt x="14051" y="80464"/>
                    </a:cubicBezTo>
                    <a:cubicBezTo>
                      <a:pt x="22856" y="89282"/>
                      <a:pt x="34800" y="94237"/>
                      <a:pt x="47252" y="94237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3" name="Freeform: Shape 912">
                <a:extLst>
                  <a:ext uri="{FF2B5EF4-FFF2-40B4-BE49-F238E27FC236}">
                    <a16:creationId xmlns:a16="http://schemas.microsoft.com/office/drawing/2014/main" id="{1B650A20-883C-47D1-8B6F-A8106D020FBA}"/>
                  </a:ext>
                </a:extLst>
              </p:cNvPr>
              <p:cNvSpPr/>
              <p:nvPr/>
            </p:nvSpPr>
            <p:spPr>
              <a:xfrm>
                <a:off x="5037575" y="4151903"/>
                <a:ext cx="93906" cy="94045"/>
              </a:xfrm>
              <a:custGeom>
                <a:avLst/>
                <a:gdLst>
                  <a:gd name="connsiteX0" fmla="*/ 47252 w 93906"/>
                  <a:gd name="connsiteY0" fmla="*/ 94219 h 94045"/>
                  <a:gd name="connsiteX1" fmla="*/ 80453 w 93906"/>
                  <a:gd name="connsiteY1" fmla="*/ 80446 h 94045"/>
                  <a:gd name="connsiteX2" fmla="*/ 94205 w 93906"/>
                  <a:gd name="connsiteY2" fmla="*/ 47196 h 94045"/>
                  <a:gd name="connsiteX3" fmla="*/ 80453 w 93906"/>
                  <a:gd name="connsiteY3" fmla="*/ 13946 h 94045"/>
                  <a:gd name="connsiteX4" fmla="*/ 47252 w 93906"/>
                  <a:gd name="connsiteY4" fmla="*/ 173 h 94045"/>
                  <a:gd name="connsiteX5" fmla="*/ 14051 w 93906"/>
                  <a:gd name="connsiteY5" fmla="*/ 13946 h 94045"/>
                  <a:gd name="connsiteX6" fmla="*/ 298 w 93906"/>
                  <a:gd name="connsiteY6" fmla="*/ 47196 h 94045"/>
                  <a:gd name="connsiteX7" fmla="*/ 14051 w 93906"/>
                  <a:gd name="connsiteY7" fmla="*/ 80446 h 94045"/>
                  <a:gd name="connsiteX8" fmla="*/ 47252 w 93906"/>
                  <a:gd name="connsiteY8" fmla="*/ 94219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52" y="94219"/>
                    </a:moveTo>
                    <a:cubicBezTo>
                      <a:pt x="59704" y="94219"/>
                      <a:pt x="71648" y="89264"/>
                      <a:pt x="80453" y="80446"/>
                    </a:cubicBezTo>
                    <a:cubicBezTo>
                      <a:pt x="89258" y="71628"/>
                      <a:pt x="94205" y="59667"/>
                      <a:pt x="94205" y="47196"/>
                    </a:cubicBezTo>
                    <a:cubicBezTo>
                      <a:pt x="94205" y="34725"/>
                      <a:pt x="89258" y="22764"/>
                      <a:pt x="80453" y="13946"/>
                    </a:cubicBezTo>
                    <a:cubicBezTo>
                      <a:pt x="71648" y="5128"/>
                      <a:pt x="59704" y="173"/>
                      <a:pt x="47252" y="173"/>
                    </a:cubicBezTo>
                    <a:cubicBezTo>
                      <a:pt x="34800" y="173"/>
                      <a:pt x="22856" y="5128"/>
                      <a:pt x="14051" y="13946"/>
                    </a:cubicBezTo>
                    <a:cubicBezTo>
                      <a:pt x="5246" y="22764"/>
                      <a:pt x="298" y="34725"/>
                      <a:pt x="298" y="47196"/>
                    </a:cubicBezTo>
                    <a:cubicBezTo>
                      <a:pt x="298" y="59667"/>
                      <a:pt x="5246" y="71628"/>
                      <a:pt x="14051" y="80446"/>
                    </a:cubicBezTo>
                    <a:cubicBezTo>
                      <a:pt x="22856" y="89264"/>
                      <a:pt x="34800" y="94219"/>
                      <a:pt x="47252" y="94219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4" name="Freeform: Shape 913">
                <a:extLst>
                  <a:ext uri="{FF2B5EF4-FFF2-40B4-BE49-F238E27FC236}">
                    <a16:creationId xmlns:a16="http://schemas.microsoft.com/office/drawing/2014/main" id="{9488868D-A5AF-40DA-99D0-745C5152A08C}"/>
                  </a:ext>
                </a:extLst>
              </p:cNvPr>
              <p:cNvSpPr/>
              <p:nvPr/>
            </p:nvSpPr>
            <p:spPr>
              <a:xfrm>
                <a:off x="5149652" y="4577928"/>
                <a:ext cx="93906" cy="94045"/>
              </a:xfrm>
              <a:custGeom>
                <a:avLst/>
                <a:gdLst>
                  <a:gd name="connsiteX0" fmla="*/ 47259 w 93906"/>
                  <a:gd name="connsiteY0" fmla="*/ 94246 h 94045"/>
                  <a:gd name="connsiteX1" fmla="*/ 80460 w 93906"/>
                  <a:gd name="connsiteY1" fmla="*/ 80473 h 94045"/>
                  <a:gd name="connsiteX2" fmla="*/ 94212 w 93906"/>
                  <a:gd name="connsiteY2" fmla="*/ 47223 h 94045"/>
                  <a:gd name="connsiteX3" fmla="*/ 80460 w 93906"/>
                  <a:gd name="connsiteY3" fmla="*/ 13973 h 94045"/>
                  <a:gd name="connsiteX4" fmla="*/ 47259 w 93906"/>
                  <a:gd name="connsiteY4" fmla="*/ 201 h 94045"/>
                  <a:gd name="connsiteX5" fmla="*/ 14058 w 93906"/>
                  <a:gd name="connsiteY5" fmla="*/ 13973 h 94045"/>
                  <a:gd name="connsiteX6" fmla="*/ 306 w 93906"/>
                  <a:gd name="connsiteY6" fmla="*/ 47223 h 94045"/>
                  <a:gd name="connsiteX7" fmla="*/ 14058 w 93906"/>
                  <a:gd name="connsiteY7" fmla="*/ 80473 h 94045"/>
                  <a:gd name="connsiteX8" fmla="*/ 47259 w 93906"/>
                  <a:gd name="connsiteY8" fmla="*/ 942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59" y="94246"/>
                    </a:moveTo>
                    <a:cubicBezTo>
                      <a:pt x="59711" y="94246"/>
                      <a:pt x="71655" y="89291"/>
                      <a:pt x="80460" y="80473"/>
                    </a:cubicBezTo>
                    <a:cubicBezTo>
                      <a:pt x="89265" y="71655"/>
                      <a:pt x="94212" y="59694"/>
                      <a:pt x="94212" y="47223"/>
                    </a:cubicBezTo>
                    <a:cubicBezTo>
                      <a:pt x="94212" y="34753"/>
                      <a:pt x="89265" y="22791"/>
                      <a:pt x="80460" y="13973"/>
                    </a:cubicBezTo>
                    <a:cubicBezTo>
                      <a:pt x="71655" y="5155"/>
                      <a:pt x="59711" y="201"/>
                      <a:pt x="47259" y="201"/>
                    </a:cubicBezTo>
                    <a:cubicBezTo>
                      <a:pt x="34807" y="201"/>
                      <a:pt x="22863" y="5155"/>
                      <a:pt x="14058" y="13973"/>
                    </a:cubicBezTo>
                    <a:cubicBezTo>
                      <a:pt x="5253" y="22791"/>
                      <a:pt x="306" y="34753"/>
                      <a:pt x="306" y="47223"/>
                    </a:cubicBezTo>
                    <a:cubicBezTo>
                      <a:pt x="306" y="59694"/>
                      <a:pt x="5253" y="71655"/>
                      <a:pt x="14058" y="80473"/>
                    </a:cubicBezTo>
                    <a:cubicBezTo>
                      <a:pt x="22863" y="89291"/>
                      <a:pt x="34807" y="94246"/>
                      <a:pt x="47259" y="94246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5" name="Freeform: Shape 914">
                <a:extLst>
                  <a:ext uri="{FF2B5EF4-FFF2-40B4-BE49-F238E27FC236}">
                    <a16:creationId xmlns:a16="http://schemas.microsoft.com/office/drawing/2014/main" id="{35E71E25-E4A2-412A-B13A-413DE746C8DF}"/>
                  </a:ext>
                </a:extLst>
              </p:cNvPr>
              <p:cNvSpPr/>
              <p:nvPr/>
            </p:nvSpPr>
            <p:spPr>
              <a:xfrm>
                <a:off x="5261729" y="3725878"/>
                <a:ext cx="93906" cy="94045"/>
              </a:xfrm>
              <a:custGeom>
                <a:avLst/>
                <a:gdLst>
                  <a:gd name="connsiteX0" fmla="*/ 47266 w 93906"/>
                  <a:gd name="connsiteY0" fmla="*/ 94191 h 94045"/>
                  <a:gd name="connsiteX1" fmla="*/ 80467 w 93906"/>
                  <a:gd name="connsiteY1" fmla="*/ 80419 h 94045"/>
                  <a:gd name="connsiteX2" fmla="*/ 94219 w 93906"/>
                  <a:gd name="connsiteY2" fmla="*/ 47169 h 94045"/>
                  <a:gd name="connsiteX3" fmla="*/ 80467 w 93906"/>
                  <a:gd name="connsiteY3" fmla="*/ 13919 h 94045"/>
                  <a:gd name="connsiteX4" fmla="*/ 47266 w 93906"/>
                  <a:gd name="connsiteY4" fmla="*/ 146 h 94045"/>
                  <a:gd name="connsiteX5" fmla="*/ 14065 w 93906"/>
                  <a:gd name="connsiteY5" fmla="*/ 13919 h 94045"/>
                  <a:gd name="connsiteX6" fmla="*/ 313 w 93906"/>
                  <a:gd name="connsiteY6" fmla="*/ 47169 h 94045"/>
                  <a:gd name="connsiteX7" fmla="*/ 14065 w 93906"/>
                  <a:gd name="connsiteY7" fmla="*/ 80419 h 94045"/>
                  <a:gd name="connsiteX8" fmla="*/ 47266 w 93906"/>
                  <a:gd name="connsiteY8" fmla="*/ 9419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266" y="94191"/>
                    </a:moveTo>
                    <a:cubicBezTo>
                      <a:pt x="59718" y="94191"/>
                      <a:pt x="71662" y="89237"/>
                      <a:pt x="80467" y="80419"/>
                    </a:cubicBezTo>
                    <a:cubicBezTo>
                      <a:pt x="89272" y="71601"/>
                      <a:pt x="94219" y="59639"/>
                      <a:pt x="94219" y="47169"/>
                    </a:cubicBezTo>
                    <a:cubicBezTo>
                      <a:pt x="94219" y="34698"/>
                      <a:pt x="89272" y="22737"/>
                      <a:pt x="80467" y="13919"/>
                    </a:cubicBezTo>
                    <a:cubicBezTo>
                      <a:pt x="71662" y="5101"/>
                      <a:pt x="59718" y="146"/>
                      <a:pt x="47266" y="146"/>
                    </a:cubicBezTo>
                    <a:cubicBezTo>
                      <a:pt x="34814" y="146"/>
                      <a:pt x="22870" y="5101"/>
                      <a:pt x="14065" y="13919"/>
                    </a:cubicBezTo>
                    <a:cubicBezTo>
                      <a:pt x="5260" y="22737"/>
                      <a:pt x="313" y="34698"/>
                      <a:pt x="313" y="47169"/>
                    </a:cubicBezTo>
                    <a:cubicBezTo>
                      <a:pt x="313" y="59639"/>
                      <a:pt x="5260" y="71601"/>
                      <a:pt x="14065" y="80419"/>
                    </a:cubicBezTo>
                    <a:cubicBezTo>
                      <a:pt x="22870" y="89237"/>
                      <a:pt x="34814" y="94191"/>
                      <a:pt x="47266" y="94191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6" name="Freeform: Shape 915">
                <a:extLst>
                  <a:ext uri="{FF2B5EF4-FFF2-40B4-BE49-F238E27FC236}">
                    <a16:creationId xmlns:a16="http://schemas.microsoft.com/office/drawing/2014/main" id="{2974D83B-8EC3-4235-8D8C-7FC4DDD3C9C7}"/>
                  </a:ext>
                </a:extLst>
              </p:cNvPr>
              <p:cNvSpPr/>
              <p:nvPr/>
            </p:nvSpPr>
            <p:spPr>
              <a:xfrm>
                <a:off x="5822116" y="4293911"/>
                <a:ext cx="93906" cy="94045"/>
              </a:xfrm>
              <a:custGeom>
                <a:avLst/>
                <a:gdLst>
                  <a:gd name="connsiteX0" fmla="*/ 47302 w 93906"/>
                  <a:gd name="connsiteY0" fmla="*/ 94228 h 94045"/>
                  <a:gd name="connsiteX1" fmla="*/ 80503 w 93906"/>
                  <a:gd name="connsiteY1" fmla="*/ 80455 h 94045"/>
                  <a:gd name="connsiteX2" fmla="*/ 94255 w 93906"/>
                  <a:gd name="connsiteY2" fmla="*/ 47205 h 94045"/>
                  <a:gd name="connsiteX3" fmla="*/ 80503 w 93906"/>
                  <a:gd name="connsiteY3" fmla="*/ 13955 h 94045"/>
                  <a:gd name="connsiteX4" fmla="*/ 47302 w 93906"/>
                  <a:gd name="connsiteY4" fmla="*/ 182 h 94045"/>
                  <a:gd name="connsiteX5" fmla="*/ 14101 w 93906"/>
                  <a:gd name="connsiteY5" fmla="*/ 13955 h 94045"/>
                  <a:gd name="connsiteX6" fmla="*/ 349 w 93906"/>
                  <a:gd name="connsiteY6" fmla="*/ 47205 h 94045"/>
                  <a:gd name="connsiteX7" fmla="*/ 14101 w 93906"/>
                  <a:gd name="connsiteY7" fmla="*/ 80455 h 94045"/>
                  <a:gd name="connsiteX8" fmla="*/ 47302 w 93906"/>
                  <a:gd name="connsiteY8" fmla="*/ 942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02" y="94228"/>
                    </a:moveTo>
                    <a:cubicBezTo>
                      <a:pt x="59754" y="94228"/>
                      <a:pt x="71698" y="89273"/>
                      <a:pt x="80503" y="80455"/>
                    </a:cubicBezTo>
                    <a:cubicBezTo>
                      <a:pt x="89308" y="71637"/>
                      <a:pt x="94255" y="59676"/>
                      <a:pt x="94255" y="47205"/>
                    </a:cubicBezTo>
                    <a:cubicBezTo>
                      <a:pt x="94255" y="34734"/>
                      <a:pt x="89308" y="22773"/>
                      <a:pt x="80503" y="13955"/>
                    </a:cubicBezTo>
                    <a:cubicBezTo>
                      <a:pt x="71698" y="5137"/>
                      <a:pt x="59754" y="182"/>
                      <a:pt x="47302" y="182"/>
                    </a:cubicBezTo>
                    <a:cubicBezTo>
                      <a:pt x="34850" y="182"/>
                      <a:pt x="22906" y="5137"/>
                      <a:pt x="14101" y="13955"/>
                    </a:cubicBezTo>
                    <a:cubicBezTo>
                      <a:pt x="5296" y="22773"/>
                      <a:pt x="349" y="34734"/>
                      <a:pt x="349" y="47205"/>
                    </a:cubicBezTo>
                    <a:cubicBezTo>
                      <a:pt x="349" y="59676"/>
                      <a:pt x="5296" y="71637"/>
                      <a:pt x="14101" y="80455"/>
                    </a:cubicBezTo>
                    <a:cubicBezTo>
                      <a:pt x="22906" y="89273"/>
                      <a:pt x="34850" y="94228"/>
                      <a:pt x="47302" y="94228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7" name="Freeform: Shape 916">
                <a:extLst>
                  <a:ext uri="{FF2B5EF4-FFF2-40B4-BE49-F238E27FC236}">
                    <a16:creationId xmlns:a16="http://schemas.microsoft.com/office/drawing/2014/main" id="{D41BEE94-FDB7-49CF-88F3-FD942CCCB76D}"/>
                  </a:ext>
                </a:extLst>
              </p:cNvPr>
              <p:cNvSpPr/>
              <p:nvPr/>
            </p:nvSpPr>
            <p:spPr>
              <a:xfrm>
                <a:off x="6158348" y="4719936"/>
                <a:ext cx="93906" cy="94045"/>
              </a:xfrm>
              <a:custGeom>
                <a:avLst/>
                <a:gdLst>
                  <a:gd name="connsiteX0" fmla="*/ 47323 w 93906"/>
                  <a:gd name="connsiteY0" fmla="*/ 94255 h 94045"/>
                  <a:gd name="connsiteX1" fmla="*/ 80524 w 93906"/>
                  <a:gd name="connsiteY1" fmla="*/ 80482 h 94045"/>
                  <a:gd name="connsiteX2" fmla="*/ 94276 w 93906"/>
                  <a:gd name="connsiteY2" fmla="*/ 47232 h 94045"/>
                  <a:gd name="connsiteX3" fmla="*/ 80524 w 93906"/>
                  <a:gd name="connsiteY3" fmla="*/ 13982 h 94045"/>
                  <a:gd name="connsiteX4" fmla="*/ 47323 w 93906"/>
                  <a:gd name="connsiteY4" fmla="*/ 210 h 94045"/>
                  <a:gd name="connsiteX5" fmla="*/ 14122 w 93906"/>
                  <a:gd name="connsiteY5" fmla="*/ 13982 h 94045"/>
                  <a:gd name="connsiteX6" fmla="*/ 370 w 93906"/>
                  <a:gd name="connsiteY6" fmla="*/ 47232 h 94045"/>
                  <a:gd name="connsiteX7" fmla="*/ 14122 w 93906"/>
                  <a:gd name="connsiteY7" fmla="*/ 80482 h 94045"/>
                  <a:gd name="connsiteX8" fmla="*/ 47323 w 93906"/>
                  <a:gd name="connsiteY8" fmla="*/ 94255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23" y="94255"/>
                    </a:moveTo>
                    <a:cubicBezTo>
                      <a:pt x="59775" y="94255"/>
                      <a:pt x="71719" y="89300"/>
                      <a:pt x="80524" y="80482"/>
                    </a:cubicBezTo>
                    <a:cubicBezTo>
                      <a:pt x="89329" y="71664"/>
                      <a:pt x="94276" y="59703"/>
                      <a:pt x="94276" y="47232"/>
                    </a:cubicBezTo>
                    <a:cubicBezTo>
                      <a:pt x="94276" y="34762"/>
                      <a:pt x="89329" y="22800"/>
                      <a:pt x="80524" y="13982"/>
                    </a:cubicBezTo>
                    <a:cubicBezTo>
                      <a:pt x="71719" y="5164"/>
                      <a:pt x="59775" y="210"/>
                      <a:pt x="47323" y="210"/>
                    </a:cubicBezTo>
                    <a:cubicBezTo>
                      <a:pt x="34871" y="210"/>
                      <a:pt x="22927" y="5164"/>
                      <a:pt x="14122" y="13982"/>
                    </a:cubicBezTo>
                    <a:cubicBezTo>
                      <a:pt x="5317" y="22800"/>
                      <a:pt x="370" y="34762"/>
                      <a:pt x="370" y="47232"/>
                    </a:cubicBezTo>
                    <a:cubicBezTo>
                      <a:pt x="370" y="59703"/>
                      <a:pt x="5317" y="71664"/>
                      <a:pt x="14122" y="80482"/>
                    </a:cubicBezTo>
                    <a:cubicBezTo>
                      <a:pt x="22927" y="89300"/>
                      <a:pt x="34871" y="94255"/>
                      <a:pt x="47323" y="94255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8" name="Freeform: Shape 917">
                <a:extLst>
                  <a:ext uri="{FF2B5EF4-FFF2-40B4-BE49-F238E27FC236}">
                    <a16:creationId xmlns:a16="http://schemas.microsoft.com/office/drawing/2014/main" id="{02D5F7C9-B59D-4EB0-B02C-F6763E4D88D4}"/>
                  </a:ext>
                </a:extLst>
              </p:cNvPr>
              <p:cNvSpPr/>
              <p:nvPr/>
            </p:nvSpPr>
            <p:spPr>
              <a:xfrm>
                <a:off x="7167044" y="4577928"/>
                <a:ext cx="93906" cy="94045"/>
              </a:xfrm>
              <a:custGeom>
                <a:avLst/>
                <a:gdLst>
                  <a:gd name="connsiteX0" fmla="*/ 47388 w 93906"/>
                  <a:gd name="connsiteY0" fmla="*/ 94246 h 94045"/>
                  <a:gd name="connsiteX1" fmla="*/ 80589 w 93906"/>
                  <a:gd name="connsiteY1" fmla="*/ 80473 h 94045"/>
                  <a:gd name="connsiteX2" fmla="*/ 94341 w 93906"/>
                  <a:gd name="connsiteY2" fmla="*/ 47223 h 94045"/>
                  <a:gd name="connsiteX3" fmla="*/ 80589 w 93906"/>
                  <a:gd name="connsiteY3" fmla="*/ 13973 h 94045"/>
                  <a:gd name="connsiteX4" fmla="*/ 47388 w 93906"/>
                  <a:gd name="connsiteY4" fmla="*/ 201 h 94045"/>
                  <a:gd name="connsiteX5" fmla="*/ 14187 w 93906"/>
                  <a:gd name="connsiteY5" fmla="*/ 13973 h 94045"/>
                  <a:gd name="connsiteX6" fmla="*/ 435 w 93906"/>
                  <a:gd name="connsiteY6" fmla="*/ 47223 h 94045"/>
                  <a:gd name="connsiteX7" fmla="*/ 14187 w 93906"/>
                  <a:gd name="connsiteY7" fmla="*/ 80473 h 94045"/>
                  <a:gd name="connsiteX8" fmla="*/ 47388 w 93906"/>
                  <a:gd name="connsiteY8" fmla="*/ 94246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88" y="94246"/>
                    </a:moveTo>
                    <a:cubicBezTo>
                      <a:pt x="59840" y="94246"/>
                      <a:pt x="71784" y="89291"/>
                      <a:pt x="80589" y="80473"/>
                    </a:cubicBezTo>
                    <a:cubicBezTo>
                      <a:pt x="89394" y="71655"/>
                      <a:pt x="94341" y="59694"/>
                      <a:pt x="94341" y="47223"/>
                    </a:cubicBezTo>
                    <a:cubicBezTo>
                      <a:pt x="94341" y="34753"/>
                      <a:pt x="89394" y="22791"/>
                      <a:pt x="80589" y="13973"/>
                    </a:cubicBezTo>
                    <a:cubicBezTo>
                      <a:pt x="71784" y="5155"/>
                      <a:pt x="59840" y="201"/>
                      <a:pt x="47388" y="201"/>
                    </a:cubicBezTo>
                    <a:cubicBezTo>
                      <a:pt x="34936" y="201"/>
                      <a:pt x="22992" y="5155"/>
                      <a:pt x="14187" y="13973"/>
                    </a:cubicBezTo>
                    <a:cubicBezTo>
                      <a:pt x="5382" y="22791"/>
                      <a:pt x="435" y="34753"/>
                      <a:pt x="435" y="47223"/>
                    </a:cubicBezTo>
                    <a:cubicBezTo>
                      <a:pt x="435" y="59694"/>
                      <a:pt x="5382" y="71655"/>
                      <a:pt x="14187" y="80473"/>
                    </a:cubicBezTo>
                    <a:cubicBezTo>
                      <a:pt x="22992" y="89291"/>
                      <a:pt x="34936" y="94246"/>
                      <a:pt x="47388" y="94246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919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1899410" y="2731819"/>
              <a:ext cx="1887143" cy="1372120"/>
              <a:chOff x="1899410" y="2731819"/>
              <a:chExt cx="1887143" cy="1372120"/>
            </a:xfrm>
          </p:grpSpPr>
          <p:sp>
            <p:nvSpPr>
              <p:cNvPr id="920" name="Freeform: Shape 919">
                <a:extLst>
                  <a:ext uri="{FF2B5EF4-FFF2-40B4-BE49-F238E27FC236}">
                    <a16:creationId xmlns:a16="http://schemas.microsoft.com/office/drawing/2014/main" id="{48CB0ADE-C48F-411A-86DA-1E49EA550933}"/>
                  </a:ext>
                </a:extLst>
              </p:cNvPr>
              <p:cNvSpPr/>
              <p:nvPr/>
            </p:nvSpPr>
            <p:spPr>
              <a:xfrm>
                <a:off x="1899410" y="3583869"/>
                <a:ext cx="93906" cy="94045"/>
              </a:xfrm>
              <a:custGeom>
                <a:avLst/>
                <a:gdLst>
                  <a:gd name="connsiteX0" fmla="*/ 47051 w 93906"/>
                  <a:gd name="connsiteY0" fmla="*/ 94182 h 94045"/>
                  <a:gd name="connsiteX1" fmla="*/ 80252 w 93906"/>
                  <a:gd name="connsiteY1" fmla="*/ 80410 h 94045"/>
                  <a:gd name="connsiteX2" fmla="*/ 94004 w 93906"/>
                  <a:gd name="connsiteY2" fmla="*/ 47160 h 94045"/>
                  <a:gd name="connsiteX3" fmla="*/ 80252 w 93906"/>
                  <a:gd name="connsiteY3" fmla="*/ 13910 h 94045"/>
                  <a:gd name="connsiteX4" fmla="*/ 47051 w 93906"/>
                  <a:gd name="connsiteY4" fmla="*/ 137 h 94045"/>
                  <a:gd name="connsiteX5" fmla="*/ 13850 w 93906"/>
                  <a:gd name="connsiteY5" fmla="*/ 13910 h 94045"/>
                  <a:gd name="connsiteX6" fmla="*/ 98 w 93906"/>
                  <a:gd name="connsiteY6" fmla="*/ 47160 h 94045"/>
                  <a:gd name="connsiteX7" fmla="*/ 13850 w 93906"/>
                  <a:gd name="connsiteY7" fmla="*/ 80410 h 94045"/>
                  <a:gd name="connsiteX8" fmla="*/ 47051 w 93906"/>
                  <a:gd name="connsiteY8" fmla="*/ 94182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1" y="94182"/>
                    </a:moveTo>
                    <a:cubicBezTo>
                      <a:pt x="59503" y="94182"/>
                      <a:pt x="71447" y="89228"/>
                      <a:pt x="80252" y="80410"/>
                    </a:cubicBezTo>
                    <a:cubicBezTo>
                      <a:pt x="89057" y="71592"/>
                      <a:pt x="94004" y="59630"/>
                      <a:pt x="94004" y="47160"/>
                    </a:cubicBezTo>
                    <a:cubicBezTo>
                      <a:pt x="94004" y="34689"/>
                      <a:pt x="89057" y="22728"/>
                      <a:pt x="80252" y="13910"/>
                    </a:cubicBezTo>
                    <a:cubicBezTo>
                      <a:pt x="71447" y="5092"/>
                      <a:pt x="59503" y="137"/>
                      <a:pt x="47051" y="137"/>
                    </a:cubicBezTo>
                    <a:cubicBezTo>
                      <a:pt x="34599" y="137"/>
                      <a:pt x="22655" y="5092"/>
                      <a:pt x="13850" y="13910"/>
                    </a:cubicBezTo>
                    <a:cubicBezTo>
                      <a:pt x="5045" y="22728"/>
                      <a:pt x="98" y="34689"/>
                      <a:pt x="98" y="47160"/>
                    </a:cubicBezTo>
                    <a:cubicBezTo>
                      <a:pt x="98" y="59630"/>
                      <a:pt x="5045" y="71592"/>
                      <a:pt x="13850" y="80410"/>
                    </a:cubicBezTo>
                    <a:cubicBezTo>
                      <a:pt x="22655" y="89228"/>
                      <a:pt x="34599" y="94182"/>
                      <a:pt x="47051" y="94182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1" name="Freeform: Shape 920">
                <a:extLst>
                  <a:ext uri="{FF2B5EF4-FFF2-40B4-BE49-F238E27FC236}">
                    <a16:creationId xmlns:a16="http://schemas.microsoft.com/office/drawing/2014/main" id="{D3D7AD81-688D-4972-9EBF-1614EF0870D5}"/>
                  </a:ext>
                </a:extLst>
              </p:cNvPr>
              <p:cNvSpPr/>
              <p:nvPr/>
            </p:nvSpPr>
            <p:spPr>
              <a:xfrm>
                <a:off x="1899410" y="2873828"/>
                <a:ext cx="93906" cy="94045"/>
              </a:xfrm>
              <a:custGeom>
                <a:avLst/>
                <a:gdLst>
                  <a:gd name="connsiteX0" fmla="*/ 47051 w 93906"/>
                  <a:gd name="connsiteY0" fmla="*/ 94137 h 94045"/>
                  <a:gd name="connsiteX1" fmla="*/ 80252 w 93906"/>
                  <a:gd name="connsiteY1" fmla="*/ 80364 h 94045"/>
                  <a:gd name="connsiteX2" fmla="*/ 94004 w 93906"/>
                  <a:gd name="connsiteY2" fmla="*/ 47114 h 94045"/>
                  <a:gd name="connsiteX3" fmla="*/ 80252 w 93906"/>
                  <a:gd name="connsiteY3" fmla="*/ 13864 h 94045"/>
                  <a:gd name="connsiteX4" fmla="*/ 47051 w 93906"/>
                  <a:gd name="connsiteY4" fmla="*/ 92 h 94045"/>
                  <a:gd name="connsiteX5" fmla="*/ 13850 w 93906"/>
                  <a:gd name="connsiteY5" fmla="*/ 13864 h 94045"/>
                  <a:gd name="connsiteX6" fmla="*/ 98 w 93906"/>
                  <a:gd name="connsiteY6" fmla="*/ 47114 h 94045"/>
                  <a:gd name="connsiteX7" fmla="*/ 13850 w 93906"/>
                  <a:gd name="connsiteY7" fmla="*/ 80364 h 94045"/>
                  <a:gd name="connsiteX8" fmla="*/ 47051 w 93906"/>
                  <a:gd name="connsiteY8" fmla="*/ 941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51" y="94137"/>
                    </a:moveTo>
                    <a:cubicBezTo>
                      <a:pt x="59503" y="94137"/>
                      <a:pt x="71447" y="89182"/>
                      <a:pt x="80252" y="80364"/>
                    </a:cubicBezTo>
                    <a:cubicBezTo>
                      <a:pt x="89057" y="71546"/>
                      <a:pt x="94004" y="59585"/>
                      <a:pt x="94004" y="47114"/>
                    </a:cubicBezTo>
                    <a:cubicBezTo>
                      <a:pt x="94004" y="34644"/>
                      <a:pt x="89057" y="22682"/>
                      <a:pt x="80252" y="13864"/>
                    </a:cubicBezTo>
                    <a:cubicBezTo>
                      <a:pt x="71447" y="5046"/>
                      <a:pt x="59503" y="92"/>
                      <a:pt x="47051" y="92"/>
                    </a:cubicBezTo>
                    <a:cubicBezTo>
                      <a:pt x="34599" y="92"/>
                      <a:pt x="22655" y="5046"/>
                      <a:pt x="13850" y="13864"/>
                    </a:cubicBezTo>
                    <a:cubicBezTo>
                      <a:pt x="5045" y="22682"/>
                      <a:pt x="98" y="34644"/>
                      <a:pt x="98" y="47114"/>
                    </a:cubicBezTo>
                    <a:cubicBezTo>
                      <a:pt x="98" y="59585"/>
                      <a:pt x="5045" y="71546"/>
                      <a:pt x="13850" y="80364"/>
                    </a:cubicBezTo>
                    <a:cubicBezTo>
                      <a:pt x="22655" y="89182"/>
                      <a:pt x="34599" y="94137"/>
                      <a:pt x="47051" y="94137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2" name="Freeform: Shape 921">
                <a:extLst>
                  <a:ext uri="{FF2B5EF4-FFF2-40B4-BE49-F238E27FC236}">
                    <a16:creationId xmlns:a16="http://schemas.microsoft.com/office/drawing/2014/main" id="{8DE95438-7F97-4569-B9D1-485DD9F6541F}"/>
                  </a:ext>
                </a:extLst>
              </p:cNvPr>
              <p:cNvSpPr/>
              <p:nvPr/>
            </p:nvSpPr>
            <p:spPr>
              <a:xfrm>
                <a:off x="2571874" y="2873828"/>
                <a:ext cx="93906" cy="94045"/>
              </a:xfrm>
              <a:custGeom>
                <a:avLst/>
                <a:gdLst>
                  <a:gd name="connsiteX0" fmla="*/ 47094 w 93906"/>
                  <a:gd name="connsiteY0" fmla="*/ 94137 h 94045"/>
                  <a:gd name="connsiteX1" fmla="*/ 80295 w 93906"/>
                  <a:gd name="connsiteY1" fmla="*/ 80364 h 94045"/>
                  <a:gd name="connsiteX2" fmla="*/ 94047 w 93906"/>
                  <a:gd name="connsiteY2" fmla="*/ 47114 h 94045"/>
                  <a:gd name="connsiteX3" fmla="*/ 80295 w 93906"/>
                  <a:gd name="connsiteY3" fmla="*/ 13864 h 94045"/>
                  <a:gd name="connsiteX4" fmla="*/ 47094 w 93906"/>
                  <a:gd name="connsiteY4" fmla="*/ 92 h 94045"/>
                  <a:gd name="connsiteX5" fmla="*/ 13893 w 93906"/>
                  <a:gd name="connsiteY5" fmla="*/ 13864 h 94045"/>
                  <a:gd name="connsiteX6" fmla="*/ 141 w 93906"/>
                  <a:gd name="connsiteY6" fmla="*/ 47114 h 94045"/>
                  <a:gd name="connsiteX7" fmla="*/ 13893 w 93906"/>
                  <a:gd name="connsiteY7" fmla="*/ 80364 h 94045"/>
                  <a:gd name="connsiteX8" fmla="*/ 47094 w 93906"/>
                  <a:gd name="connsiteY8" fmla="*/ 94137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094" y="94137"/>
                    </a:moveTo>
                    <a:cubicBezTo>
                      <a:pt x="59546" y="94137"/>
                      <a:pt x="71490" y="89182"/>
                      <a:pt x="80295" y="80364"/>
                    </a:cubicBezTo>
                    <a:cubicBezTo>
                      <a:pt x="89100" y="71546"/>
                      <a:pt x="94047" y="59585"/>
                      <a:pt x="94047" y="47114"/>
                    </a:cubicBezTo>
                    <a:cubicBezTo>
                      <a:pt x="94047" y="34644"/>
                      <a:pt x="89100" y="22682"/>
                      <a:pt x="80295" y="13864"/>
                    </a:cubicBezTo>
                    <a:cubicBezTo>
                      <a:pt x="71490" y="5046"/>
                      <a:pt x="59546" y="92"/>
                      <a:pt x="47094" y="92"/>
                    </a:cubicBezTo>
                    <a:cubicBezTo>
                      <a:pt x="34642" y="92"/>
                      <a:pt x="22698" y="5046"/>
                      <a:pt x="13893" y="13864"/>
                    </a:cubicBezTo>
                    <a:cubicBezTo>
                      <a:pt x="5088" y="22682"/>
                      <a:pt x="141" y="34644"/>
                      <a:pt x="141" y="47114"/>
                    </a:cubicBezTo>
                    <a:cubicBezTo>
                      <a:pt x="141" y="59585"/>
                      <a:pt x="5088" y="71546"/>
                      <a:pt x="13893" y="80364"/>
                    </a:cubicBezTo>
                    <a:cubicBezTo>
                      <a:pt x="22698" y="89182"/>
                      <a:pt x="34642" y="94137"/>
                      <a:pt x="47094" y="94137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3" name="Freeform: Shape 922">
                <a:extLst>
                  <a:ext uri="{FF2B5EF4-FFF2-40B4-BE49-F238E27FC236}">
                    <a16:creationId xmlns:a16="http://schemas.microsoft.com/office/drawing/2014/main" id="{EC62BB21-3678-4DCC-A60B-34073751918F}"/>
                  </a:ext>
                </a:extLst>
              </p:cNvPr>
              <p:cNvSpPr/>
              <p:nvPr/>
            </p:nvSpPr>
            <p:spPr>
              <a:xfrm>
                <a:off x="2796028" y="4009894"/>
                <a:ext cx="93906" cy="94045"/>
              </a:xfrm>
              <a:custGeom>
                <a:avLst/>
                <a:gdLst>
                  <a:gd name="connsiteX0" fmla="*/ 47108 w 93906"/>
                  <a:gd name="connsiteY0" fmla="*/ 94210 h 94045"/>
                  <a:gd name="connsiteX1" fmla="*/ 80309 w 93906"/>
                  <a:gd name="connsiteY1" fmla="*/ 80437 h 94045"/>
                  <a:gd name="connsiteX2" fmla="*/ 94062 w 93906"/>
                  <a:gd name="connsiteY2" fmla="*/ 47187 h 94045"/>
                  <a:gd name="connsiteX3" fmla="*/ 80309 w 93906"/>
                  <a:gd name="connsiteY3" fmla="*/ 13937 h 94045"/>
                  <a:gd name="connsiteX4" fmla="*/ 47108 w 93906"/>
                  <a:gd name="connsiteY4" fmla="*/ 164 h 94045"/>
                  <a:gd name="connsiteX5" fmla="*/ 13908 w 93906"/>
                  <a:gd name="connsiteY5" fmla="*/ 13937 h 94045"/>
                  <a:gd name="connsiteX6" fmla="*/ 155 w 93906"/>
                  <a:gd name="connsiteY6" fmla="*/ 47187 h 94045"/>
                  <a:gd name="connsiteX7" fmla="*/ 13908 w 93906"/>
                  <a:gd name="connsiteY7" fmla="*/ 80437 h 94045"/>
                  <a:gd name="connsiteX8" fmla="*/ 47108 w 93906"/>
                  <a:gd name="connsiteY8" fmla="*/ 9421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08" y="94210"/>
                    </a:moveTo>
                    <a:cubicBezTo>
                      <a:pt x="59561" y="94210"/>
                      <a:pt x="71504" y="89255"/>
                      <a:pt x="80309" y="80437"/>
                    </a:cubicBezTo>
                    <a:cubicBezTo>
                      <a:pt x="89114" y="71619"/>
                      <a:pt x="94062" y="59657"/>
                      <a:pt x="94062" y="47187"/>
                    </a:cubicBezTo>
                    <a:cubicBezTo>
                      <a:pt x="94062" y="34716"/>
                      <a:pt x="89114" y="22755"/>
                      <a:pt x="80309" y="13937"/>
                    </a:cubicBezTo>
                    <a:cubicBezTo>
                      <a:pt x="71504" y="5119"/>
                      <a:pt x="59561" y="164"/>
                      <a:pt x="47108" y="164"/>
                    </a:cubicBezTo>
                    <a:cubicBezTo>
                      <a:pt x="34656" y="164"/>
                      <a:pt x="22712" y="5119"/>
                      <a:pt x="13908" y="13937"/>
                    </a:cubicBezTo>
                    <a:cubicBezTo>
                      <a:pt x="5103" y="22755"/>
                      <a:pt x="155" y="34716"/>
                      <a:pt x="155" y="47187"/>
                    </a:cubicBezTo>
                    <a:cubicBezTo>
                      <a:pt x="155" y="59657"/>
                      <a:pt x="5103" y="71619"/>
                      <a:pt x="13908" y="80437"/>
                    </a:cubicBezTo>
                    <a:cubicBezTo>
                      <a:pt x="22712" y="89255"/>
                      <a:pt x="34656" y="94210"/>
                      <a:pt x="47108" y="94210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4" name="Freeform: Shape 923">
                <a:extLst>
                  <a:ext uri="{FF2B5EF4-FFF2-40B4-BE49-F238E27FC236}">
                    <a16:creationId xmlns:a16="http://schemas.microsoft.com/office/drawing/2014/main" id="{A051F1F9-7760-4EC6-900C-B2CB59E1934E}"/>
                  </a:ext>
                </a:extLst>
              </p:cNvPr>
              <p:cNvSpPr/>
              <p:nvPr/>
            </p:nvSpPr>
            <p:spPr>
              <a:xfrm>
                <a:off x="3468492" y="2731819"/>
                <a:ext cx="93906" cy="94045"/>
              </a:xfrm>
              <a:custGeom>
                <a:avLst/>
                <a:gdLst>
                  <a:gd name="connsiteX0" fmla="*/ 47151 w 93906"/>
                  <a:gd name="connsiteY0" fmla="*/ 94128 h 94045"/>
                  <a:gd name="connsiteX1" fmla="*/ 80352 w 93906"/>
                  <a:gd name="connsiteY1" fmla="*/ 80355 h 94045"/>
                  <a:gd name="connsiteX2" fmla="*/ 94105 w 93906"/>
                  <a:gd name="connsiteY2" fmla="*/ 47105 h 94045"/>
                  <a:gd name="connsiteX3" fmla="*/ 80352 w 93906"/>
                  <a:gd name="connsiteY3" fmla="*/ 13855 h 94045"/>
                  <a:gd name="connsiteX4" fmla="*/ 47151 w 93906"/>
                  <a:gd name="connsiteY4" fmla="*/ 83 h 94045"/>
                  <a:gd name="connsiteX5" fmla="*/ 13950 w 93906"/>
                  <a:gd name="connsiteY5" fmla="*/ 13855 h 94045"/>
                  <a:gd name="connsiteX6" fmla="*/ 198 w 93906"/>
                  <a:gd name="connsiteY6" fmla="*/ 47105 h 94045"/>
                  <a:gd name="connsiteX7" fmla="*/ 13950 w 93906"/>
                  <a:gd name="connsiteY7" fmla="*/ 80355 h 94045"/>
                  <a:gd name="connsiteX8" fmla="*/ 47151 w 93906"/>
                  <a:gd name="connsiteY8" fmla="*/ 9412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51" y="94128"/>
                    </a:moveTo>
                    <a:cubicBezTo>
                      <a:pt x="59604" y="94128"/>
                      <a:pt x="71547" y="89173"/>
                      <a:pt x="80352" y="80355"/>
                    </a:cubicBezTo>
                    <a:cubicBezTo>
                      <a:pt x="89157" y="71537"/>
                      <a:pt x="94105" y="59576"/>
                      <a:pt x="94105" y="47105"/>
                    </a:cubicBezTo>
                    <a:cubicBezTo>
                      <a:pt x="94105" y="34635"/>
                      <a:pt x="89157" y="22673"/>
                      <a:pt x="80352" y="13855"/>
                    </a:cubicBezTo>
                    <a:cubicBezTo>
                      <a:pt x="71547" y="5037"/>
                      <a:pt x="59604" y="83"/>
                      <a:pt x="47151" y="83"/>
                    </a:cubicBezTo>
                    <a:cubicBezTo>
                      <a:pt x="34699" y="83"/>
                      <a:pt x="22755" y="5037"/>
                      <a:pt x="13950" y="13855"/>
                    </a:cubicBezTo>
                    <a:cubicBezTo>
                      <a:pt x="5145" y="22673"/>
                      <a:pt x="198" y="34635"/>
                      <a:pt x="198" y="47105"/>
                    </a:cubicBezTo>
                    <a:cubicBezTo>
                      <a:pt x="198" y="59576"/>
                      <a:pt x="5145" y="71537"/>
                      <a:pt x="13950" y="80355"/>
                    </a:cubicBezTo>
                    <a:cubicBezTo>
                      <a:pt x="22755" y="89173"/>
                      <a:pt x="34699" y="94128"/>
                      <a:pt x="47151" y="94128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5" name="Freeform: Shape 924">
                <a:extLst>
                  <a:ext uri="{FF2B5EF4-FFF2-40B4-BE49-F238E27FC236}">
                    <a16:creationId xmlns:a16="http://schemas.microsoft.com/office/drawing/2014/main" id="{3FB41556-A3E7-4A0B-A8F0-002F20EBFC69}"/>
                  </a:ext>
                </a:extLst>
              </p:cNvPr>
              <p:cNvSpPr/>
              <p:nvPr/>
            </p:nvSpPr>
            <p:spPr>
              <a:xfrm>
                <a:off x="3580569" y="4009894"/>
                <a:ext cx="93906" cy="94045"/>
              </a:xfrm>
              <a:custGeom>
                <a:avLst/>
                <a:gdLst>
                  <a:gd name="connsiteX0" fmla="*/ 47159 w 93906"/>
                  <a:gd name="connsiteY0" fmla="*/ 94210 h 94045"/>
                  <a:gd name="connsiteX1" fmla="*/ 80360 w 93906"/>
                  <a:gd name="connsiteY1" fmla="*/ 80437 h 94045"/>
                  <a:gd name="connsiteX2" fmla="*/ 94112 w 93906"/>
                  <a:gd name="connsiteY2" fmla="*/ 47187 h 94045"/>
                  <a:gd name="connsiteX3" fmla="*/ 80360 w 93906"/>
                  <a:gd name="connsiteY3" fmla="*/ 13937 h 94045"/>
                  <a:gd name="connsiteX4" fmla="*/ 47159 w 93906"/>
                  <a:gd name="connsiteY4" fmla="*/ 164 h 94045"/>
                  <a:gd name="connsiteX5" fmla="*/ 13958 w 93906"/>
                  <a:gd name="connsiteY5" fmla="*/ 13937 h 94045"/>
                  <a:gd name="connsiteX6" fmla="*/ 205 w 93906"/>
                  <a:gd name="connsiteY6" fmla="*/ 47187 h 94045"/>
                  <a:gd name="connsiteX7" fmla="*/ 13958 w 93906"/>
                  <a:gd name="connsiteY7" fmla="*/ 80437 h 94045"/>
                  <a:gd name="connsiteX8" fmla="*/ 47159 w 93906"/>
                  <a:gd name="connsiteY8" fmla="*/ 9421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59" y="94210"/>
                    </a:moveTo>
                    <a:cubicBezTo>
                      <a:pt x="59611" y="94210"/>
                      <a:pt x="71555" y="89255"/>
                      <a:pt x="80360" y="80437"/>
                    </a:cubicBezTo>
                    <a:cubicBezTo>
                      <a:pt x="89164" y="71619"/>
                      <a:pt x="94112" y="59657"/>
                      <a:pt x="94112" y="47187"/>
                    </a:cubicBezTo>
                    <a:cubicBezTo>
                      <a:pt x="94112" y="34716"/>
                      <a:pt x="89164" y="22755"/>
                      <a:pt x="80360" y="13937"/>
                    </a:cubicBezTo>
                    <a:cubicBezTo>
                      <a:pt x="71555" y="5119"/>
                      <a:pt x="59611" y="164"/>
                      <a:pt x="47159" y="164"/>
                    </a:cubicBezTo>
                    <a:cubicBezTo>
                      <a:pt x="34706" y="164"/>
                      <a:pt x="22763" y="5119"/>
                      <a:pt x="13958" y="13937"/>
                    </a:cubicBezTo>
                    <a:cubicBezTo>
                      <a:pt x="5153" y="22755"/>
                      <a:pt x="205" y="34716"/>
                      <a:pt x="205" y="47187"/>
                    </a:cubicBezTo>
                    <a:cubicBezTo>
                      <a:pt x="205" y="59657"/>
                      <a:pt x="5153" y="71619"/>
                      <a:pt x="13958" y="80437"/>
                    </a:cubicBezTo>
                    <a:cubicBezTo>
                      <a:pt x="22763" y="89255"/>
                      <a:pt x="34706" y="94210"/>
                      <a:pt x="47159" y="94210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6" name="Freeform: Shape 925">
                <a:extLst>
                  <a:ext uri="{FF2B5EF4-FFF2-40B4-BE49-F238E27FC236}">
                    <a16:creationId xmlns:a16="http://schemas.microsoft.com/office/drawing/2014/main" id="{BD07849E-61B0-4F13-ADC3-E0737AC1CD41}"/>
                  </a:ext>
                </a:extLst>
              </p:cNvPr>
              <p:cNvSpPr/>
              <p:nvPr/>
            </p:nvSpPr>
            <p:spPr>
              <a:xfrm>
                <a:off x="3692647" y="3867886"/>
                <a:ext cx="93906" cy="94045"/>
              </a:xfrm>
              <a:custGeom>
                <a:avLst/>
                <a:gdLst>
                  <a:gd name="connsiteX0" fmla="*/ 47166 w 93906"/>
                  <a:gd name="connsiteY0" fmla="*/ 94200 h 94045"/>
                  <a:gd name="connsiteX1" fmla="*/ 80367 w 93906"/>
                  <a:gd name="connsiteY1" fmla="*/ 80428 h 94045"/>
                  <a:gd name="connsiteX2" fmla="*/ 94119 w 93906"/>
                  <a:gd name="connsiteY2" fmla="*/ 47178 h 94045"/>
                  <a:gd name="connsiteX3" fmla="*/ 80367 w 93906"/>
                  <a:gd name="connsiteY3" fmla="*/ 13928 h 94045"/>
                  <a:gd name="connsiteX4" fmla="*/ 47166 w 93906"/>
                  <a:gd name="connsiteY4" fmla="*/ 155 h 94045"/>
                  <a:gd name="connsiteX5" fmla="*/ 13965 w 93906"/>
                  <a:gd name="connsiteY5" fmla="*/ 13928 h 94045"/>
                  <a:gd name="connsiteX6" fmla="*/ 213 w 93906"/>
                  <a:gd name="connsiteY6" fmla="*/ 47178 h 94045"/>
                  <a:gd name="connsiteX7" fmla="*/ 13965 w 93906"/>
                  <a:gd name="connsiteY7" fmla="*/ 80428 h 94045"/>
                  <a:gd name="connsiteX8" fmla="*/ 47166 w 93906"/>
                  <a:gd name="connsiteY8" fmla="*/ 94200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166" y="94200"/>
                    </a:moveTo>
                    <a:cubicBezTo>
                      <a:pt x="59618" y="94200"/>
                      <a:pt x="71562" y="89246"/>
                      <a:pt x="80367" y="80428"/>
                    </a:cubicBezTo>
                    <a:cubicBezTo>
                      <a:pt x="89172" y="71610"/>
                      <a:pt x="94119" y="59648"/>
                      <a:pt x="94119" y="47178"/>
                    </a:cubicBezTo>
                    <a:cubicBezTo>
                      <a:pt x="94119" y="34707"/>
                      <a:pt x="89172" y="22746"/>
                      <a:pt x="80367" y="13928"/>
                    </a:cubicBezTo>
                    <a:cubicBezTo>
                      <a:pt x="71562" y="5110"/>
                      <a:pt x="59618" y="155"/>
                      <a:pt x="47166" y="155"/>
                    </a:cubicBezTo>
                    <a:cubicBezTo>
                      <a:pt x="34714" y="155"/>
                      <a:pt x="22770" y="5110"/>
                      <a:pt x="13965" y="13928"/>
                    </a:cubicBezTo>
                    <a:cubicBezTo>
                      <a:pt x="5160" y="22746"/>
                      <a:pt x="213" y="34707"/>
                      <a:pt x="213" y="47178"/>
                    </a:cubicBezTo>
                    <a:cubicBezTo>
                      <a:pt x="213" y="59648"/>
                      <a:pt x="5160" y="71610"/>
                      <a:pt x="13965" y="80428"/>
                    </a:cubicBezTo>
                    <a:cubicBezTo>
                      <a:pt x="22770" y="89246"/>
                      <a:pt x="34714" y="94200"/>
                      <a:pt x="47166" y="94200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27" name="Freeform: Shape 926">
              <a:extLst>
                <a:ext uri="{FF2B5EF4-FFF2-40B4-BE49-F238E27FC236}">
                  <a16:creationId xmlns:a16="http://schemas.microsoft.com/office/drawing/2014/main" id="{6DE2BC95-7C6B-4864-A822-770E170B8041}"/>
                </a:ext>
              </a:extLst>
            </p:cNvPr>
            <p:cNvSpPr/>
            <p:nvPr/>
          </p:nvSpPr>
          <p:spPr>
            <a:xfrm>
              <a:off x="1498054" y="2068800"/>
              <a:ext cx="15651" cy="2982175"/>
            </a:xfrm>
            <a:custGeom>
              <a:avLst/>
              <a:gdLst>
                <a:gd name="connsiteX0" fmla="*/ 0 w 15651"/>
                <a:gd name="connsiteY0" fmla="*/ 2982176 h 2982175"/>
                <a:gd name="connsiteX1" fmla="*/ 0 w 15651"/>
                <a:gd name="connsiteY1" fmla="*/ 0 h 298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651" h="2982175">
                  <a:moveTo>
                    <a:pt x="0" y="2982176"/>
                  </a:moveTo>
                  <a:lnTo>
                    <a:pt x="0" y="0"/>
                  </a:lnTo>
                </a:path>
              </a:pathLst>
            </a:custGeom>
            <a:noFill/>
            <a:ln w="1564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8" name="Freeform: Shape 927">
              <a:extLst>
                <a:ext uri="{FF2B5EF4-FFF2-40B4-BE49-F238E27FC236}">
                  <a16:creationId xmlns:a16="http://schemas.microsoft.com/office/drawing/2014/main" id="{F5732530-7610-41D9-9F48-FE0F1F1C552B}"/>
                </a:ext>
              </a:extLst>
            </p:cNvPr>
            <p:cNvSpPr/>
            <p:nvPr/>
          </p:nvSpPr>
          <p:spPr>
            <a:xfrm>
              <a:off x="8222692" y="2068800"/>
              <a:ext cx="15651" cy="2982175"/>
            </a:xfrm>
            <a:custGeom>
              <a:avLst/>
              <a:gdLst>
                <a:gd name="connsiteX0" fmla="*/ 0 w 15651"/>
                <a:gd name="connsiteY0" fmla="*/ 2982176 h 2982175"/>
                <a:gd name="connsiteX1" fmla="*/ 0 w 15651"/>
                <a:gd name="connsiteY1" fmla="*/ 0 h 298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651" h="2982175">
                  <a:moveTo>
                    <a:pt x="0" y="2982176"/>
                  </a:moveTo>
                  <a:lnTo>
                    <a:pt x="0" y="0"/>
                  </a:lnTo>
                </a:path>
              </a:pathLst>
            </a:custGeom>
            <a:noFill/>
            <a:ln w="1564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9" name="Freeform: Shape 928">
              <a:extLst>
                <a:ext uri="{FF2B5EF4-FFF2-40B4-BE49-F238E27FC236}">
                  <a16:creationId xmlns:a16="http://schemas.microsoft.com/office/drawing/2014/main" id="{6B9D6852-1407-4CE8-8916-7F0561E12127}"/>
                </a:ext>
              </a:extLst>
            </p:cNvPr>
            <p:cNvSpPr/>
            <p:nvPr/>
          </p:nvSpPr>
          <p:spPr>
            <a:xfrm>
              <a:off x="1498054" y="5050976"/>
              <a:ext cx="6724638" cy="15674"/>
            </a:xfrm>
            <a:custGeom>
              <a:avLst/>
              <a:gdLst>
                <a:gd name="connsiteX0" fmla="*/ 0 w 6724638"/>
                <a:gd name="connsiteY0" fmla="*/ 0 h 15674"/>
                <a:gd name="connsiteX1" fmla="*/ 6724639 w 6724638"/>
                <a:gd name="connsiteY1" fmla="*/ 0 h 1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24638" h="15674">
                  <a:moveTo>
                    <a:pt x="0" y="0"/>
                  </a:moveTo>
                  <a:lnTo>
                    <a:pt x="6724639" y="0"/>
                  </a:lnTo>
                </a:path>
              </a:pathLst>
            </a:custGeom>
            <a:noFill/>
            <a:ln w="1564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0" name="Freeform: Shape 929">
              <a:extLst>
                <a:ext uri="{FF2B5EF4-FFF2-40B4-BE49-F238E27FC236}">
                  <a16:creationId xmlns:a16="http://schemas.microsoft.com/office/drawing/2014/main" id="{FB9ACC2F-1081-4D6E-83B9-F2D81E14D20C}"/>
                </a:ext>
              </a:extLst>
            </p:cNvPr>
            <p:cNvSpPr/>
            <p:nvPr/>
          </p:nvSpPr>
          <p:spPr>
            <a:xfrm>
              <a:off x="1498054" y="2068800"/>
              <a:ext cx="6724638" cy="15674"/>
            </a:xfrm>
            <a:custGeom>
              <a:avLst/>
              <a:gdLst>
                <a:gd name="connsiteX0" fmla="*/ 0 w 6724638"/>
                <a:gd name="connsiteY0" fmla="*/ 0 h 15674"/>
                <a:gd name="connsiteX1" fmla="*/ 6724639 w 6724638"/>
                <a:gd name="connsiteY1" fmla="*/ 0 h 1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24638" h="15674">
                  <a:moveTo>
                    <a:pt x="0" y="0"/>
                  </a:moveTo>
                  <a:lnTo>
                    <a:pt x="6724639" y="0"/>
                  </a:lnTo>
                </a:path>
              </a:pathLst>
            </a:custGeom>
            <a:noFill/>
            <a:ln w="1564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31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7043964" y="2139334"/>
              <a:ext cx="1108299" cy="1478705"/>
              <a:chOff x="7043964" y="2139334"/>
              <a:chExt cx="1108299" cy="1478705"/>
            </a:xfrm>
          </p:grpSpPr>
          <p:sp>
            <p:nvSpPr>
              <p:cNvPr id="932" name="Freeform: Shape 931">
                <a:extLst>
                  <a:ext uri="{FF2B5EF4-FFF2-40B4-BE49-F238E27FC236}">
                    <a16:creationId xmlns:a16="http://schemas.microsoft.com/office/drawing/2014/main" id="{25EB1EBC-0054-4705-93C7-4EEEA41BD673}"/>
                  </a:ext>
                </a:extLst>
              </p:cNvPr>
              <p:cNvSpPr/>
              <p:nvPr/>
            </p:nvSpPr>
            <p:spPr>
              <a:xfrm>
                <a:off x="7043964" y="2139334"/>
                <a:ext cx="1108299" cy="1478705"/>
              </a:xfrm>
              <a:custGeom>
                <a:avLst/>
                <a:gdLst>
                  <a:gd name="connsiteX0" fmla="*/ 28172 w 1108299"/>
                  <a:gd name="connsiteY0" fmla="*/ 1478705 h 1478705"/>
                  <a:gd name="connsiteX1" fmla="*/ 1080127 w 1108299"/>
                  <a:gd name="connsiteY1" fmla="*/ 1478705 h 1478705"/>
                  <a:gd name="connsiteX2" fmla="*/ 1108299 w 1108299"/>
                  <a:gd name="connsiteY2" fmla="*/ 1450492 h 1478705"/>
                  <a:gd name="connsiteX3" fmla="*/ 1108299 w 1108299"/>
                  <a:gd name="connsiteY3" fmla="*/ 28214 h 1478705"/>
                  <a:gd name="connsiteX4" fmla="*/ 1080127 w 1108299"/>
                  <a:gd name="connsiteY4" fmla="*/ 0 h 1478705"/>
                  <a:gd name="connsiteX5" fmla="*/ 28172 w 1108299"/>
                  <a:gd name="connsiteY5" fmla="*/ 0 h 1478705"/>
                  <a:gd name="connsiteX6" fmla="*/ 0 w 1108299"/>
                  <a:gd name="connsiteY6" fmla="*/ 28214 h 1478705"/>
                  <a:gd name="connsiteX7" fmla="*/ 0 w 1108299"/>
                  <a:gd name="connsiteY7" fmla="*/ 1450492 h 1478705"/>
                  <a:gd name="connsiteX8" fmla="*/ 28172 w 1108299"/>
                  <a:gd name="connsiteY8" fmla="*/ 1478705 h 1478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8299" h="1478705">
                    <a:moveTo>
                      <a:pt x="28172" y="1478705"/>
                    </a:moveTo>
                    <a:lnTo>
                      <a:pt x="1080127" y="1478705"/>
                    </a:lnTo>
                    <a:cubicBezTo>
                      <a:pt x="1098908" y="1478705"/>
                      <a:pt x="1108299" y="1469301"/>
                      <a:pt x="1108299" y="1450492"/>
                    </a:cubicBezTo>
                    <a:lnTo>
                      <a:pt x="1108299" y="28214"/>
                    </a:lnTo>
                    <a:cubicBezTo>
                      <a:pt x="1108299" y="9405"/>
                      <a:pt x="1098908" y="0"/>
                      <a:pt x="1080127" y="0"/>
                    </a:cubicBezTo>
                    <a:lnTo>
                      <a:pt x="28172" y="0"/>
                    </a:lnTo>
                    <a:cubicBezTo>
                      <a:pt x="9391" y="0"/>
                      <a:pt x="0" y="9405"/>
                      <a:pt x="0" y="28214"/>
                    </a:cubicBezTo>
                    <a:lnTo>
                      <a:pt x="0" y="1450492"/>
                    </a:lnTo>
                    <a:cubicBezTo>
                      <a:pt x="0" y="1469301"/>
                      <a:pt x="9391" y="1478705"/>
                      <a:pt x="28172" y="1478705"/>
                    </a:cubicBezTo>
                    <a:close/>
                  </a:path>
                </a:pathLst>
              </a:custGeom>
              <a:solidFill>
                <a:srgbClr val="EEEEEE">
                  <a:alpha val="50000"/>
                </a:srgbClr>
              </a:solidFill>
              <a:ln w="15646" cap="flat">
                <a:solidFill>
                  <a:srgbClr val="EEEEEE">
                    <a:alpha val="50000"/>
                  </a:srgb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3" name="TextBox 932">
                <a:extLst>
                  <a:ext uri="{FF2B5EF4-FFF2-40B4-BE49-F238E27FC236}">
                    <a16:creationId xmlns:a16="http://schemas.microsoft.com/office/drawing/2014/main" id="{2D3B1CB9-EA0E-4BA0-96DC-8D0D1ACC077D}"/>
                  </a:ext>
                </a:extLst>
              </p:cNvPr>
              <p:cNvSpPr txBox="1"/>
              <p:nvPr/>
            </p:nvSpPr>
            <p:spPr>
              <a:xfrm>
                <a:off x="7008868" y="2114774"/>
                <a:ext cx="1137595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Institution Type</a:t>
                </a:r>
              </a:p>
            </p:txBody>
          </p:sp>
          <p:sp>
            <p:nvSpPr>
              <p:cNvPr id="934" name="Freeform: Shape 933">
                <a:extLst>
                  <a:ext uri="{FF2B5EF4-FFF2-40B4-BE49-F238E27FC236}">
                    <a16:creationId xmlns:a16="http://schemas.microsoft.com/office/drawing/2014/main" id="{98DE75B0-C166-441D-9AD1-C9CD18B515C8}"/>
                  </a:ext>
                </a:extLst>
              </p:cNvPr>
              <p:cNvSpPr/>
              <p:nvPr/>
            </p:nvSpPr>
            <p:spPr>
              <a:xfrm>
                <a:off x="7263689" y="2423953"/>
                <a:ext cx="93906" cy="94045"/>
              </a:xfrm>
              <a:custGeom>
                <a:avLst/>
                <a:gdLst>
                  <a:gd name="connsiteX0" fmla="*/ 47394 w 93906"/>
                  <a:gd name="connsiteY0" fmla="*/ 94108 h 94045"/>
                  <a:gd name="connsiteX1" fmla="*/ 80595 w 93906"/>
                  <a:gd name="connsiteY1" fmla="*/ 80336 h 94045"/>
                  <a:gd name="connsiteX2" fmla="*/ 94347 w 93906"/>
                  <a:gd name="connsiteY2" fmla="*/ 47086 h 94045"/>
                  <a:gd name="connsiteX3" fmla="*/ 80595 w 93906"/>
                  <a:gd name="connsiteY3" fmla="*/ 13836 h 94045"/>
                  <a:gd name="connsiteX4" fmla="*/ 47394 w 93906"/>
                  <a:gd name="connsiteY4" fmla="*/ 63 h 94045"/>
                  <a:gd name="connsiteX5" fmla="*/ 14193 w 93906"/>
                  <a:gd name="connsiteY5" fmla="*/ 13836 h 94045"/>
                  <a:gd name="connsiteX6" fmla="*/ 441 w 93906"/>
                  <a:gd name="connsiteY6" fmla="*/ 47086 h 94045"/>
                  <a:gd name="connsiteX7" fmla="*/ 14193 w 93906"/>
                  <a:gd name="connsiteY7" fmla="*/ 80336 h 94045"/>
                  <a:gd name="connsiteX8" fmla="*/ 47394 w 93906"/>
                  <a:gd name="connsiteY8" fmla="*/ 9410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08"/>
                    </a:moveTo>
                    <a:cubicBezTo>
                      <a:pt x="59846" y="94108"/>
                      <a:pt x="71790" y="89154"/>
                      <a:pt x="80595" y="80336"/>
                    </a:cubicBezTo>
                    <a:cubicBezTo>
                      <a:pt x="89400" y="71518"/>
                      <a:pt x="94347" y="59556"/>
                      <a:pt x="94347" y="47086"/>
                    </a:cubicBezTo>
                    <a:cubicBezTo>
                      <a:pt x="94347" y="34615"/>
                      <a:pt x="89400" y="22654"/>
                      <a:pt x="80595" y="13836"/>
                    </a:cubicBezTo>
                    <a:cubicBezTo>
                      <a:pt x="71790" y="5018"/>
                      <a:pt x="59846" y="63"/>
                      <a:pt x="47394" y="63"/>
                    </a:cubicBezTo>
                    <a:cubicBezTo>
                      <a:pt x="34942" y="63"/>
                      <a:pt x="22998" y="5018"/>
                      <a:pt x="14193" y="13836"/>
                    </a:cubicBezTo>
                    <a:cubicBezTo>
                      <a:pt x="5388" y="22654"/>
                      <a:pt x="441" y="34615"/>
                      <a:pt x="441" y="47086"/>
                    </a:cubicBezTo>
                    <a:cubicBezTo>
                      <a:pt x="441" y="59556"/>
                      <a:pt x="5388" y="71518"/>
                      <a:pt x="14193" y="80336"/>
                    </a:cubicBezTo>
                    <a:cubicBezTo>
                      <a:pt x="22998" y="89154"/>
                      <a:pt x="34942" y="94108"/>
                      <a:pt x="47394" y="94108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5" name="TextBox 934">
                <a:extLst>
                  <a:ext uri="{FF2B5EF4-FFF2-40B4-BE49-F238E27FC236}">
                    <a16:creationId xmlns:a16="http://schemas.microsoft.com/office/drawing/2014/main" id="{B2A801E8-EFEE-40DE-902C-BA094F4A41BD}"/>
                  </a:ext>
                </a:extLst>
              </p:cNvPr>
              <p:cNvSpPr txBox="1"/>
              <p:nvPr/>
            </p:nvSpPr>
            <p:spPr>
              <a:xfrm>
                <a:off x="7472749" y="2321218"/>
                <a:ext cx="433297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2YC</a:t>
                </a:r>
              </a:p>
            </p:txBody>
          </p:sp>
          <p:sp>
            <p:nvSpPr>
              <p:cNvPr id="936" name="Freeform: Shape 935">
                <a:extLst>
                  <a:ext uri="{FF2B5EF4-FFF2-40B4-BE49-F238E27FC236}">
                    <a16:creationId xmlns:a16="http://schemas.microsoft.com/office/drawing/2014/main" id="{0C99EB84-F5E3-47DD-9C4D-A63DADF1C4F3}"/>
                  </a:ext>
                </a:extLst>
              </p:cNvPr>
              <p:cNvSpPr/>
              <p:nvPr/>
            </p:nvSpPr>
            <p:spPr>
              <a:xfrm>
                <a:off x="7263689" y="2628943"/>
                <a:ext cx="93906" cy="94045"/>
              </a:xfrm>
              <a:custGeom>
                <a:avLst/>
                <a:gdLst>
                  <a:gd name="connsiteX0" fmla="*/ 47394 w 93906"/>
                  <a:gd name="connsiteY0" fmla="*/ 94121 h 94045"/>
                  <a:gd name="connsiteX1" fmla="*/ 80595 w 93906"/>
                  <a:gd name="connsiteY1" fmla="*/ 80349 h 94045"/>
                  <a:gd name="connsiteX2" fmla="*/ 94347 w 93906"/>
                  <a:gd name="connsiteY2" fmla="*/ 47099 h 94045"/>
                  <a:gd name="connsiteX3" fmla="*/ 80595 w 93906"/>
                  <a:gd name="connsiteY3" fmla="*/ 13849 h 94045"/>
                  <a:gd name="connsiteX4" fmla="*/ 47394 w 93906"/>
                  <a:gd name="connsiteY4" fmla="*/ 76 h 94045"/>
                  <a:gd name="connsiteX5" fmla="*/ 14193 w 93906"/>
                  <a:gd name="connsiteY5" fmla="*/ 13849 h 94045"/>
                  <a:gd name="connsiteX6" fmla="*/ 441 w 93906"/>
                  <a:gd name="connsiteY6" fmla="*/ 47099 h 94045"/>
                  <a:gd name="connsiteX7" fmla="*/ 14193 w 93906"/>
                  <a:gd name="connsiteY7" fmla="*/ 80349 h 94045"/>
                  <a:gd name="connsiteX8" fmla="*/ 47394 w 93906"/>
                  <a:gd name="connsiteY8" fmla="*/ 9412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21"/>
                    </a:moveTo>
                    <a:cubicBezTo>
                      <a:pt x="59846" y="94121"/>
                      <a:pt x="71790" y="89167"/>
                      <a:pt x="80595" y="80349"/>
                    </a:cubicBezTo>
                    <a:cubicBezTo>
                      <a:pt x="89400" y="71531"/>
                      <a:pt x="94347" y="59569"/>
                      <a:pt x="94347" y="47099"/>
                    </a:cubicBezTo>
                    <a:cubicBezTo>
                      <a:pt x="94347" y="34628"/>
                      <a:pt x="89400" y="22667"/>
                      <a:pt x="80595" y="13849"/>
                    </a:cubicBezTo>
                    <a:cubicBezTo>
                      <a:pt x="71790" y="5031"/>
                      <a:pt x="59846" y="76"/>
                      <a:pt x="47394" y="76"/>
                    </a:cubicBezTo>
                    <a:cubicBezTo>
                      <a:pt x="34942" y="76"/>
                      <a:pt x="22998" y="5031"/>
                      <a:pt x="14193" y="13849"/>
                    </a:cubicBezTo>
                    <a:cubicBezTo>
                      <a:pt x="5388" y="22667"/>
                      <a:pt x="441" y="34628"/>
                      <a:pt x="441" y="47099"/>
                    </a:cubicBezTo>
                    <a:cubicBezTo>
                      <a:pt x="441" y="59569"/>
                      <a:pt x="5388" y="71531"/>
                      <a:pt x="14193" y="80349"/>
                    </a:cubicBezTo>
                    <a:cubicBezTo>
                      <a:pt x="22998" y="89167"/>
                      <a:pt x="34942" y="94121"/>
                      <a:pt x="47394" y="94121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7" name="TextBox 936">
                <a:extLst>
                  <a:ext uri="{FF2B5EF4-FFF2-40B4-BE49-F238E27FC236}">
                    <a16:creationId xmlns:a16="http://schemas.microsoft.com/office/drawing/2014/main" id="{1BE5469E-8067-4DCB-A516-4C267282B247}"/>
                  </a:ext>
                </a:extLst>
              </p:cNvPr>
              <p:cNvSpPr txBox="1"/>
              <p:nvPr/>
            </p:nvSpPr>
            <p:spPr>
              <a:xfrm>
                <a:off x="7472749" y="2526208"/>
                <a:ext cx="605458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BA/BS</a:t>
                </a:r>
              </a:p>
            </p:txBody>
          </p:sp>
          <p:sp>
            <p:nvSpPr>
              <p:cNvPr id="938" name="Freeform: Shape 937">
                <a:extLst>
                  <a:ext uri="{FF2B5EF4-FFF2-40B4-BE49-F238E27FC236}">
                    <a16:creationId xmlns:a16="http://schemas.microsoft.com/office/drawing/2014/main" id="{CF11B14A-CD3C-4FB6-A92A-0B251F6A356B}"/>
                  </a:ext>
                </a:extLst>
              </p:cNvPr>
              <p:cNvSpPr/>
              <p:nvPr/>
            </p:nvSpPr>
            <p:spPr>
              <a:xfrm>
                <a:off x="7263689" y="2833932"/>
                <a:ext cx="93906" cy="94045"/>
              </a:xfrm>
              <a:custGeom>
                <a:avLst/>
                <a:gdLst>
                  <a:gd name="connsiteX0" fmla="*/ 47394 w 93906"/>
                  <a:gd name="connsiteY0" fmla="*/ 94135 h 94045"/>
                  <a:gd name="connsiteX1" fmla="*/ 80595 w 93906"/>
                  <a:gd name="connsiteY1" fmla="*/ 80362 h 94045"/>
                  <a:gd name="connsiteX2" fmla="*/ 94347 w 93906"/>
                  <a:gd name="connsiteY2" fmla="*/ 47112 h 94045"/>
                  <a:gd name="connsiteX3" fmla="*/ 80595 w 93906"/>
                  <a:gd name="connsiteY3" fmla="*/ 13862 h 94045"/>
                  <a:gd name="connsiteX4" fmla="*/ 47394 w 93906"/>
                  <a:gd name="connsiteY4" fmla="*/ 89 h 94045"/>
                  <a:gd name="connsiteX5" fmla="*/ 14193 w 93906"/>
                  <a:gd name="connsiteY5" fmla="*/ 13862 h 94045"/>
                  <a:gd name="connsiteX6" fmla="*/ 441 w 93906"/>
                  <a:gd name="connsiteY6" fmla="*/ 47112 h 94045"/>
                  <a:gd name="connsiteX7" fmla="*/ 14193 w 93906"/>
                  <a:gd name="connsiteY7" fmla="*/ 80362 h 94045"/>
                  <a:gd name="connsiteX8" fmla="*/ 47394 w 93906"/>
                  <a:gd name="connsiteY8" fmla="*/ 94135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35"/>
                    </a:moveTo>
                    <a:cubicBezTo>
                      <a:pt x="59846" y="94135"/>
                      <a:pt x="71790" y="89180"/>
                      <a:pt x="80595" y="80362"/>
                    </a:cubicBezTo>
                    <a:cubicBezTo>
                      <a:pt x="89400" y="71544"/>
                      <a:pt x="94347" y="59582"/>
                      <a:pt x="94347" y="47112"/>
                    </a:cubicBezTo>
                    <a:cubicBezTo>
                      <a:pt x="94347" y="34641"/>
                      <a:pt x="89400" y="22680"/>
                      <a:pt x="80595" y="13862"/>
                    </a:cubicBezTo>
                    <a:cubicBezTo>
                      <a:pt x="71790" y="5044"/>
                      <a:pt x="59846" y="89"/>
                      <a:pt x="47394" y="89"/>
                    </a:cubicBezTo>
                    <a:cubicBezTo>
                      <a:pt x="34942" y="89"/>
                      <a:pt x="22998" y="5044"/>
                      <a:pt x="14193" y="13862"/>
                    </a:cubicBezTo>
                    <a:cubicBezTo>
                      <a:pt x="5388" y="22680"/>
                      <a:pt x="441" y="34641"/>
                      <a:pt x="441" y="47112"/>
                    </a:cubicBezTo>
                    <a:cubicBezTo>
                      <a:pt x="441" y="59582"/>
                      <a:pt x="5388" y="71544"/>
                      <a:pt x="14193" y="80362"/>
                    </a:cubicBezTo>
                    <a:cubicBezTo>
                      <a:pt x="22998" y="89180"/>
                      <a:pt x="34942" y="94135"/>
                      <a:pt x="47394" y="94135"/>
                    </a:cubicBezTo>
                    <a:close/>
                  </a:path>
                </a:pathLst>
              </a:custGeom>
              <a:solidFill>
                <a:srgbClr val="FFFEBE"/>
              </a:solidFill>
              <a:ln w="15646" cap="flat">
                <a:solidFill>
                  <a:srgbClr val="FFFEB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9" name="TextBox 938">
                <a:extLst>
                  <a:ext uri="{FF2B5EF4-FFF2-40B4-BE49-F238E27FC236}">
                    <a16:creationId xmlns:a16="http://schemas.microsoft.com/office/drawing/2014/main" id="{5C15F070-FB1D-4E06-837C-84454AC336F0}"/>
                  </a:ext>
                </a:extLst>
              </p:cNvPr>
              <p:cNvSpPr txBox="1"/>
              <p:nvPr/>
            </p:nvSpPr>
            <p:spPr>
              <a:xfrm>
                <a:off x="7472749" y="2731197"/>
                <a:ext cx="464599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DPU</a:t>
                </a:r>
              </a:p>
            </p:txBody>
          </p:sp>
          <p:sp>
            <p:nvSpPr>
              <p:cNvPr id="940" name="Freeform: Shape 939">
                <a:extLst>
                  <a:ext uri="{FF2B5EF4-FFF2-40B4-BE49-F238E27FC236}">
                    <a16:creationId xmlns:a16="http://schemas.microsoft.com/office/drawing/2014/main" id="{62332C7C-AD87-4EF1-8601-D9D21485C631}"/>
                  </a:ext>
                </a:extLst>
              </p:cNvPr>
              <p:cNvSpPr/>
              <p:nvPr/>
            </p:nvSpPr>
            <p:spPr>
              <a:xfrm>
                <a:off x="7263689" y="3038924"/>
                <a:ext cx="93906" cy="94045"/>
              </a:xfrm>
              <a:custGeom>
                <a:avLst/>
                <a:gdLst>
                  <a:gd name="connsiteX0" fmla="*/ 47394 w 93906"/>
                  <a:gd name="connsiteY0" fmla="*/ 94148 h 94045"/>
                  <a:gd name="connsiteX1" fmla="*/ 80595 w 93906"/>
                  <a:gd name="connsiteY1" fmla="*/ 80375 h 94045"/>
                  <a:gd name="connsiteX2" fmla="*/ 94347 w 93906"/>
                  <a:gd name="connsiteY2" fmla="*/ 47125 h 94045"/>
                  <a:gd name="connsiteX3" fmla="*/ 80595 w 93906"/>
                  <a:gd name="connsiteY3" fmla="*/ 13875 h 94045"/>
                  <a:gd name="connsiteX4" fmla="*/ 47394 w 93906"/>
                  <a:gd name="connsiteY4" fmla="*/ 102 h 94045"/>
                  <a:gd name="connsiteX5" fmla="*/ 14193 w 93906"/>
                  <a:gd name="connsiteY5" fmla="*/ 13875 h 94045"/>
                  <a:gd name="connsiteX6" fmla="*/ 441 w 93906"/>
                  <a:gd name="connsiteY6" fmla="*/ 47125 h 94045"/>
                  <a:gd name="connsiteX7" fmla="*/ 14193 w 93906"/>
                  <a:gd name="connsiteY7" fmla="*/ 80375 h 94045"/>
                  <a:gd name="connsiteX8" fmla="*/ 47394 w 93906"/>
                  <a:gd name="connsiteY8" fmla="*/ 9414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48"/>
                    </a:moveTo>
                    <a:cubicBezTo>
                      <a:pt x="59846" y="94148"/>
                      <a:pt x="71790" y="89193"/>
                      <a:pt x="80595" y="80375"/>
                    </a:cubicBezTo>
                    <a:cubicBezTo>
                      <a:pt x="89400" y="71557"/>
                      <a:pt x="94347" y="59596"/>
                      <a:pt x="94347" y="47125"/>
                    </a:cubicBezTo>
                    <a:cubicBezTo>
                      <a:pt x="94347" y="34654"/>
                      <a:pt x="89400" y="22693"/>
                      <a:pt x="80595" y="13875"/>
                    </a:cubicBezTo>
                    <a:cubicBezTo>
                      <a:pt x="71790" y="5057"/>
                      <a:pt x="59846" y="102"/>
                      <a:pt x="47394" y="102"/>
                    </a:cubicBezTo>
                    <a:cubicBezTo>
                      <a:pt x="34942" y="102"/>
                      <a:pt x="22998" y="5057"/>
                      <a:pt x="14193" y="13875"/>
                    </a:cubicBezTo>
                    <a:cubicBezTo>
                      <a:pt x="5388" y="22693"/>
                      <a:pt x="441" y="34654"/>
                      <a:pt x="441" y="47125"/>
                    </a:cubicBezTo>
                    <a:cubicBezTo>
                      <a:pt x="441" y="59596"/>
                      <a:pt x="5388" y="71557"/>
                      <a:pt x="14193" y="80375"/>
                    </a:cubicBezTo>
                    <a:cubicBezTo>
                      <a:pt x="22998" y="89193"/>
                      <a:pt x="34942" y="94148"/>
                      <a:pt x="47394" y="94148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1" name="TextBox 940">
                <a:extLst>
                  <a:ext uri="{FF2B5EF4-FFF2-40B4-BE49-F238E27FC236}">
                    <a16:creationId xmlns:a16="http://schemas.microsoft.com/office/drawing/2014/main" id="{04DAC0EC-A848-4517-AB2D-50E6DBD8F5B4}"/>
                  </a:ext>
                </a:extLst>
              </p:cNvPr>
              <p:cNvSpPr txBox="1"/>
              <p:nvPr/>
            </p:nvSpPr>
            <p:spPr>
              <a:xfrm>
                <a:off x="7472749" y="2936181"/>
                <a:ext cx="652412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M1/M3</a:t>
                </a:r>
              </a:p>
            </p:txBody>
          </p:sp>
          <p:sp>
            <p:nvSpPr>
              <p:cNvPr id="942" name="Freeform: Shape 941">
                <a:extLst>
                  <a:ext uri="{FF2B5EF4-FFF2-40B4-BE49-F238E27FC236}">
                    <a16:creationId xmlns:a16="http://schemas.microsoft.com/office/drawing/2014/main" id="{ED5A9C27-48C0-43C4-AFF5-F5E30613F682}"/>
                  </a:ext>
                </a:extLst>
              </p:cNvPr>
              <p:cNvSpPr/>
              <p:nvPr/>
            </p:nvSpPr>
            <p:spPr>
              <a:xfrm>
                <a:off x="7263689" y="3243911"/>
                <a:ext cx="93906" cy="94045"/>
              </a:xfrm>
              <a:custGeom>
                <a:avLst/>
                <a:gdLst>
                  <a:gd name="connsiteX0" fmla="*/ 47394 w 93906"/>
                  <a:gd name="connsiteY0" fmla="*/ 94161 h 94045"/>
                  <a:gd name="connsiteX1" fmla="*/ 80595 w 93906"/>
                  <a:gd name="connsiteY1" fmla="*/ 80388 h 94045"/>
                  <a:gd name="connsiteX2" fmla="*/ 94347 w 93906"/>
                  <a:gd name="connsiteY2" fmla="*/ 47138 h 94045"/>
                  <a:gd name="connsiteX3" fmla="*/ 80595 w 93906"/>
                  <a:gd name="connsiteY3" fmla="*/ 13888 h 94045"/>
                  <a:gd name="connsiteX4" fmla="*/ 47394 w 93906"/>
                  <a:gd name="connsiteY4" fmla="*/ 115 h 94045"/>
                  <a:gd name="connsiteX5" fmla="*/ 14193 w 93906"/>
                  <a:gd name="connsiteY5" fmla="*/ 13888 h 94045"/>
                  <a:gd name="connsiteX6" fmla="*/ 441 w 93906"/>
                  <a:gd name="connsiteY6" fmla="*/ 47138 h 94045"/>
                  <a:gd name="connsiteX7" fmla="*/ 14193 w 93906"/>
                  <a:gd name="connsiteY7" fmla="*/ 80388 h 94045"/>
                  <a:gd name="connsiteX8" fmla="*/ 47394 w 93906"/>
                  <a:gd name="connsiteY8" fmla="*/ 9416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61"/>
                    </a:moveTo>
                    <a:cubicBezTo>
                      <a:pt x="59846" y="94161"/>
                      <a:pt x="71790" y="89206"/>
                      <a:pt x="80595" y="80388"/>
                    </a:cubicBezTo>
                    <a:cubicBezTo>
                      <a:pt x="89400" y="71570"/>
                      <a:pt x="94347" y="59609"/>
                      <a:pt x="94347" y="47138"/>
                    </a:cubicBezTo>
                    <a:cubicBezTo>
                      <a:pt x="94347" y="34668"/>
                      <a:pt x="89400" y="22706"/>
                      <a:pt x="80595" y="13888"/>
                    </a:cubicBezTo>
                    <a:cubicBezTo>
                      <a:pt x="71790" y="5070"/>
                      <a:pt x="59846" y="115"/>
                      <a:pt x="47394" y="115"/>
                    </a:cubicBezTo>
                    <a:cubicBezTo>
                      <a:pt x="34942" y="115"/>
                      <a:pt x="22998" y="5070"/>
                      <a:pt x="14193" y="13888"/>
                    </a:cubicBezTo>
                    <a:cubicBezTo>
                      <a:pt x="5388" y="22706"/>
                      <a:pt x="441" y="34668"/>
                      <a:pt x="441" y="47138"/>
                    </a:cubicBezTo>
                    <a:cubicBezTo>
                      <a:pt x="441" y="59609"/>
                      <a:pt x="5388" y="71570"/>
                      <a:pt x="14193" y="80388"/>
                    </a:cubicBezTo>
                    <a:cubicBezTo>
                      <a:pt x="22998" y="89206"/>
                      <a:pt x="34942" y="94161"/>
                      <a:pt x="47394" y="94161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3" name="TextBox 942">
                <a:extLst>
                  <a:ext uri="{FF2B5EF4-FFF2-40B4-BE49-F238E27FC236}">
                    <a16:creationId xmlns:a16="http://schemas.microsoft.com/office/drawing/2014/main" id="{63BCA87C-9E9B-4C25-AF68-5E1479CE7E46}"/>
                  </a:ext>
                </a:extLst>
              </p:cNvPr>
              <p:cNvSpPr txBox="1"/>
              <p:nvPr/>
            </p:nvSpPr>
            <p:spPr>
              <a:xfrm>
                <a:off x="7472749" y="3141169"/>
                <a:ext cx="355041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R1</a:t>
                </a:r>
              </a:p>
            </p:txBody>
          </p:sp>
          <p:sp>
            <p:nvSpPr>
              <p:cNvPr id="944" name="Freeform: Shape 943">
                <a:extLst>
                  <a:ext uri="{FF2B5EF4-FFF2-40B4-BE49-F238E27FC236}">
                    <a16:creationId xmlns:a16="http://schemas.microsoft.com/office/drawing/2014/main" id="{D0E455A2-DDBA-4151-8DA9-A3E985FE892D}"/>
                  </a:ext>
                </a:extLst>
              </p:cNvPr>
              <p:cNvSpPr/>
              <p:nvPr/>
            </p:nvSpPr>
            <p:spPr>
              <a:xfrm>
                <a:off x="7263689" y="3448899"/>
                <a:ext cx="93906" cy="94045"/>
              </a:xfrm>
              <a:custGeom>
                <a:avLst/>
                <a:gdLst>
                  <a:gd name="connsiteX0" fmla="*/ 47394 w 93906"/>
                  <a:gd name="connsiteY0" fmla="*/ 94174 h 94045"/>
                  <a:gd name="connsiteX1" fmla="*/ 80595 w 93906"/>
                  <a:gd name="connsiteY1" fmla="*/ 80401 h 94045"/>
                  <a:gd name="connsiteX2" fmla="*/ 94347 w 93906"/>
                  <a:gd name="connsiteY2" fmla="*/ 47151 h 94045"/>
                  <a:gd name="connsiteX3" fmla="*/ 80595 w 93906"/>
                  <a:gd name="connsiteY3" fmla="*/ 13901 h 94045"/>
                  <a:gd name="connsiteX4" fmla="*/ 47394 w 93906"/>
                  <a:gd name="connsiteY4" fmla="*/ 128 h 94045"/>
                  <a:gd name="connsiteX5" fmla="*/ 14193 w 93906"/>
                  <a:gd name="connsiteY5" fmla="*/ 13901 h 94045"/>
                  <a:gd name="connsiteX6" fmla="*/ 441 w 93906"/>
                  <a:gd name="connsiteY6" fmla="*/ 47151 h 94045"/>
                  <a:gd name="connsiteX7" fmla="*/ 14193 w 93906"/>
                  <a:gd name="connsiteY7" fmla="*/ 80401 h 94045"/>
                  <a:gd name="connsiteX8" fmla="*/ 47394 w 93906"/>
                  <a:gd name="connsiteY8" fmla="*/ 9417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74"/>
                    </a:moveTo>
                    <a:cubicBezTo>
                      <a:pt x="59846" y="94174"/>
                      <a:pt x="71790" y="89219"/>
                      <a:pt x="80595" y="80401"/>
                    </a:cubicBezTo>
                    <a:cubicBezTo>
                      <a:pt x="89400" y="71583"/>
                      <a:pt x="94347" y="59622"/>
                      <a:pt x="94347" y="47151"/>
                    </a:cubicBezTo>
                    <a:cubicBezTo>
                      <a:pt x="94347" y="34681"/>
                      <a:pt x="89400" y="22719"/>
                      <a:pt x="80595" y="13901"/>
                    </a:cubicBezTo>
                    <a:cubicBezTo>
                      <a:pt x="71790" y="5083"/>
                      <a:pt x="59846" y="128"/>
                      <a:pt x="47394" y="128"/>
                    </a:cubicBezTo>
                    <a:cubicBezTo>
                      <a:pt x="34942" y="128"/>
                      <a:pt x="22998" y="5083"/>
                      <a:pt x="14193" y="13901"/>
                    </a:cubicBezTo>
                    <a:cubicBezTo>
                      <a:pt x="5388" y="22719"/>
                      <a:pt x="441" y="34681"/>
                      <a:pt x="441" y="47151"/>
                    </a:cubicBezTo>
                    <a:cubicBezTo>
                      <a:pt x="441" y="59622"/>
                      <a:pt x="5388" y="71583"/>
                      <a:pt x="14193" y="80401"/>
                    </a:cubicBezTo>
                    <a:cubicBezTo>
                      <a:pt x="22998" y="89219"/>
                      <a:pt x="34942" y="94174"/>
                      <a:pt x="47394" y="94174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5" name="TextBox 944">
                <a:extLst>
                  <a:ext uri="{FF2B5EF4-FFF2-40B4-BE49-F238E27FC236}">
                    <a16:creationId xmlns:a16="http://schemas.microsoft.com/office/drawing/2014/main" id="{1DADD2ED-4C5E-4A6A-B920-C19DF34845D2}"/>
                  </a:ext>
                </a:extLst>
              </p:cNvPr>
              <p:cNvSpPr txBox="1"/>
              <p:nvPr/>
            </p:nvSpPr>
            <p:spPr>
              <a:xfrm>
                <a:off x="7472749" y="3346172"/>
                <a:ext cx="589807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R2/R3</a:t>
                </a:r>
              </a:p>
            </p:txBody>
          </p:sp>
        </p:grpSp>
        <p:grpSp>
          <p:nvGrpSpPr>
            <p:cNvPr id="946" name="Graphic 822">
              <a:extLst>
                <a:ext uri="{FF2B5EF4-FFF2-40B4-BE49-F238E27FC236}">
                  <a16:creationId xmlns:a16="http://schemas.microsoft.com/office/drawing/2014/main" id="{46E5387D-75E6-4A4B-A3B3-B17B01E5FF9E}"/>
                </a:ext>
              </a:extLst>
            </p:cNvPr>
            <p:cNvGrpSpPr/>
            <p:nvPr/>
          </p:nvGrpSpPr>
          <p:grpSpPr>
            <a:xfrm>
              <a:off x="7043964" y="2139334"/>
              <a:ext cx="1108299" cy="1478705"/>
              <a:chOff x="7043964" y="2139334"/>
              <a:chExt cx="1108299" cy="1478705"/>
            </a:xfrm>
          </p:grpSpPr>
          <p:sp>
            <p:nvSpPr>
              <p:cNvPr id="947" name="Freeform: Shape 946">
                <a:extLst>
                  <a:ext uri="{FF2B5EF4-FFF2-40B4-BE49-F238E27FC236}">
                    <a16:creationId xmlns:a16="http://schemas.microsoft.com/office/drawing/2014/main" id="{432AF146-C66D-4E77-BC3A-A5D6029BD04E}"/>
                  </a:ext>
                </a:extLst>
              </p:cNvPr>
              <p:cNvSpPr/>
              <p:nvPr/>
            </p:nvSpPr>
            <p:spPr>
              <a:xfrm>
                <a:off x="7043964" y="2139334"/>
                <a:ext cx="1108299" cy="1478705"/>
              </a:xfrm>
              <a:custGeom>
                <a:avLst/>
                <a:gdLst>
                  <a:gd name="connsiteX0" fmla="*/ 28172 w 1108299"/>
                  <a:gd name="connsiteY0" fmla="*/ 1478705 h 1478705"/>
                  <a:gd name="connsiteX1" fmla="*/ 1080127 w 1108299"/>
                  <a:gd name="connsiteY1" fmla="*/ 1478705 h 1478705"/>
                  <a:gd name="connsiteX2" fmla="*/ 1108299 w 1108299"/>
                  <a:gd name="connsiteY2" fmla="*/ 1450492 h 1478705"/>
                  <a:gd name="connsiteX3" fmla="*/ 1108299 w 1108299"/>
                  <a:gd name="connsiteY3" fmla="*/ 28214 h 1478705"/>
                  <a:gd name="connsiteX4" fmla="*/ 1080127 w 1108299"/>
                  <a:gd name="connsiteY4" fmla="*/ 0 h 1478705"/>
                  <a:gd name="connsiteX5" fmla="*/ 28172 w 1108299"/>
                  <a:gd name="connsiteY5" fmla="*/ 0 h 1478705"/>
                  <a:gd name="connsiteX6" fmla="*/ 0 w 1108299"/>
                  <a:gd name="connsiteY6" fmla="*/ 28214 h 1478705"/>
                  <a:gd name="connsiteX7" fmla="*/ 0 w 1108299"/>
                  <a:gd name="connsiteY7" fmla="*/ 1450492 h 1478705"/>
                  <a:gd name="connsiteX8" fmla="*/ 28172 w 1108299"/>
                  <a:gd name="connsiteY8" fmla="*/ 1478705 h 1478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8299" h="1478705">
                    <a:moveTo>
                      <a:pt x="28172" y="1478705"/>
                    </a:moveTo>
                    <a:lnTo>
                      <a:pt x="1080127" y="1478705"/>
                    </a:lnTo>
                    <a:cubicBezTo>
                      <a:pt x="1098908" y="1478705"/>
                      <a:pt x="1108299" y="1469301"/>
                      <a:pt x="1108299" y="1450492"/>
                    </a:cubicBezTo>
                    <a:lnTo>
                      <a:pt x="1108299" y="28214"/>
                    </a:lnTo>
                    <a:cubicBezTo>
                      <a:pt x="1108299" y="9405"/>
                      <a:pt x="1098908" y="0"/>
                      <a:pt x="1080127" y="0"/>
                    </a:cubicBezTo>
                    <a:lnTo>
                      <a:pt x="28172" y="0"/>
                    </a:lnTo>
                    <a:cubicBezTo>
                      <a:pt x="9391" y="0"/>
                      <a:pt x="0" y="9405"/>
                      <a:pt x="0" y="28214"/>
                    </a:cubicBezTo>
                    <a:lnTo>
                      <a:pt x="0" y="1450492"/>
                    </a:lnTo>
                    <a:cubicBezTo>
                      <a:pt x="0" y="1469301"/>
                      <a:pt x="9391" y="1478705"/>
                      <a:pt x="28172" y="1478705"/>
                    </a:cubicBezTo>
                    <a:close/>
                  </a:path>
                </a:pathLst>
              </a:custGeom>
              <a:solidFill>
                <a:srgbClr val="EEEEEE">
                  <a:alpha val="50000"/>
                </a:srgbClr>
              </a:solidFill>
              <a:ln w="15646" cap="flat">
                <a:solidFill>
                  <a:srgbClr val="EEEEEE">
                    <a:alpha val="50000"/>
                  </a:srgb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8" name="TextBox 947">
                <a:extLst>
                  <a:ext uri="{FF2B5EF4-FFF2-40B4-BE49-F238E27FC236}">
                    <a16:creationId xmlns:a16="http://schemas.microsoft.com/office/drawing/2014/main" id="{E19E7D8B-DAA8-413D-908B-822DFB7F43E5}"/>
                  </a:ext>
                </a:extLst>
              </p:cNvPr>
              <p:cNvSpPr txBox="1"/>
              <p:nvPr/>
            </p:nvSpPr>
            <p:spPr>
              <a:xfrm>
                <a:off x="7008868" y="2114774"/>
                <a:ext cx="1137595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Institution Type</a:t>
                </a:r>
              </a:p>
            </p:txBody>
          </p:sp>
          <p:sp>
            <p:nvSpPr>
              <p:cNvPr id="949" name="Freeform: Shape 948">
                <a:extLst>
                  <a:ext uri="{FF2B5EF4-FFF2-40B4-BE49-F238E27FC236}">
                    <a16:creationId xmlns:a16="http://schemas.microsoft.com/office/drawing/2014/main" id="{3421F6FC-4F77-4774-BB44-C505CC1673CC}"/>
                  </a:ext>
                </a:extLst>
              </p:cNvPr>
              <p:cNvSpPr/>
              <p:nvPr/>
            </p:nvSpPr>
            <p:spPr>
              <a:xfrm>
                <a:off x="7263689" y="2423953"/>
                <a:ext cx="93906" cy="94045"/>
              </a:xfrm>
              <a:custGeom>
                <a:avLst/>
                <a:gdLst>
                  <a:gd name="connsiteX0" fmla="*/ 47394 w 93906"/>
                  <a:gd name="connsiteY0" fmla="*/ 94108 h 94045"/>
                  <a:gd name="connsiteX1" fmla="*/ 80595 w 93906"/>
                  <a:gd name="connsiteY1" fmla="*/ 80336 h 94045"/>
                  <a:gd name="connsiteX2" fmla="*/ 94347 w 93906"/>
                  <a:gd name="connsiteY2" fmla="*/ 47086 h 94045"/>
                  <a:gd name="connsiteX3" fmla="*/ 80595 w 93906"/>
                  <a:gd name="connsiteY3" fmla="*/ 13836 h 94045"/>
                  <a:gd name="connsiteX4" fmla="*/ 47394 w 93906"/>
                  <a:gd name="connsiteY4" fmla="*/ 63 h 94045"/>
                  <a:gd name="connsiteX5" fmla="*/ 14193 w 93906"/>
                  <a:gd name="connsiteY5" fmla="*/ 13836 h 94045"/>
                  <a:gd name="connsiteX6" fmla="*/ 441 w 93906"/>
                  <a:gd name="connsiteY6" fmla="*/ 47086 h 94045"/>
                  <a:gd name="connsiteX7" fmla="*/ 14193 w 93906"/>
                  <a:gd name="connsiteY7" fmla="*/ 80336 h 94045"/>
                  <a:gd name="connsiteX8" fmla="*/ 47394 w 93906"/>
                  <a:gd name="connsiteY8" fmla="*/ 9410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08"/>
                    </a:moveTo>
                    <a:cubicBezTo>
                      <a:pt x="59846" y="94108"/>
                      <a:pt x="71790" y="89154"/>
                      <a:pt x="80595" y="80336"/>
                    </a:cubicBezTo>
                    <a:cubicBezTo>
                      <a:pt x="89400" y="71518"/>
                      <a:pt x="94347" y="59556"/>
                      <a:pt x="94347" y="47086"/>
                    </a:cubicBezTo>
                    <a:cubicBezTo>
                      <a:pt x="94347" y="34615"/>
                      <a:pt x="89400" y="22654"/>
                      <a:pt x="80595" y="13836"/>
                    </a:cubicBezTo>
                    <a:cubicBezTo>
                      <a:pt x="71790" y="5018"/>
                      <a:pt x="59846" y="63"/>
                      <a:pt x="47394" y="63"/>
                    </a:cubicBezTo>
                    <a:cubicBezTo>
                      <a:pt x="34942" y="63"/>
                      <a:pt x="22998" y="5018"/>
                      <a:pt x="14193" y="13836"/>
                    </a:cubicBezTo>
                    <a:cubicBezTo>
                      <a:pt x="5388" y="22654"/>
                      <a:pt x="441" y="34615"/>
                      <a:pt x="441" y="47086"/>
                    </a:cubicBezTo>
                    <a:cubicBezTo>
                      <a:pt x="441" y="59556"/>
                      <a:pt x="5388" y="71518"/>
                      <a:pt x="14193" y="80336"/>
                    </a:cubicBezTo>
                    <a:cubicBezTo>
                      <a:pt x="22998" y="89154"/>
                      <a:pt x="34942" y="94108"/>
                      <a:pt x="47394" y="94108"/>
                    </a:cubicBezTo>
                    <a:close/>
                  </a:path>
                </a:pathLst>
              </a:custGeom>
              <a:solidFill>
                <a:srgbClr val="4BB05C"/>
              </a:solidFill>
              <a:ln w="15646" cap="flat">
                <a:solidFill>
                  <a:srgbClr val="4BB05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0" name="TextBox 949">
                <a:extLst>
                  <a:ext uri="{FF2B5EF4-FFF2-40B4-BE49-F238E27FC236}">
                    <a16:creationId xmlns:a16="http://schemas.microsoft.com/office/drawing/2014/main" id="{F9F5472D-E7AF-4304-A36B-2EB3F07F4450}"/>
                  </a:ext>
                </a:extLst>
              </p:cNvPr>
              <p:cNvSpPr txBox="1"/>
              <p:nvPr/>
            </p:nvSpPr>
            <p:spPr>
              <a:xfrm>
                <a:off x="7472749" y="2321218"/>
                <a:ext cx="433297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2YC</a:t>
                </a:r>
              </a:p>
            </p:txBody>
          </p:sp>
          <p:sp>
            <p:nvSpPr>
              <p:cNvPr id="951" name="Freeform: Shape 950">
                <a:extLst>
                  <a:ext uri="{FF2B5EF4-FFF2-40B4-BE49-F238E27FC236}">
                    <a16:creationId xmlns:a16="http://schemas.microsoft.com/office/drawing/2014/main" id="{E7CCA595-A04B-4415-9A1A-472BBB6787D1}"/>
                  </a:ext>
                </a:extLst>
              </p:cNvPr>
              <p:cNvSpPr/>
              <p:nvPr/>
            </p:nvSpPr>
            <p:spPr>
              <a:xfrm>
                <a:off x="7263689" y="2628943"/>
                <a:ext cx="93906" cy="94045"/>
              </a:xfrm>
              <a:custGeom>
                <a:avLst/>
                <a:gdLst>
                  <a:gd name="connsiteX0" fmla="*/ 47394 w 93906"/>
                  <a:gd name="connsiteY0" fmla="*/ 94121 h 94045"/>
                  <a:gd name="connsiteX1" fmla="*/ 80595 w 93906"/>
                  <a:gd name="connsiteY1" fmla="*/ 80349 h 94045"/>
                  <a:gd name="connsiteX2" fmla="*/ 94347 w 93906"/>
                  <a:gd name="connsiteY2" fmla="*/ 47099 h 94045"/>
                  <a:gd name="connsiteX3" fmla="*/ 80595 w 93906"/>
                  <a:gd name="connsiteY3" fmla="*/ 13849 h 94045"/>
                  <a:gd name="connsiteX4" fmla="*/ 47394 w 93906"/>
                  <a:gd name="connsiteY4" fmla="*/ 76 h 94045"/>
                  <a:gd name="connsiteX5" fmla="*/ 14193 w 93906"/>
                  <a:gd name="connsiteY5" fmla="*/ 13849 h 94045"/>
                  <a:gd name="connsiteX6" fmla="*/ 441 w 93906"/>
                  <a:gd name="connsiteY6" fmla="*/ 47099 h 94045"/>
                  <a:gd name="connsiteX7" fmla="*/ 14193 w 93906"/>
                  <a:gd name="connsiteY7" fmla="*/ 80349 h 94045"/>
                  <a:gd name="connsiteX8" fmla="*/ 47394 w 93906"/>
                  <a:gd name="connsiteY8" fmla="*/ 9412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21"/>
                    </a:moveTo>
                    <a:cubicBezTo>
                      <a:pt x="59846" y="94121"/>
                      <a:pt x="71790" y="89167"/>
                      <a:pt x="80595" y="80349"/>
                    </a:cubicBezTo>
                    <a:cubicBezTo>
                      <a:pt x="89400" y="71531"/>
                      <a:pt x="94347" y="59569"/>
                      <a:pt x="94347" y="47099"/>
                    </a:cubicBezTo>
                    <a:cubicBezTo>
                      <a:pt x="94347" y="34628"/>
                      <a:pt x="89400" y="22667"/>
                      <a:pt x="80595" y="13849"/>
                    </a:cubicBezTo>
                    <a:cubicBezTo>
                      <a:pt x="71790" y="5031"/>
                      <a:pt x="59846" y="76"/>
                      <a:pt x="47394" y="76"/>
                    </a:cubicBezTo>
                    <a:cubicBezTo>
                      <a:pt x="34942" y="76"/>
                      <a:pt x="22998" y="5031"/>
                      <a:pt x="14193" y="13849"/>
                    </a:cubicBezTo>
                    <a:cubicBezTo>
                      <a:pt x="5388" y="22667"/>
                      <a:pt x="441" y="34628"/>
                      <a:pt x="441" y="47099"/>
                    </a:cubicBezTo>
                    <a:cubicBezTo>
                      <a:pt x="441" y="59569"/>
                      <a:pt x="5388" y="71531"/>
                      <a:pt x="14193" y="80349"/>
                    </a:cubicBezTo>
                    <a:cubicBezTo>
                      <a:pt x="22998" y="89167"/>
                      <a:pt x="34942" y="94121"/>
                      <a:pt x="47394" y="94121"/>
                    </a:cubicBezTo>
                    <a:close/>
                  </a:path>
                </a:pathLst>
              </a:custGeom>
              <a:solidFill>
                <a:srgbClr val="B7E075"/>
              </a:solidFill>
              <a:ln w="15646" cap="flat">
                <a:solidFill>
                  <a:srgbClr val="B7E07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2" name="TextBox 951">
                <a:extLst>
                  <a:ext uri="{FF2B5EF4-FFF2-40B4-BE49-F238E27FC236}">
                    <a16:creationId xmlns:a16="http://schemas.microsoft.com/office/drawing/2014/main" id="{5AAAF3E4-9330-4927-9FA3-E0EFA533CE26}"/>
                  </a:ext>
                </a:extLst>
              </p:cNvPr>
              <p:cNvSpPr txBox="1"/>
              <p:nvPr/>
            </p:nvSpPr>
            <p:spPr>
              <a:xfrm>
                <a:off x="7472749" y="2526208"/>
                <a:ext cx="605458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BA/BS</a:t>
                </a:r>
              </a:p>
            </p:txBody>
          </p:sp>
          <p:sp>
            <p:nvSpPr>
              <p:cNvPr id="953" name="Freeform: Shape 952">
                <a:extLst>
                  <a:ext uri="{FF2B5EF4-FFF2-40B4-BE49-F238E27FC236}">
                    <a16:creationId xmlns:a16="http://schemas.microsoft.com/office/drawing/2014/main" id="{2E934764-F862-46B0-9614-C228559252C2}"/>
                  </a:ext>
                </a:extLst>
              </p:cNvPr>
              <p:cNvSpPr/>
              <p:nvPr/>
            </p:nvSpPr>
            <p:spPr>
              <a:xfrm>
                <a:off x="7263689" y="2833932"/>
                <a:ext cx="93906" cy="94045"/>
              </a:xfrm>
              <a:custGeom>
                <a:avLst/>
                <a:gdLst>
                  <a:gd name="connsiteX0" fmla="*/ 47394 w 93906"/>
                  <a:gd name="connsiteY0" fmla="*/ 94135 h 94045"/>
                  <a:gd name="connsiteX1" fmla="*/ 80595 w 93906"/>
                  <a:gd name="connsiteY1" fmla="*/ 80362 h 94045"/>
                  <a:gd name="connsiteX2" fmla="*/ 94347 w 93906"/>
                  <a:gd name="connsiteY2" fmla="*/ 47112 h 94045"/>
                  <a:gd name="connsiteX3" fmla="*/ 80595 w 93906"/>
                  <a:gd name="connsiteY3" fmla="*/ 13862 h 94045"/>
                  <a:gd name="connsiteX4" fmla="*/ 47394 w 93906"/>
                  <a:gd name="connsiteY4" fmla="*/ 89 h 94045"/>
                  <a:gd name="connsiteX5" fmla="*/ 14193 w 93906"/>
                  <a:gd name="connsiteY5" fmla="*/ 13862 h 94045"/>
                  <a:gd name="connsiteX6" fmla="*/ 441 w 93906"/>
                  <a:gd name="connsiteY6" fmla="*/ 47112 h 94045"/>
                  <a:gd name="connsiteX7" fmla="*/ 14193 w 93906"/>
                  <a:gd name="connsiteY7" fmla="*/ 80362 h 94045"/>
                  <a:gd name="connsiteX8" fmla="*/ 47394 w 93906"/>
                  <a:gd name="connsiteY8" fmla="*/ 94135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35"/>
                    </a:moveTo>
                    <a:cubicBezTo>
                      <a:pt x="59846" y="94135"/>
                      <a:pt x="71790" y="89180"/>
                      <a:pt x="80595" y="80362"/>
                    </a:cubicBezTo>
                    <a:cubicBezTo>
                      <a:pt x="89400" y="71544"/>
                      <a:pt x="94347" y="59582"/>
                      <a:pt x="94347" y="47112"/>
                    </a:cubicBezTo>
                    <a:cubicBezTo>
                      <a:pt x="94347" y="34641"/>
                      <a:pt x="89400" y="22680"/>
                      <a:pt x="80595" y="13862"/>
                    </a:cubicBezTo>
                    <a:cubicBezTo>
                      <a:pt x="71790" y="5044"/>
                      <a:pt x="59846" y="89"/>
                      <a:pt x="47394" y="89"/>
                    </a:cubicBezTo>
                    <a:cubicBezTo>
                      <a:pt x="34942" y="89"/>
                      <a:pt x="22998" y="5044"/>
                      <a:pt x="14193" y="13862"/>
                    </a:cubicBezTo>
                    <a:cubicBezTo>
                      <a:pt x="5388" y="22680"/>
                      <a:pt x="441" y="34641"/>
                      <a:pt x="441" y="47112"/>
                    </a:cubicBezTo>
                    <a:cubicBezTo>
                      <a:pt x="441" y="59582"/>
                      <a:pt x="5388" y="71544"/>
                      <a:pt x="14193" y="80362"/>
                    </a:cubicBezTo>
                    <a:cubicBezTo>
                      <a:pt x="22998" y="89180"/>
                      <a:pt x="34942" y="94135"/>
                      <a:pt x="47394" y="94135"/>
                    </a:cubicBezTo>
                    <a:close/>
                  </a:path>
                </a:pathLst>
              </a:custGeom>
              <a:solidFill>
                <a:srgbClr val="FFFEBE"/>
              </a:solidFill>
              <a:ln w="15646" cap="flat">
                <a:solidFill>
                  <a:srgbClr val="FFFEB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4" name="TextBox 953">
                <a:extLst>
                  <a:ext uri="{FF2B5EF4-FFF2-40B4-BE49-F238E27FC236}">
                    <a16:creationId xmlns:a16="http://schemas.microsoft.com/office/drawing/2014/main" id="{C4C1FB1F-10ED-453D-9D96-F0C5DF571A63}"/>
                  </a:ext>
                </a:extLst>
              </p:cNvPr>
              <p:cNvSpPr txBox="1"/>
              <p:nvPr/>
            </p:nvSpPr>
            <p:spPr>
              <a:xfrm>
                <a:off x="7472749" y="2731197"/>
                <a:ext cx="464599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DPU</a:t>
                </a:r>
              </a:p>
            </p:txBody>
          </p:sp>
          <p:sp>
            <p:nvSpPr>
              <p:cNvPr id="955" name="Freeform: Shape 954">
                <a:extLst>
                  <a:ext uri="{FF2B5EF4-FFF2-40B4-BE49-F238E27FC236}">
                    <a16:creationId xmlns:a16="http://schemas.microsoft.com/office/drawing/2014/main" id="{732C851F-0DB5-4AB6-9445-FA7E330972BC}"/>
                  </a:ext>
                </a:extLst>
              </p:cNvPr>
              <p:cNvSpPr/>
              <p:nvPr/>
            </p:nvSpPr>
            <p:spPr>
              <a:xfrm>
                <a:off x="7263689" y="3038924"/>
                <a:ext cx="93906" cy="94045"/>
              </a:xfrm>
              <a:custGeom>
                <a:avLst/>
                <a:gdLst>
                  <a:gd name="connsiteX0" fmla="*/ 47394 w 93906"/>
                  <a:gd name="connsiteY0" fmla="*/ 94148 h 94045"/>
                  <a:gd name="connsiteX1" fmla="*/ 80595 w 93906"/>
                  <a:gd name="connsiteY1" fmla="*/ 80375 h 94045"/>
                  <a:gd name="connsiteX2" fmla="*/ 94347 w 93906"/>
                  <a:gd name="connsiteY2" fmla="*/ 47125 h 94045"/>
                  <a:gd name="connsiteX3" fmla="*/ 80595 w 93906"/>
                  <a:gd name="connsiteY3" fmla="*/ 13875 h 94045"/>
                  <a:gd name="connsiteX4" fmla="*/ 47394 w 93906"/>
                  <a:gd name="connsiteY4" fmla="*/ 102 h 94045"/>
                  <a:gd name="connsiteX5" fmla="*/ 14193 w 93906"/>
                  <a:gd name="connsiteY5" fmla="*/ 13875 h 94045"/>
                  <a:gd name="connsiteX6" fmla="*/ 441 w 93906"/>
                  <a:gd name="connsiteY6" fmla="*/ 47125 h 94045"/>
                  <a:gd name="connsiteX7" fmla="*/ 14193 w 93906"/>
                  <a:gd name="connsiteY7" fmla="*/ 80375 h 94045"/>
                  <a:gd name="connsiteX8" fmla="*/ 47394 w 93906"/>
                  <a:gd name="connsiteY8" fmla="*/ 94148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48"/>
                    </a:moveTo>
                    <a:cubicBezTo>
                      <a:pt x="59846" y="94148"/>
                      <a:pt x="71790" y="89193"/>
                      <a:pt x="80595" y="80375"/>
                    </a:cubicBezTo>
                    <a:cubicBezTo>
                      <a:pt x="89400" y="71557"/>
                      <a:pt x="94347" y="59596"/>
                      <a:pt x="94347" y="47125"/>
                    </a:cubicBezTo>
                    <a:cubicBezTo>
                      <a:pt x="94347" y="34654"/>
                      <a:pt x="89400" y="22693"/>
                      <a:pt x="80595" y="13875"/>
                    </a:cubicBezTo>
                    <a:cubicBezTo>
                      <a:pt x="71790" y="5057"/>
                      <a:pt x="59846" y="102"/>
                      <a:pt x="47394" y="102"/>
                    </a:cubicBezTo>
                    <a:cubicBezTo>
                      <a:pt x="34942" y="102"/>
                      <a:pt x="22998" y="5057"/>
                      <a:pt x="14193" y="13875"/>
                    </a:cubicBezTo>
                    <a:cubicBezTo>
                      <a:pt x="5388" y="22693"/>
                      <a:pt x="441" y="34654"/>
                      <a:pt x="441" y="47125"/>
                    </a:cubicBezTo>
                    <a:cubicBezTo>
                      <a:pt x="441" y="59596"/>
                      <a:pt x="5388" y="71557"/>
                      <a:pt x="14193" y="80375"/>
                    </a:cubicBezTo>
                    <a:cubicBezTo>
                      <a:pt x="22998" y="89193"/>
                      <a:pt x="34942" y="94148"/>
                      <a:pt x="47394" y="94148"/>
                    </a:cubicBezTo>
                    <a:close/>
                  </a:path>
                </a:pathLst>
              </a:custGeom>
              <a:solidFill>
                <a:srgbClr val="FDBF6F"/>
              </a:solidFill>
              <a:ln w="15646" cap="flat">
                <a:solidFill>
                  <a:srgbClr val="FDBF6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6" name="TextBox 955">
                <a:extLst>
                  <a:ext uri="{FF2B5EF4-FFF2-40B4-BE49-F238E27FC236}">
                    <a16:creationId xmlns:a16="http://schemas.microsoft.com/office/drawing/2014/main" id="{A0EDADF9-7270-4AFA-AF6A-2101A58DCB98}"/>
                  </a:ext>
                </a:extLst>
              </p:cNvPr>
              <p:cNvSpPr txBox="1"/>
              <p:nvPr/>
            </p:nvSpPr>
            <p:spPr>
              <a:xfrm>
                <a:off x="7472749" y="2936181"/>
                <a:ext cx="652412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M1/M3</a:t>
                </a:r>
              </a:p>
            </p:txBody>
          </p:sp>
          <p:sp>
            <p:nvSpPr>
              <p:cNvPr id="957" name="Freeform: Shape 956">
                <a:extLst>
                  <a:ext uri="{FF2B5EF4-FFF2-40B4-BE49-F238E27FC236}">
                    <a16:creationId xmlns:a16="http://schemas.microsoft.com/office/drawing/2014/main" id="{611298F2-D19F-49FA-8C32-3FE55D55B96E}"/>
                  </a:ext>
                </a:extLst>
              </p:cNvPr>
              <p:cNvSpPr/>
              <p:nvPr/>
            </p:nvSpPr>
            <p:spPr>
              <a:xfrm>
                <a:off x="7263689" y="3243911"/>
                <a:ext cx="93906" cy="94045"/>
              </a:xfrm>
              <a:custGeom>
                <a:avLst/>
                <a:gdLst>
                  <a:gd name="connsiteX0" fmla="*/ 47394 w 93906"/>
                  <a:gd name="connsiteY0" fmla="*/ 94161 h 94045"/>
                  <a:gd name="connsiteX1" fmla="*/ 80595 w 93906"/>
                  <a:gd name="connsiteY1" fmla="*/ 80388 h 94045"/>
                  <a:gd name="connsiteX2" fmla="*/ 94347 w 93906"/>
                  <a:gd name="connsiteY2" fmla="*/ 47138 h 94045"/>
                  <a:gd name="connsiteX3" fmla="*/ 80595 w 93906"/>
                  <a:gd name="connsiteY3" fmla="*/ 13888 h 94045"/>
                  <a:gd name="connsiteX4" fmla="*/ 47394 w 93906"/>
                  <a:gd name="connsiteY4" fmla="*/ 115 h 94045"/>
                  <a:gd name="connsiteX5" fmla="*/ 14193 w 93906"/>
                  <a:gd name="connsiteY5" fmla="*/ 13888 h 94045"/>
                  <a:gd name="connsiteX6" fmla="*/ 441 w 93906"/>
                  <a:gd name="connsiteY6" fmla="*/ 47138 h 94045"/>
                  <a:gd name="connsiteX7" fmla="*/ 14193 w 93906"/>
                  <a:gd name="connsiteY7" fmla="*/ 80388 h 94045"/>
                  <a:gd name="connsiteX8" fmla="*/ 47394 w 93906"/>
                  <a:gd name="connsiteY8" fmla="*/ 94161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61"/>
                    </a:moveTo>
                    <a:cubicBezTo>
                      <a:pt x="59846" y="94161"/>
                      <a:pt x="71790" y="89206"/>
                      <a:pt x="80595" y="80388"/>
                    </a:cubicBezTo>
                    <a:cubicBezTo>
                      <a:pt x="89400" y="71570"/>
                      <a:pt x="94347" y="59609"/>
                      <a:pt x="94347" y="47138"/>
                    </a:cubicBezTo>
                    <a:cubicBezTo>
                      <a:pt x="94347" y="34668"/>
                      <a:pt x="89400" y="22706"/>
                      <a:pt x="80595" y="13888"/>
                    </a:cubicBezTo>
                    <a:cubicBezTo>
                      <a:pt x="71790" y="5070"/>
                      <a:pt x="59846" y="115"/>
                      <a:pt x="47394" y="115"/>
                    </a:cubicBezTo>
                    <a:cubicBezTo>
                      <a:pt x="34942" y="115"/>
                      <a:pt x="22998" y="5070"/>
                      <a:pt x="14193" y="13888"/>
                    </a:cubicBezTo>
                    <a:cubicBezTo>
                      <a:pt x="5388" y="22706"/>
                      <a:pt x="441" y="34668"/>
                      <a:pt x="441" y="47138"/>
                    </a:cubicBezTo>
                    <a:cubicBezTo>
                      <a:pt x="441" y="59609"/>
                      <a:pt x="5388" y="71570"/>
                      <a:pt x="14193" y="80388"/>
                    </a:cubicBezTo>
                    <a:cubicBezTo>
                      <a:pt x="22998" y="89206"/>
                      <a:pt x="34942" y="94161"/>
                      <a:pt x="47394" y="94161"/>
                    </a:cubicBezTo>
                    <a:close/>
                  </a:path>
                </a:pathLst>
              </a:custGeom>
              <a:solidFill>
                <a:srgbClr val="EA5739"/>
              </a:solidFill>
              <a:ln w="15646" cap="flat">
                <a:solidFill>
                  <a:srgbClr val="EA5739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8" name="TextBox 957">
                <a:extLst>
                  <a:ext uri="{FF2B5EF4-FFF2-40B4-BE49-F238E27FC236}">
                    <a16:creationId xmlns:a16="http://schemas.microsoft.com/office/drawing/2014/main" id="{3E63FF96-1AA6-47DA-9F71-DFFC0098EC55}"/>
                  </a:ext>
                </a:extLst>
              </p:cNvPr>
              <p:cNvSpPr txBox="1"/>
              <p:nvPr/>
            </p:nvSpPr>
            <p:spPr>
              <a:xfrm>
                <a:off x="7472749" y="3141169"/>
                <a:ext cx="355041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R1</a:t>
                </a:r>
              </a:p>
            </p:txBody>
          </p:sp>
          <p:sp>
            <p:nvSpPr>
              <p:cNvPr id="959" name="Freeform: Shape 958">
                <a:extLst>
                  <a:ext uri="{FF2B5EF4-FFF2-40B4-BE49-F238E27FC236}">
                    <a16:creationId xmlns:a16="http://schemas.microsoft.com/office/drawing/2014/main" id="{A4C9B7A0-A26F-4BC8-997F-2DDD7CC88CD7}"/>
                  </a:ext>
                </a:extLst>
              </p:cNvPr>
              <p:cNvSpPr/>
              <p:nvPr/>
            </p:nvSpPr>
            <p:spPr>
              <a:xfrm>
                <a:off x="7263689" y="3448899"/>
                <a:ext cx="93906" cy="94045"/>
              </a:xfrm>
              <a:custGeom>
                <a:avLst/>
                <a:gdLst>
                  <a:gd name="connsiteX0" fmla="*/ 47394 w 93906"/>
                  <a:gd name="connsiteY0" fmla="*/ 94174 h 94045"/>
                  <a:gd name="connsiteX1" fmla="*/ 80595 w 93906"/>
                  <a:gd name="connsiteY1" fmla="*/ 80401 h 94045"/>
                  <a:gd name="connsiteX2" fmla="*/ 94347 w 93906"/>
                  <a:gd name="connsiteY2" fmla="*/ 47151 h 94045"/>
                  <a:gd name="connsiteX3" fmla="*/ 80595 w 93906"/>
                  <a:gd name="connsiteY3" fmla="*/ 13901 h 94045"/>
                  <a:gd name="connsiteX4" fmla="*/ 47394 w 93906"/>
                  <a:gd name="connsiteY4" fmla="*/ 128 h 94045"/>
                  <a:gd name="connsiteX5" fmla="*/ 14193 w 93906"/>
                  <a:gd name="connsiteY5" fmla="*/ 13901 h 94045"/>
                  <a:gd name="connsiteX6" fmla="*/ 441 w 93906"/>
                  <a:gd name="connsiteY6" fmla="*/ 47151 h 94045"/>
                  <a:gd name="connsiteX7" fmla="*/ 14193 w 93906"/>
                  <a:gd name="connsiteY7" fmla="*/ 80401 h 94045"/>
                  <a:gd name="connsiteX8" fmla="*/ 47394 w 93906"/>
                  <a:gd name="connsiteY8" fmla="*/ 94174 h 9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906" h="94045">
                    <a:moveTo>
                      <a:pt x="47394" y="94174"/>
                    </a:moveTo>
                    <a:cubicBezTo>
                      <a:pt x="59846" y="94174"/>
                      <a:pt x="71790" y="89219"/>
                      <a:pt x="80595" y="80401"/>
                    </a:cubicBezTo>
                    <a:cubicBezTo>
                      <a:pt x="89400" y="71583"/>
                      <a:pt x="94347" y="59622"/>
                      <a:pt x="94347" y="47151"/>
                    </a:cubicBezTo>
                    <a:cubicBezTo>
                      <a:pt x="94347" y="34681"/>
                      <a:pt x="89400" y="22719"/>
                      <a:pt x="80595" y="13901"/>
                    </a:cubicBezTo>
                    <a:cubicBezTo>
                      <a:pt x="71790" y="5083"/>
                      <a:pt x="59846" y="128"/>
                      <a:pt x="47394" y="128"/>
                    </a:cubicBezTo>
                    <a:cubicBezTo>
                      <a:pt x="34942" y="128"/>
                      <a:pt x="22998" y="5083"/>
                      <a:pt x="14193" y="13901"/>
                    </a:cubicBezTo>
                    <a:cubicBezTo>
                      <a:pt x="5388" y="22719"/>
                      <a:pt x="441" y="34681"/>
                      <a:pt x="441" y="47151"/>
                    </a:cubicBezTo>
                    <a:cubicBezTo>
                      <a:pt x="441" y="59622"/>
                      <a:pt x="5388" y="71583"/>
                      <a:pt x="14193" y="80401"/>
                    </a:cubicBezTo>
                    <a:cubicBezTo>
                      <a:pt x="22998" y="89219"/>
                      <a:pt x="34942" y="94174"/>
                      <a:pt x="47394" y="94174"/>
                    </a:cubicBezTo>
                    <a:close/>
                  </a:path>
                </a:pathLst>
              </a:custGeom>
              <a:solidFill>
                <a:srgbClr val="A50026"/>
              </a:solidFill>
              <a:ln w="15646" cap="flat">
                <a:solidFill>
                  <a:srgbClr val="A50026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0" name="TextBox 959">
                <a:extLst>
                  <a:ext uri="{FF2B5EF4-FFF2-40B4-BE49-F238E27FC236}">
                    <a16:creationId xmlns:a16="http://schemas.microsoft.com/office/drawing/2014/main" id="{9FFFAB7E-BA48-4469-A185-812030B5657A}"/>
                  </a:ext>
                </a:extLst>
              </p:cNvPr>
              <p:cNvSpPr txBox="1"/>
              <p:nvPr/>
            </p:nvSpPr>
            <p:spPr>
              <a:xfrm>
                <a:off x="7472749" y="3346172"/>
                <a:ext cx="589807" cy="26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R2/R3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6f9e58f7-d1e4-4b3c-85fb-268101084292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3ff2fa63-d22b-4bb2-9a0e-763a487e02e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71</TotalTime>
  <Words>71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Reported Program Reform Success Relationship by faculty size and institution type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12</cp:revision>
  <dcterms:created xsi:type="dcterms:W3CDTF">2013-01-27T09:14:16Z</dcterms:created>
  <dcterms:modified xsi:type="dcterms:W3CDTF">2021-02-25T19:48:37Z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