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2C291-9726-4C16-A559-B8D0A2991549}" v="2" dt="2021-02-25T19:51:39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AB2C291-9726-4C16-A559-B8D0A2991549}"/>
    <pc:docChg chg="custSel modSld">
      <pc:chgData name="Christopher Keane" userId="2677a39a-78fe-4da0-ac2a-39406820a4c7" providerId="ADAL" clId="{4AB2C291-9726-4C16-A559-B8D0A2991549}" dt="2021-02-25T19:51:39.515" v="157" actId="27803"/>
      <pc:docMkLst>
        <pc:docMk/>
      </pc:docMkLst>
      <pc:sldChg chg="addSp delSp modSp mod modNotesTx">
        <pc:chgData name="Christopher Keane" userId="2677a39a-78fe-4da0-ac2a-39406820a4c7" providerId="ADAL" clId="{4AB2C291-9726-4C16-A559-B8D0A2991549}" dt="2021-02-25T19:51:39.515" v="157" actId="27803"/>
        <pc:sldMkLst>
          <pc:docMk/>
          <pc:sldMk cId="0" sldId="256"/>
        </pc:sldMkLst>
        <pc:spChg chg="mod">
          <ac:chgData name="Christopher Keane" userId="2677a39a-78fe-4da0-ac2a-39406820a4c7" providerId="ADAL" clId="{4AB2C291-9726-4C16-A559-B8D0A2991549}" dt="2021-02-25T19:51:05.277" v="14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64" creationId="{9C6AD3B4-E245-4F1F-A474-F092045DA90D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67" creationId="{E5ADAEA0-3146-4731-B106-6319AE1BAF6C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68" creationId="{533F2D90-870C-45BF-9A0F-ACACAAEEDB71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0" creationId="{58348906-7B90-4232-B9A7-977589AFA09C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1" creationId="{A0A632CF-EE16-4FB1-834A-662C6CA39EE0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3" creationId="{4EC82325-531F-43BC-A40E-E2732C0060CE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4" creationId="{0BB3D21C-E7CA-4AE4-B194-E037A0FBBEF5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6" creationId="{444B702B-FAD3-4E4C-B745-F62BB445210B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7" creationId="{23570FCE-AC8D-4419-97A5-415D956CE2D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79" creationId="{D81D266F-9800-4A2F-AF34-FEED4C538DD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0" creationId="{07DC263A-857A-464F-948E-DF0041F17BF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1" creationId="{F7AEC331-5824-4F29-964A-2C7BCAAABE6D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4" creationId="{020F0AEF-836D-4910-BE94-6FC5EDE08F93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5" creationId="{327292DE-8FEC-4409-A665-BD79F1B7B92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7" creationId="{5409BA08-D3DC-4C5B-AC37-CE9BF1B5B1E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88" creationId="{8702FB44-0868-4465-B844-2B3383F43AB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0" creationId="{6D05D5D0-ED0B-4135-9213-045E4A2001DF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1" creationId="{39CCCF03-1DEC-47F1-A71E-91C56C1AAEF4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3" creationId="{1BA5A51B-1163-4110-8E30-768EE0E7A7A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4" creationId="{B51B1BE0-384B-4501-826A-2CD4AF4510B4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6" creationId="{CF982851-E33D-4032-8B8F-C00EC9336FE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7" creationId="{A9CD097D-92EF-45A1-826E-CEA650D3F1A7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999" creationId="{678FF20F-2B58-4111-99E6-09EBD4A7A8D7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0" creationId="{2B927484-728E-4903-AC0A-F018665C6AB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1" creationId="{6515286D-23AF-4ED3-98A9-80FC133D842A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2" creationId="{A3D8DDA7-8952-49EA-A2DF-CA481427A1AB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3" creationId="{1343E82C-95EF-41C1-ABDB-7E8CC7B87624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4" creationId="{526F59AF-3F48-4059-91E8-961D1EEA3188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5" creationId="{6DAB5E28-666C-4018-A331-0A977AFF55A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6" creationId="{8792D45C-CBE9-4C2C-AFF7-37482DB0247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7" creationId="{C7B4F9B4-3F86-4A38-9174-715C4EB46D73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8" creationId="{7D1EC857-6FA6-4BB2-B172-ECC124AB8150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09" creationId="{09A83328-D408-44FF-9A7F-8FC96FE9FCA1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0" creationId="{C78B0CE8-6A48-458E-A16E-42D0143B5D01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1" creationId="{E3488986-787A-487F-85F5-F8DB1CE21513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2" creationId="{9500A9E6-7528-42BF-B182-D20A7E6F8898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3" creationId="{0A879255-89D8-4D4C-9A54-9932245402B3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4" creationId="{7539F24E-0055-4B8E-A9DA-F8A4BBF01A3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5" creationId="{586FF851-DA7B-456A-B493-BB4121A009C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6" creationId="{4DC7DD09-55DB-4D47-BC26-2AE016A135BD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7" creationId="{BB151DA5-CFF8-4121-AD6E-74C28B77161D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19" creationId="{0BBD09C4-02DF-4B15-A3D2-C7C997C35A1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0" creationId="{5D778909-AAA9-4D7B-86FC-D0DC28CF5B05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1" creationId="{AA4AAAC0-C76D-41CE-B397-791E37E5851B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2" creationId="{12CCBE28-30EA-418D-939D-37A091AAEF9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3" creationId="{1F5E1DAB-19D2-4B62-91A5-24433E3C4808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4" creationId="{8CC522D8-B1E7-4C23-9137-660B4C08AB0E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5" creationId="{D9E85F3F-7364-4F97-B414-70202BAA57A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6" creationId="{C50F55DB-8135-49E5-8A8C-FC3B52B8600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7" creationId="{EF2B9DAE-F381-462F-89FD-F8B5EBC34802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8" creationId="{D0250C9C-A9BE-48C5-9564-E8ABE4B4E115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29" creationId="{8321C80B-6FF1-427D-AFF0-9A1DAC7487F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0" creationId="{D506BBF4-C0E5-4257-99E9-9FF9BAF5DCE4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2" creationId="{B5FB4719-559A-4477-A49E-95099E0A98EB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3" creationId="{6B5D6343-593C-4232-B01B-651117FC469E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4" creationId="{A15355EF-CB5A-4A3E-86D8-BA9D6722FF07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5" creationId="{2D7CFB3E-3FE8-4070-BC47-A9D94F9BFA31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6" creationId="{87A10487-7219-4477-8901-11107ABF7A6B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7" creationId="{97972806-1800-49DB-8C6C-BA0E0CE2293C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8" creationId="{374F77BA-D27D-43BE-9389-B4AC9342F28F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39" creationId="{A65D04F0-4C50-4C2B-ACBA-9B16B43E23D9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40" creationId="{DA48E6CC-1C3B-4E5F-BEB5-AB8459F6763E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41" creationId="{CA87F776-2495-4A13-AC96-6F5EEE5F0571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42" creationId="{740B8803-766C-444F-AFB3-E3BEE5372766}"/>
          </ac:spMkLst>
        </pc:spChg>
        <pc:spChg chg="mod">
          <ac:chgData name="Christopher Keane" userId="2677a39a-78fe-4da0-ac2a-39406820a4c7" providerId="ADAL" clId="{4AB2C291-9726-4C16-A559-B8D0A2991549}" dt="2021-02-25T19:51:39.515" v="157" actId="27803"/>
          <ac:spMkLst>
            <pc:docMk/>
            <pc:sldMk cId="0" sldId="256"/>
            <ac:spMk id="1043" creationId="{59628DB7-9D56-4172-90C9-516BE7735586}"/>
          </ac:spMkLst>
        </pc:spChg>
        <pc:grpChg chg="del">
          <ac:chgData name="Christopher Keane" userId="2677a39a-78fe-4da0-ac2a-39406820a4c7" providerId="ADAL" clId="{4AB2C291-9726-4C16-A559-B8D0A2991549}" dt="2021-02-25T19:51:21.439" v="150" actId="478"/>
          <ac:grpSpMkLst>
            <pc:docMk/>
            <pc:sldMk cId="0" sldId="256"/>
            <ac:grpSpMk id="824" creationId="{46E5387D-75E6-4A4B-A3B3-B17B01E5FF9E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63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65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66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69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72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75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78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82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83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86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89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92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95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998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1018" creationId="{EE90B176-D175-4E22-94F7-1CAE7A40BEC2}"/>
          </ac:grpSpMkLst>
        </pc:grpChg>
        <pc:grpChg chg="mod">
          <ac:chgData name="Christopher Keane" userId="2677a39a-78fe-4da0-ac2a-39406820a4c7" providerId="ADAL" clId="{4AB2C291-9726-4C16-A559-B8D0A2991549}" dt="2021-02-25T19:51:39.515" v="157" actId="27803"/>
          <ac:grpSpMkLst>
            <pc:docMk/>
            <pc:sldMk cId="0" sldId="256"/>
            <ac:grpSpMk id="1031" creationId="{EE90B176-D175-4E22-94F7-1CAE7A40BEC2}"/>
          </ac:grpSpMkLst>
        </pc:grpChg>
        <pc:picChg chg="add del mod">
          <ac:chgData name="Christopher Keane" userId="2677a39a-78fe-4da0-ac2a-39406820a4c7" providerId="ADAL" clId="{4AB2C291-9726-4C16-A559-B8D0A2991549}" dt="2021-02-25T19:51:39.515" v="157" actId="27803"/>
          <ac:picMkLst>
            <pc:docMk/>
            <pc:sldMk cId="0" sldId="256"/>
            <ac:picMk id="962" creationId="{EE90B176-D175-4E22-94F7-1CAE7A40BEC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C-2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Reported Progress on Reforms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Departments providing additional updated progress reports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963" name="Graphic 961">
            <a:extLst>
              <a:ext uri="{FF2B5EF4-FFF2-40B4-BE49-F238E27FC236}">
                <a16:creationId xmlns:a16="http://schemas.microsoft.com/office/drawing/2014/main" id="{EE90B176-D175-4E22-94F7-1CAE7A40BEC2}"/>
              </a:ext>
            </a:extLst>
          </p:cNvPr>
          <p:cNvGrpSpPr/>
          <p:nvPr/>
        </p:nvGrpSpPr>
        <p:grpSpPr>
          <a:xfrm>
            <a:off x="268014" y="1361456"/>
            <a:ext cx="7940659" cy="4020799"/>
            <a:chOff x="268014" y="1361456"/>
            <a:chExt cx="7940659" cy="4020799"/>
          </a:xfrm>
        </p:grpSpPr>
        <p:sp>
          <p:nvSpPr>
            <p:cNvPr id="964" name="Freeform: Shape 963">
              <a:extLst>
                <a:ext uri="{FF2B5EF4-FFF2-40B4-BE49-F238E27FC236}">
                  <a16:creationId xmlns:a16="http://schemas.microsoft.com/office/drawing/2014/main" id="{9C6AD3B4-E245-4F1F-A474-F092045DA90D}"/>
                </a:ext>
              </a:extLst>
            </p:cNvPr>
            <p:cNvSpPr/>
            <p:nvPr/>
          </p:nvSpPr>
          <p:spPr>
            <a:xfrm>
              <a:off x="1370883" y="1957582"/>
              <a:ext cx="6837789" cy="3029356"/>
            </a:xfrm>
            <a:custGeom>
              <a:avLst/>
              <a:gdLst>
                <a:gd name="connsiteX0" fmla="*/ 0 w 6837789"/>
                <a:gd name="connsiteY0" fmla="*/ 3029356 h 3029356"/>
                <a:gd name="connsiteX1" fmla="*/ 6837790 w 6837789"/>
                <a:gd name="connsiteY1" fmla="*/ 3029356 h 3029356"/>
                <a:gd name="connsiteX2" fmla="*/ 6837790 w 6837789"/>
                <a:gd name="connsiteY2" fmla="*/ 0 h 3029356"/>
                <a:gd name="connsiteX3" fmla="*/ 0 w 6837789"/>
                <a:gd name="connsiteY3" fmla="*/ 0 h 302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7789" h="3029356">
                  <a:moveTo>
                    <a:pt x="0" y="3029356"/>
                  </a:moveTo>
                  <a:lnTo>
                    <a:pt x="6837790" y="3029356"/>
                  </a:lnTo>
                  <a:lnTo>
                    <a:pt x="68377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90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65" name="Graphic 961">
              <a:extLst>
                <a:ext uri="{FF2B5EF4-FFF2-40B4-BE49-F238E27FC236}">
                  <a16:creationId xmlns:a16="http://schemas.microsoft.com/office/drawing/2014/main" id="{EE90B176-D175-4E22-94F7-1CAE7A40BEC2}"/>
                </a:ext>
              </a:extLst>
            </p:cNvPr>
            <p:cNvGrpSpPr/>
            <p:nvPr/>
          </p:nvGrpSpPr>
          <p:grpSpPr>
            <a:xfrm>
              <a:off x="1331097" y="1957582"/>
              <a:ext cx="6039522" cy="3424672"/>
              <a:chOff x="1331097" y="1957582"/>
              <a:chExt cx="6039522" cy="3424672"/>
            </a:xfrm>
          </p:grpSpPr>
          <p:grpSp>
            <p:nvGrpSpPr>
              <p:cNvPr id="966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331097" y="1957582"/>
                <a:ext cx="79572" cy="3224403"/>
                <a:chOff x="1331097" y="1957582"/>
                <a:chExt cx="79572" cy="3224403"/>
              </a:xfrm>
            </p:grpSpPr>
            <p:sp>
              <p:nvSpPr>
                <p:cNvPr id="967" name="Freeform: Shape 966">
                  <a:extLst>
                    <a:ext uri="{FF2B5EF4-FFF2-40B4-BE49-F238E27FC236}">
                      <a16:creationId xmlns:a16="http://schemas.microsoft.com/office/drawing/2014/main" id="{E5ADAEA0-3146-4731-B106-6319AE1BAF6C}"/>
                    </a:ext>
                  </a:extLst>
                </p:cNvPr>
                <p:cNvSpPr/>
                <p:nvPr/>
              </p:nvSpPr>
              <p:spPr>
                <a:xfrm>
                  <a:off x="1370883" y="1957582"/>
                  <a:ext cx="15914" cy="3029356"/>
                </a:xfrm>
                <a:custGeom>
                  <a:avLst/>
                  <a:gdLst>
                    <a:gd name="connsiteX0" fmla="*/ 0 w 15914"/>
                    <a:gd name="connsiteY0" fmla="*/ 3029356 h 3029356"/>
                    <a:gd name="connsiteX1" fmla="*/ 0 w 15914"/>
                    <a:gd name="connsiteY1" fmla="*/ 0 h 30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914" h="3029356">
                      <a:moveTo>
                        <a:pt x="0" y="30293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68" name="TextBox 967">
                  <a:extLst>
                    <a:ext uri="{FF2B5EF4-FFF2-40B4-BE49-F238E27FC236}">
                      <a16:creationId xmlns:a16="http://schemas.microsoft.com/office/drawing/2014/main" id="{533F2D90-870C-45BF-9A0F-ACACAAEEDB71}"/>
                    </a:ext>
                  </a:extLst>
                </p:cNvPr>
                <p:cNvSpPr txBox="1"/>
                <p:nvPr/>
              </p:nvSpPr>
              <p:spPr>
                <a:xfrm>
                  <a:off x="1239657" y="4961121"/>
                  <a:ext cx="262452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969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2771352" y="1957582"/>
                <a:ext cx="159144" cy="3224403"/>
                <a:chOff x="2771352" y="1957582"/>
                <a:chExt cx="159144" cy="3224403"/>
              </a:xfrm>
            </p:grpSpPr>
            <p:sp>
              <p:nvSpPr>
                <p:cNvPr id="970" name="Freeform: Shape 969">
                  <a:extLst>
                    <a:ext uri="{FF2B5EF4-FFF2-40B4-BE49-F238E27FC236}">
                      <a16:creationId xmlns:a16="http://schemas.microsoft.com/office/drawing/2014/main" id="{58348906-7B90-4232-B9A7-977589AFA09C}"/>
                    </a:ext>
                  </a:extLst>
                </p:cNvPr>
                <p:cNvSpPr/>
                <p:nvPr/>
              </p:nvSpPr>
              <p:spPr>
                <a:xfrm>
                  <a:off x="2850924" y="1957582"/>
                  <a:ext cx="15914" cy="3029356"/>
                </a:xfrm>
                <a:custGeom>
                  <a:avLst/>
                  <a:gdLst>
                    <a:gd name="connsiteX0" fmla="*/ 0 w 15914"/>
                    <a:gd name="connsiteY0" fmla="*/ 3029356 h 3029356"/>
                    <a:gd name="connsiteX1" fmla="*/ 0 w 15914"/>
                    <a:gd name="connsiteY1" fmla="*/ 0 h 30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914" h="3029356">
                      <a:moveTo>
                        <a:pt x="0" y="30293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71" name="TextBox 970">
                  <a:extLst>
                    <a:ext uri="{FF2B5EF4-FFF2-40B4-BE49-F238E27FC236}">
                      <a16:creationId xmlns:a16="http://schemas.microsoft.com/office/drawing/2014/main" id="{A0A632CF-EE16-4FB1-834A-662C6CA39EE0}"/>
                    </a:ext>
                  </a:extLst>
                </p:cNvPr>
                <p:cNvSpPr txBox="1"/>
                <p:nvPr/>
              </p:nvSpPr>
              <p:spPr>
                <a:xfrm>
                  <a:off x="2679912" y="4961121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</a:t>
                  </a:r>
                </a:p>
              </p:txBody>
            </p:sp>
          </p:grpSp>
          <p:grpSp>
            <p:nvGrpSpPr>
              <p:cNvPr id="972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4251393" y="1957582"/>
                <a:ext cx="159143" cy="3224403"/>
                <a:chOff x="4251393" y="1957582"/>
                <a:chExt cx="159143" cy="3224403"/>
              </a:xfrm>
            </p:grpSpPr>
            <p:sp>
              <p:nvSpPr>
                <p:cNvPr id="973" name="Freeform: Shape 972">
                  <a:extLst>
                    <a:ext uri="{FF2B5EF4-FFF2-40B4-BE49-F238E27FC236}">
                      <a16:creationId xmlns:a16="http://schemas.microsoft.com/office/drawing/2014/main" id="{4EC82325-531F-43BC-A40E-E2732C0060CE}"/>
                    </a:ext>
                  </a:extLst>
                </p:cNvPr>
                <p:cNvSpPr/>
                <p:nvPr/>
              </p:nvSpPr>
              <p:spPr>
                <a:xfrm>
                  <a:off x="4330965" y="1957582"/>
                  <a:ext cx="15914" cy="3029356"/>
                </a:xfrm>
                <a:custGeom>
                  <a:avLst/>
                  <a:gdLst>
                    <a:gd name="connsiteX0" fmla="*/ 0 w 15914"/>
                    <a:gd name="connsiteY0" fmla="*/ 3029356 h 3029356"/>
                    <a:gd name="connsiteX1" fmla="*/ 0 w 15914"/>
                    <a:gd name="connsiteY1" fmla="*/ 0 h 30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914" h="3029356">
                      <a:moveTo>
                        <a:pt x="0" y="30293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74" name="TextBox 973">
                  <a:extLst>
                    <a:ext uri="{FF2B5EF4-FFF2-40B4-BE49-F238E27FC236}">
                      <a16:creationId xmlns:a16="http://schemas.microsoft.com/office/drawing/2014/main" id="{0BB3D21C-E7CA-4AE4-B194-E037A0FBBEF5}"/>
                    </a:ext>
                  </a:extLst>
                </p:cNvPr>
                <p:cNvSpPr txBox="1"/>
                <p:nvPr/>
              </p:nvSpPr>
              <p:spPr>
                <a:xfrm>
                  <a:off x="4159953" y="4961121"/>
                  <a:ext cx="342023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</a:t>
                  </a:r>
                </a:p>
              </p:txBody>
            </p:sp>
          </p:grpSp>
          <p:grpSp>
            <p:nvGrpSpPr>
              <p:cNvPr id="975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5731434" y="1957582"/>
                <a:ext cx="159144" cy="3224403"/>
                <a:chOff x="5731434" y="1957582"/>
                <a:chExt cx="159144" cy="3224403"/>
              </a:xfrm>
            </p:grpSpPr>
            <p:sp>
              <p:nvSpPr>
                <p:cNvPr id="976" name="Freeform: Shape 975">
                  <a:extLst>
                    <a:ext uri="{FF2B5EF4-FFF2-40B4-BE49-F238E27FC236}">
                      <a16:creationId xmlns:a16="http://schemas.microsoft.com/office/drawing/2014/main" id="{444B702B-FAD3-4E4C-B745-F62BB445210B}"/>
                    </a:ext>
                  </a:extLst>
                </p:cNvPr>
                <p:cNvSpPr/>
                <p:nvPr/>
              </p:nvSpPr>
              <p:spPr>
                <a:xfrm>
                  <a:off x="5811006" y="1957582"/>
                  <a:ext cx="15914" cy="3029356"/>
                </a:xfrm>
                <a:custGeom>
                  <a:avLst/>
                  <a:gdLst>
                    <a:gd name="connsiteX0" fmla="*/ 0 w 15914"/>
                    <a:gd name="connsiteY0" fmla="*/ 3029356 h 3029356"/>
                    <a:gd name="connsiteX1" fmla="*/ 0 w 15914"/>
                    <a:gd name="connsiteY1" fmla="*/ 0 h 30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914" h="3029356">
                      <a:moveTo>
                        <a:pt x="0" y="30293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77" name="TextBox 976">
                  <a:extLst>
                    <a:ext uri="{FF2B5EF4-FFF2-40B4-BE49-F238E27FC236}">
                      <a16:creationId xmlns:a16="http://schemas.microsoft.com/office/drawing/2014/main" id="{23570FCE-AC8D-4419-97A5-415D956CE2D9}"/>
                    </a:ext>
                  </a:extLst>
                </p:cNvPr>
                <p:cNvSpPr txBox="1"/>
                <p:nvPr/>
              </p:nvSpPr>
              <p:spPr>
                <a:xfrm>
                  <a:off x="5639994" y="4961121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30</a:t>
                  </a:r>
                </a:p>
              </p:txBody>
            </p:sp>
          </p:grpSp>
          <p:grpSp>
            <p:nvGrpSpPr>
              <p:cNvPr id="978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7211475" y="1957582"/>
                <a:ext cx="159144" cy="3224403"/>
                <a:chOff x="7211475" y="1957582"/>
                <a:chExt cx="159144" cy="3224403"/>
              </a:xfrm>
            </p:grpSpPr>
            <p:sp>
              <p:nvSpPr>
                <p:cNvPr id="979" name="Freeform: Shape 978">
                  <a:extLst>
                    <a:ext uri="{FF2B5EF4-FFF2-40B4-BE49-F238E27FC236}">
                      <a16:creationId xmlns:a16="http://schemas.microsoft.com/office/drawing/2014/main" id="{D81D266F-9800-4A2F-AF34-FEED4C538DD2}"/>
                    </a:ext>
                  </a:extLst>
                </p:cNvPr>
                <p:cNvSpPr/>
                <p:nvPr/>
              </p:nvSpPr>
              <p:spPr>
                <a:xfrm>
                  <a:off x="7291047" y="1957582"/>
                  <a:ext cx="15914" cy="3029356"/>
                </a:xfrm>
                <a:custGeom>
                  <a:avLst/>
                  <a:gdLst>
                    <a:gd name="connsiteX0" fmla="*/ 0 w 15914"/>
                    <a:gd name="connsiteY0" fmla="*/ 3029356 h 3029356"/>
                    <a:gd name="connsiteX1" fmla="*/ 0 w 15914"/>
                    <a:gd name="connsiteY1" fmla="*/ 0 h 302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914" h="3029356">
                      <a:moveTo>
                        <a:pt x="0" y="30293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80" name="TextBox 979">
                  <a:extLst>
                    <a:ext uri="{FF2B5EF4-FFF2-40B4-BE49-F238E27FC236}">
                      <a16:creationId xmlns:a16="http://schemas.microsoft.com/office/drawing/2014/main" id="{07DC263A-857A-464F-948E-DF0041F17BF6}"/>
                    </a:ext>
                  </a:extLst>
                </p:cNvPr>
                <p:cNvSpPr txBox="1"/>
                <p:nvPr/>
              </p:nvSpPr>
              <p:spPr>
                <a:xfrm>
                  <a:off x="7120035" y="4961121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</a:t>
                  </a:r>
                </a:p>
              </p:txBody>
            </p:sp>
          </p:grpSp>
          <p:sp>
            <p:nvSpPr>
              <p:cNvPr id="981" name="TextBox 980">
                <a:extLst>
                  <a:ext uri="{FF2B5EF4-FFF2-40B4-BE49-F238E27FC236}">
                    <a16:creationId xmlns:a16="http://schemas.microsoft.com/office/drawing/2014/main" id="{F7AEC331-5824-4F29-964A-2C7BCAAABE6D}"/>
                  </a:ext>
                </a:extLst>
              </p:cNvPr>
              <p:cNvSpPr txBox="1"/>
              <p:nvPr/>
            </p:nvSpPr>
            <p:spPr>
              <a:xfrm>
                <a:off x="4324349" y="5161391"/>
                <a:ext cx="930857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Faculty size</a:t>
                </a:r>
              </a:p>
            </p:txBody>
          </p:sp>
        </p:grpSp>
        <p:grpSp>
          <p:nvGrpSpPr>
            <p:cNvPr id="982" name="Graphic 961">
              <a:extLst>
                <a:ext uri="{FF2B5EF4-FFF2-40B4-BE49-F238E27FC236}">
                  <a16:creationId xmlns:a16="http://schemas.microsoft.com/office/drawing/2014/main" id="{EE90B176-D175-4E22-94F7-1CAE7A40BEC2}"/>
                </a:ext>
              </a:extLst>
            </p:cNvPr>
            <p:cNvGrpSpPr/>
            <p:nvPr/>
          </p:nvGrpSpPr>
          <p:grpSpPr>
            <a:xfrm>
              <a:off x="837210" y="1868020"/>
              <a:ext cx="7371462" cy="3204500"/>
              <a:chOff x="837210" y="1868020"/>
              <a:chExt cx="7371462" cy="3204500"/>
            </a:xfrm>
          </p:grpSpPr>
          <p:grpSp>
            <p:nvGrpSpPr>
              <p:cNvPr id="983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235610" y="4897376"/>
                <a:ext cx="6973062" cy="175144"/>
                <a:chOff x="1235610" y="4897376"/>
                <a:chExt cx="6973062" cy="175144"/>
              </a:xfrm>
            </p:grpSpPr>
            <p:sp>
              <p:nvSpPr>
                <p:cNvPr id="984" name="Freeform: Shape 983">
                  <a:extLst>
                    <a:ext uri="{FF2B5EF4-FFF2-40B4-BE49-F238E27FC236}">
                      <a16:creationId xmlns:a16="http://schemas.microsoft.com/office/drawing/2014/main" id="{020F0AEF-836D-4910-BE94-6FC5EDE08F93}"/>
                    </a:ext>
                  </a:extLst>
                </p:cNvPr>
                <p:cNvSpPr/>
                <p:nvPr/>
              </p:nvSpPr>
              <p:spPr>
                <a:xfrm>
                  <a:off x="1370883" y="4986939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85" name="TextBox 984">
                  <a:extLst>
                    <a:ext uri="{FF2B5EF4-FFF2-40B4-BE49-F238E27FC236}">
                      <a16:creationId xmlns:a16="http://schemas.microsoft.com/office/drawing/2014/main" id="{327292DE-8FEC-4409-A665-BD79F1B7B929}"/>
                    </a:ext>
                  </a:extLst>
                </p:cNvPr>
                <p:cNvSpPr txBox="1"/>
                <p:nvPr/>
              </p:nvSpPr>
              <p:spPr>
                <a:xfrm>
                  <a:off x="1144170" y="4851656"/>
                  <a:ext cx="262452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986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156038" y="4291505"/>
                <a:ext cx="7052634" cy="175144"/>
                <a:chOff x="1156038" y="4291505"/>
                <a:chExt cx="7052634" cy="175144"/>
              </a:xfrm>
            </p:grpSpPr>
            <p:sp>
              <p:nvSpPr>
                <p:cNvPr id="987" name="Freeform: Shape 986">
                  <a:extLst>
                    <a:ext uri="{FF2B5EF4-FFF2-40B4-BE49-F238E27FC236}">
                      <a16:creationId xmlns:a16="http://schemas.microsoft.com/office/drawing/2014/main" id="{5409BA08-D3DC-4C5B-AC37-CE9BF1B5B1E6}"/>
                    </a:ext>
                  </a:extLst>
                </p:cNvPr>
                <p:cNvSpPr/>
                <p:nvPr/>
              </p:nvSpPr>
              <p:spPr>
                <a:xfrm>
                  <a:off x="1370883" y="4381067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88" name="TextBox 987">
                  <a:extLst>
                    <a:ext uri="{FF2B5EF4-FFF2-40B4-BE49-F238E27FC236}">
                      <a16:creationId xmlns:a16="http://schemas.microsoft.com/office/drawing/2014/main" id="{8702FB44-0868-4465-B844-2B3383F43AB6}"/>
                    </a:ext>
                  </a:extLst>
                </p:cNvPr>
                <p:cNvSpPr txBox="1"/>
                <p:nvPr/>
              </p:nvSpPr>
              <p:spPr>
                <a:xfrm>
                  <a:off x="1064598" y="4245785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</a:t>
                  </a:r>
                </a:p>
              </p:txBody>
            </p:sp>
          </p:grpSp>
          <p:grpSp>
            <p:nvGrpSpPr>
              <p:cNvPr id="989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156038" y="3685634"/>
                <a:ext cx="7052634" cy="175144"/>
                <a:chOff x="1156038" y="3685634"/>
                <a:chExt cx="7052634" cy="175144"/>
              </a:xfrm>
            </p:grpSpPr>
            <p:sp>
              <p:nvSpPr>
                <p:cNvPr id="990" name="Freeform: Shape 989">
                  <a:extLst>
                    <a:ext uri="{FF2B5EF4-FFF2-40B4-BE49-F238E27FC236}">
                      <a16:creationId xmlns:a16="http://schemas.microsoft.com/office/drawing/2014/main" id="{6D05D5D0-ED0B-4135-9213-045E4A2001DF}"/>
                    </a:ext>
                  </a:extLst>
                </p:cNvPr>
                <p:cNvSpPr/>
                <p:nvPr/>
              </p:nvSpPr>
              <p:spPr>
                <a:xfrm>
                  <a:off x="1370883" y="3775196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1" name="TextBox 990">
                  <a:extLst>
                    <a:ext uri="{FF2B5EF4-FFF2-40B4-BE49-F238E27FC236}">
                      <a16:creationId xmlns:a16="http://schemas.microsoft.com/office/drawing/2014/main" id="{39CCCF03-1DEC-47F1-A71E-91C56C1AAEF4}"/>
                    </a:ext>
                  </a:extLst>
                </p:cNvPr>
                <p:cNvSpPr txBox="1"/>
                <p:nvPr/>
              </p:nvSpPr>
              <p:spPr>
                <a:xfrm>
                  <a:off x="1064598" y="3639914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</a:t>
                  </a:r>
                </a:p>
              </p:txBody>
            </p:sp>
          </p:grpSp>
          <p:grpSp>
            <p:nvGrpSpPr>
              <p:cNvPr id="992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156038" y="3079762"/>
                <a:ext cx="7052634" cy="175144"/>
                <a:chOff x="1156038" y="3079762"/>
                <a:chExt cx="7052634" cy="175144"/>
              </a:xfrm>
            </p:grpSpPr>
            <p:sp>
              <p:nvSpPr>
                <p:cNvPr id="993" name="Freeform: Shape 992">
                  <a:extLst>
                    <a:ext uri="{FF2B5EF4-FFF2-40B4-BE49-F238E27FC236}">
                      <a16:creationId xmlns:a16="http://schemas.microsoft.com/office/drawing/2014/main" id="{1BA5A51B-1163-4110-8E30-768EE0E7A7A6}"/>
                    </a:ext>
                  </a:extLst>
                </p:cNvPr>
                <p:cNvSpPr/>
                <p:nvPr/>
              </p:nvSpPr>
              <p:spPr>
                <a:xfrm>
                  <a:off x="1370883" y="3169325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4" name="TextBox 993">
                  <a:extLst>
                    <a:ext uri="{FF2B5EF4-FFF2-40B4-BE49-F238E27FC236}">
                      <a16:creationId xmlns:a16="http://schemas.microsoft.com/office/drawing/2014/main" id="{B51B1BE0-384B-4501-826A-2CD4AF4510B4}"/>
                    </a:ext>
                  </a:extLst>
                </p:cNvPr>
                <p:cNvSpPr txBox="1"/>
                <p:nvPr/>
              </p:nvSpPr>
              <p:spPr>
                <a:xfrm>
                  <a:off x="1064598" y="3034042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</a:t>
                  </a:r>
                </a:p>
              </p:txBody>
            </p:sp>
          </p:grpSp>
          <p:grpSp>
            <p:nvGrpSpPr>
              <p:cNvPr id="995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156038" y="2473891"/>
                <a:ext cx="7052634" cy="175144"/>
                <a:chOff x="1156038" y="2473891"/>
                <a:chExt cx="7052634" cy="175144"/>
              </a:xfrm>
            </p:grpSpPr>
            <p:sp>
              <p:nvSpPr>
                <p:cNvPr id="996" name="Freeform: Shape 995">
                  <a:extLst>
                    <a:ext uri="{FF2B5EF4-FFF2-40B4-BE49-F238E27FC236}">
                      <a16:creationId xmlns:a16="http://schemas.microsoft.com/office/drawing/2014/main" id="{CF982851-E33D-4032-8B8F-C00EC9336FE9}"/>
                    </a:ext>
                  </a:extLst>
                </p:cNvPr>
                <p:cNvSpPr/>
                <p:nvPr/>
              </p:nvSpPr>
              <p:spPr>
                <a:xfrm>
                  <a:off x="1370883" y="2563454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97" name="TextBox 996">
                  <a:extLst>
                    <a:ext uri="{FF2B5EF4-FFF2-40B4-BE49-F238E27FC236}">
                      <a16:creationId xmlns:a16="http://schemas.microsoft.com/office/drawing/2014/main" id="{A9CD097D-92EF-45A1-826E-CEA650D3F1A7}"/>
                    </a:ext>
                  </a:extLst>
                </p:cNvPr>
                <p:cNvSpPr txBox="1"/>
                <p:nvPr/>
              </p:nvSpPr>
              <p:spPr>
                <a:xfrm>
                  <a:off x="1064598" y="2428171"/>
                  <a:ext cx="342024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</a:t>
                  </a:r>
                </a:p>
              </p:txBody>
            </p:sp>
          </p:grpSp>
          <p:grpSp>
            <p:nvGrpSpPr>
              <p:cNvPr id="998" name="Graphic 961">
                <a:extLst>
                  <a:ext uri="{FF2B5EF4-FFF2-40B4-BE49-F238E27FC236}">
                    <a16:creationId xmlns:a16="http://schemas.microsoft.com/office/drawing/2014/main" id="{EE90B176-D175-4E22-94F7-1CAE7A40BEC2}"/>
                  </a:ext>
                </a:extLst>
              </p:cNvPr>
              <p:cNvGrpSpPr/>
              <p:nvPr/>
            </p:nvGrpSpPr>
            <p:grpSpPr>
              <a:xfrm>
                <a:off x="1076466" y="1868020"/>
                <a:ext cx="7132206" cy="175144"/>
                <a:chOff x="1076466" y="1868020"/>
                <a:chExt cx="7132206" cy="175144"/>
              </a:xfrm>
            </p:grpSpPr>
            <p:sp>
              <p:nvSpPr>
                <p:cNvPr id="999" name="Freeform: Shape 998">
                  <a:extLst>
                    <a:ext uri="{FF2B5EF4-FFF2-40B4-BE49-F238E27FC236}">
                      <a16:creationId xmlns:a16="http://schemas.microsoft.com/office/drawing/2014/main" id="{678FF20F-2B58-4111-99E6-09EBD4A7A8D7}"/>
                    </a:ext>
                  </a:extLst>
                </p:cNvPr>
                <p:cNvSpPr/>
                <p:nvPr/>
              </p:nvSpPr>
              <p:spPr>
                <a:xfrm>
                  <a:off x="1370883" y="1957582"/>
                  <a:ext cx="6837789" cy="15922"/>
                </a:xfrm>
                <a:custGeom>
                  <a:avLst/>
                  <a:gdLst>
                    <a:gd name="connsiteX0" fmla="*/ 0 w 6837789"/>
                    <a:gd name="connsiteY0" fmla="*/ 0 h 15922"/>
                    <a:gd name="connsiteX1" fmla="*/ 6837790 w 6837789"/>
                    <a:gd name="connsiteY1" fmla="*/ 0 h 15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37789" h="15922">
                      <a:moveTo>
                        <a:pt x="0" y="0"/>
                      </a:moveTo>
                      <a:lnTo>
                        <a:pt x="6837790" y="0"/>
                      </a:lnTo>
                    </a:path>
                  </a:pathLst>
                </a:custGeom>
                <a:noFill/>
                <a:ln w="12723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00" name="TextBox 999">
                  <a:extLst>
                    <a:ext uri="{FF2B5EF4-FFF2-40B4-BE49-F238E27FC236}">
                      <a16:creationId xmlns:a16="http://schemas.microsoft.com/office/drawing/2014/main" id="{2B927484-728E-4903-AC0A-F018665C6AB2}"/>
                    </a:ext>
                  </a:extLst>
                </p:cNvPr>
                <p:cNvSpPr txBox="1"/>
                <p:nvPr/>
              </p:nvSpPr>
              <p:spPr>
                <a:xfrm>
                  <a:off x="985026" y="1822300"/>
                  <a:ext cx="421596" cy="266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2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</a:t>
                  </a:r>
                </a:p>
              </p:txBody>
            </p:sp>
          </p:grpSp>
          <p:sp>
            <p:nvSpPr>
              <p:cNvPr id="1001" name="TextBox 1000">
                <a:extLst>
                  <a:ext uri="{FF2B5EF4-FFF2-40B4-BE49-F238E27FC236}">
                    <a16:creationId xmlns:a16="http://schemas.microsoft.com/office/drawing/2014/main" id="{6515286D-23AF-4ED3-98A9-80FC133D842A}"/>
                  </a:ext>
                </a:extLst>
              </p:cNvPr>
              <p:cNvSpPr txBox="1"/>
              <p:nvPr/>
            </p:nvSpPr>
            <p:spPr>
              <a:xfrm rot="-5400000">
                <a:off x="276295" y="3338967"/>
                <a:ext cx="129688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Level of Progress</a:t>
                </a:r>
              </a:p>
            </p:txBody>
          </p:sp>
        </p:grp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A3D8DDA7-8952-49EA-A2DF-CA481427A1AB}"/>
                </a:ext>
              </a:extLst>
            </p:cNvPr>
            <p:cNvSpPr/>
            <p:nvPr/>
          </p:nvSpPr>
          <p:spPr>
            <a:xfrm>
              <a:off x="1929606" y="3987248"/>
              <a:ext cx="66586" cy="90883"/>
            </a:xfrm>
            <a:custGeom>
              <a:avLst/>
              <a:gdLst>
                <a:gd name="connsiteX0" fmla="*/ 33293 w 66586"/>
                <a:gd name="connsiteY0" fmla="*/ 0 h 90883"/>
                <a:gd name="connsiteX1" fmla="*/ 66586 w 66586"/>
                <a:gd name="connsiteY1" fmla="*/ 90884 h 90883"/>
                <a:gd name="connsiteX2" fmla="*/ 44401 w 66586"/>
                <a:gd name="connsiteY2" fmla="*/ 90884 h 90883"/>
                <a:gd name="connsiteX3" fmla="*/ 44401 w 66586"/>
                <a:gd name="connsiteY3" fmla="*/ 90884 h 90883"/>
                <a:gd name="connsiteX4" fmla="*/ 22185 w 66586"/>
                <a:gd name="connsiteY4" fmla="*/ 90884 h 90883"/>
                <a:gd name="connsiteX5" fmla="*/ 22185 w 66586"/>
                <a:gd name="connsiteY5" fmla="*/ 90884 h 90883"/>
                <a:gd name="connsiteX6" fmla="*/ 0 w 66586"/>
                <a:gd name="connsiteY6" fmla="*/ 90884 h 9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586" h="90883">
                  <a:moveTo>
                    <a:pt x="33293" y="0"/>
                  </a:moveTo>
                  <a:lnTo>
                    <a:pt x="66586" y="90884"/>
                  </a:lnTo>
                  <a:lnTo>
                    <a:pt x="44401" y="90884"/>
                  </a:lnTo>
                  <a:lnTo>
                    <a:pt x="44401" y="90884"/>
                  </a:lnTo>
                  <a:lnTo>
                    <a:pt x="22185" y="90884"/>
                  </a:lnTo>
                  <a:lnTo>
                    <a:pt x="22185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B7E075"/>
            </a:solidFill>
            <a:ln w="15904" cap="flat">
              <a:solidFill>
                <a:srgbClr val="B7E07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1343E82C-95EF-41C1-ABDB-7E8CC7B87624}"/>
                </a:ext>
              </a:extLst>
            </p:cNvPr>
            <p:cNvSpPr/>
            <p:nvPr/>
          </p:nvSpPr>
          <p:spPr>
            <a:xfrm>
              <a:off x="3113623" y="3017857"/>
              <a:ext cx="66601" cy="1060274"/>
            </a:xfrm>
            <a:custGeom>
              <a:avLst/>
              <a:gdLst>
                <a:gd name="connsiteX0" fmla="*/ 33309 w 66601"/>
                <a:gd name="connsiteY0" fmla="*/ 0 h 1060274"/>
                <a:gd name="connsiteX1" fmla="*/ 66602 w 66601"/>
                <a:gd name="connsiteY1" fmla="*/ 90884 h 1060274"/>
                <a:gd name="connsiteX2" fmla="*/ 44417 w 66601"/>
                <a:gd name="connsiteY2" fmla="*/ 90884 h 1060274"/>
                <a:gd name="connsiteX3" fmla="*/ 44417 w 66601"/>
                <a:gd name="connsiteY3" fmla="*/ 1060275 h 1060274"/>
                <a:gd name="connsiteX4" fmla="*/ 22200 w 66601"/>
                <a:gd name="connsiteY4" fmla="*/ 1060275 h 1060274"/>
                <a:gd name="connsiteX5" fmla="*/ 22200 w 66601"/>
                <a:gd name="connsiteY5" fmla="*/ 90884 h 1060274"/>
                <a:gd name="connsiteX6" fmla="*/ 0 w 66601"/>
                <a:gd name="connsiteY6" fmla="*/ 90884 h 1060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1" h="1060274">
                  <a:moveTo>
                    <a:pt x="33309" y="0"/>
                  </a:moveTo>
                  <a:lnTo>
                    <a:pt x="66602" y="90884"/>
                  </a:lnTo>
                  <a:lnTo>
                    <a:pt x="44417" y="90884"/>
                  </a:lnTo>
                  <a:lnTo>
                    <a:pt x="44417" y="1060275"/>
                  </a:lnTo>
                  <a:lnTo>
                    <a:pt x="22200" y="1060275"/>
                  </a:lnTo>
                  <a:lnTo>
                    <a:pt x="22200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B7E075"/>
            </a:solidFill>
            <a:ln w="15904" cap="flat">
              <a:solidFill>
                <a:srgbClr val="B7E07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4" name="Freeform: Shape 1003">
              <a:extLst>
                <a:ext uri="{FF2B5EF4-FFF2-40B4-BE49-F238E27FC236}">
                  <a16:creationId xmlns:a16="http://schemas.microsoft.com/office/drawing/2014/main" id="{526F59AF-3F48-4059-91E8-961D1EEA3188}"/>
                </a:ext>
              </a:extLst>
            </p:cNvPr>
            <p:cNvSpPr/>
            <p:nvPr/>
          </p:nvSpPr>
          <p:spPr>
            <a:xfrm>
              <a:off x="2817631" y="3472261"/>
              <a:ext cx="66602" cy="605871"/>
            </a:xfrm>
            <a:custGeom>
              <a:avLst/>
              <a:gdLst>
                <a:gd name="connsiteX0" fmla="*/ 33293 w 66602"/>
                <a:gd name="connsiteY0" fmla="*/ 0 h 605871"/>
                <a:gd name="connsiteX1" fmla="*/ 66602 w 66602"/>
                <a:gd name="connsiteY1" fmla="*/ 90884 h 605871"/>
                <a:gd name="connsiteX2" fmla="*/ 44385 w 66602"/>
                <a:gd name="connsiteY2" fmla="*/ 90884 h 605871"/>
                <a:gd name="connsiteX3" fmla="*/ 44385 w 66602"/>
                <a:gd name="connsiteY3" fmla="*/ 605871 h 605871"/>
                <a:gd name="connsiteX4" fmla="*/ 22185 w 66602"/>
                <a:gd name="connsiteY4" fmla="*/ 605871 h 605871"/>
                <a:gd name="connsiteX5" fmla="*/ 22185 w 66602"/>
                <a:gd name="connsiteY5" fmla="*/ 90884 h 605871"/>
                <a:gd name="connsiteX6" fmla="*/ 0 w 66602"/>
                <a:gd name="connsiteY6" fmla="*/ 90884 h 60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2" h="605871">
                  <a:moveTo>
                    <a:pt x="33293" y="0"/>
                  </a:moveTo>
                  <a:lnTo>
                    <a:pt x="66602" y="90884"/>
                  </a:lnTo>
                  <a:lnTo>
                    <a:pt x="44385" y="90884"/>
                  </a:lnTo>
                  <a:lnTo>
                    <a:pt x="44385" y="605871"/>
                  </a:lnTo>
                  <a:lnTo>
                    <a:pt x="22185" y="605871"/>
                  </a:lnTo>
                  <a:lnTo>
                    <a:pt x="22185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FFFEBE"/>
            </a:solidFill>
            <a:ln w="15904" cap="flat">
              <a:solidFill>
                <a:srgbClr val="FFFEBE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6DAB5E28-666C-4018-A331-0A977AFF55A2}"/>
                </a:ext>
              </a:extLst>
            </p:cNvPr>
            <p:cNvSpPr/>
            <p:nvPr/>
          </p:nvSpPr>
          <p:spPr>
            <a:xfrm>
              <a:off x="2077595" y="2714921"/>
              <a:ext cx="66617" cy="1363210"/>
            </a:xfrm>
            <a:custGeom>
              <a:avLst/>
              <a:gdLst>
                <a:gd name="connsiteX0" fmla="*/ 33309 w 66617"/>
                <a:gd name="connsiteY0" fmla="*/ 0 h 1363210"/>
                <a:gd name="connsiteX1" fmla="*/ 66618 w 66617"/>
                <a:gd name="connsiteY1" fmla="*/ 90881 h 1363210"/>
                <a:gd name="connsiteX2" fmla="*/ 44401 w 66617"/>
                <a:gd name="connsiteY2" fmla="*/ 90881 h 1363210"/>
                <a:gd name="connsiteX3" fmla="*/ 44401 w 66617"/>
                <a:gd name="connsiteY3" fmla="*/ 1363210 h 1363210"/>
                <a:gd name="connsiteX4" fmla="*/ 22216 w 66617"/>
                <a:gd name="connsiteY4" fmla="*/ 1363210 h 1363210"/>
                <a:gd name="connsiteX5" fmla="*/ 22216 w 66617"/>
                <a:gd name="connsiteY5" fmla="*/ 90881 h 1363210"/>
                <a:gd name="connsiteX6" fmla="*/ 0 w 66617"/>
                <a:gd name="connsiteY6" fmla="*/ 90881 h 1363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17" h="1363210">
                  <a:moveTo>
                    <a:pt x="33309" y="0"/>
                  </a:moveTo>
                  <a:lnTo>
                    <a:pt x="66618" y="90881"/>
                  </a:lnTo>
                  <a:lnTo>
                    <a:pt x="44401" y="90881"/>
                  </a:lnTo>
                  <a:lnTo>
                    <a:pt x="44401" y="1363210"/>
                  </a:lnTo>
                  <a:lnTo>
                    <a:pt x="22216" y="1363210"/>
                  </a:lnTo>
                  <a:lnTo>
                    <a:pt x="22216" y="90881"/>
                  </a:lnTo>
                  <a:lnTo>
                    <a:pt x="0" y="90881"/>
                  </a:lnTo>
                  <a:close/>
                </a:path>
              </a:pathLst>
            </a:custGeom>
            <a:solidFill>
              <a:srgbClr val="FDBF6F"/>
            </a:solidFill>
            <a:ln w="15904" cap="flat">
              <a:solidFill>
                <a:srgbClr val="FDBF6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8792D45C-CBE9-4C2C-AFF7-37482DB02476}"/>
                </a:ext>
              </a:extLst>
            </p:cNvPr>
            <p:cNvSpPr/>
            <p:nvPr/>
          </p:nvSpPr>
          <p:spPr>
            <a:xfrm>
              <a:off x="2077595" y="4441651"/>
              <a:ext cx="66617" cy="90883"/>
            </a:xfrm>
            <a:custGeom>
              <a:avLst/>
              <a:gdLst>
                <a:gd name="connsiteX0" fmla="*/ 33309 w 66617"/>
                <a:gd name="connsiteY0" fmla="*/ 0 h 90883"/>
                <a:gd name="connsiteX1" fmla="*/ 66618 w 66617"/>
                <a:gd name="connsiteY1" fmla="*/ 90884 h 90883"/>
                <a:gd name="connsiteX2" fmla="*/ 44401 w 66617"/>
                <a:gd name="connsiteY2" fmla="*/ 90884 h 90883"/>
                <a:gd name="connsiteX3" fmla="*/ 44401 w 66617"/>
                <a:gd name="connsiteY3" fmla="*/ 90884 h 90883"/>
                <a:gd name="connsiteX4" fmla="*/ 22216 w 66617"/>
                <a:gd name="connsiteY4" fmla="*/ 90884 h 90883"/>
                <a:gd name="connsiteX5" fmla="*/ 22216 w 66617"/>
                <a:gd name="connsiteY5" fmla="*/ 90884 h 90883"/>
                <a:gd name="connsiteX6" fmla="*/ 0 w 66617"/>
                <a:gd name="connsiteY6" fmla="*/ 90884 h 9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17" h="90883">
                  <a:moveTo>
                    <a:pt x="33309" y="0"/>
                  </a:moveTo>
                  <a:lnTo>
                    <a:pt x="66618" y="90884"/>
                  </a:lnTo>
                  <a:lnTo>
                    <a:pt x="44401" y="90884"/>
                  </a:lnTo>
                  <a:lnTo>
                    <a:pt x="44401" y="90884"/>
                  </a:lnTo>
                  <a:lnTo>
                    <a:pt x="22216" y="90884"/>
                  </a:lnTo>
                  <a:lnTo>
                    <a:pt x="22216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FDBF6F"/>
            </a:solidFill>
            <a:ln w="15904" cap="flat">
              <a:solidFill>
                <a:srgbClr val="FDBF6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C7B4F9B4-3F86-4A38-9174-715C4EB46D73}"/>
                </a:ext>
              </a:extLst>
            </p:cNvPr>
            <p:cNvSpPr/>
            <p:nvPr/>
          </p:nvSpPr>
          <p:spPr>
            <a:xfrm>
              <a:off x="2965635" y="4684003"/>
              <a:ext cx="66601" cy="151467"/>
            </a:xfrm>
            <a:custGeom>
              <a:avLst/>
              <a:gdLst>
                <a:gd name="connsiteX0" fmla="*/ 33293 w 66601"/>
                <a:gd name="connsiteY0" fmla="*/ 0 h 151467"/>
                <a:gd name="connsiteX1" fmla="*/ 66602 w 66601"/>
                <a:gd name="connsiteY1" fmla="*/ 90884 h 151467"/>
                <a:gd name="connsiteX2" fmla="*/ 44401 w 66601"/>
                <a:gd name="connsiteY2" fmla="*/ 90884 h 151467"/>
                <a:gd name="connsiteX3" fmla="*/ 44401 w 66601"/>
                <a:gd name="connsiteY3" fmla="*/ 151468 h 151467"/>
                <a:gd name="connsiteX4" fmla="*/ 22185 w 66601"/>
                <a:gd name="connsiteY4" fmla="*/ 151468 h 151467"/>
                <a:gd name="connsiteX5" fmla="*/ 22185 w 66601"/>
                <a:gd name="connsiteY5" fmla="*/ 90884 h 151467"/>
                <a:gd name="connsiteX6" fmla="*/ 0 w 66601"/>
                <a:gd name="connsiteY6" fmla="*/ 90884 h 15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1" h="151467">
                  <a:moveTo>
                    <a:pt x="33293" y="0"/>
                  </a:moveTo>
                  <a:lnTo>
                    <a:pt x="66602" y="90884"/>
                  </a:lnTo>
                  <a:lnTo>
                    <a:pt x="44401" y="90884"/>
                  </a:lnTo>
                  <a:lnTo>
                    <a:pt x="44401" y="151468"/>
                  </a:lnTo>
                  <a:lnTo>
                    <a:pt x="22185" y="151468"/>
                  </a:lnTo>
                  <a:lnTo>
                    <a:pt x="22185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EA5739"/>
            </a:solidFill>
            <a:ln w="15904" cap="flat">
              <a:solidFill>
                <a:srgbClr val="EA573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8" name="Freeform: Shape 1007">
              <a:extLst>
                <a:ext uri="{FF2B5EF4-FFF2-40B4-BE49-F238E27FC236}">
                  <a16:creationId xmlns:a16="http://schemas.microsoft.com/office/drawing/2014/main" id="{7D1EC857-6FA6-4BB2-B172-ECC124AB8150}"/>
                </a:ext>
              </a:extLst>
            </p:cNvPr>
            <p:cNvSpPr/>
            <p:nvPr/>
          </p:nvSpPr>
          <p:spPr>
            <a:xfrm>
              <a:off x="4282856" y="2866389"/>
              <a:ext cx="66602" cy="605871"/>
            </a:xfrm>
            <a:custGeom>
              <a:avLst/>
              <a:gdLst>
                <a:gd name="connsiteX0" fmla="*/ 33309 w 66602"/>
                <a:gd name="connsiteY0" fmla="*/ 0 h 605871"/>
                <a:gd name="connsiteX1" fmla="*/ 66602 w 66602"/>
                <a:gd name="connsiteY1" fmla="*/ 90884 h 605871"/>
                <a:gd name="connsiteX2" fmla="*/ 44417 w 66602"/>
                <a:gd name="connsiteY2" fmla="*/ 90884 h 605871"/>
                <a:gd name="connsiteX3" fmla="*/ 44417 w 66602"/>
                <a:gd name="connsiteY3" fmla="*/ 605871 h 605871"/>
                <a:gd name="connsiteX4" fmla="*/ 22217 w 66602"/>
                <a:gd name="connsiteY4" fmla="*/ 605871 h 605871"/>
                <a:gd name="connsiteX5" fmla="*/ 22217 w 66602"/>
                <a:gd name="connsiteY5" fmla="*/ 90884 h 605871"/>
                <a:gd name="connsiteX6" fmla="*/ 0 w 66602"/>
                <a:gd name="connsiteY6" fmla="*/ 90884 h 60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2" h="605871">
                  <a:moveTo>
                    <a:pt x="33309" y="0"/>
                  </a:moveTo>
                  <a:lnTo>
                    <a:pt x="66602" y="90884"/>
                  </a:lnTo>
                  <a:lnTo>
                    <a:pt x="44417" y="90884"/>
                  </a:lnTo>
                  <a:lnTo>
                    <a:pt x="44417" y="605871"/>
                  </a:lnTo>
                  <a:lnTo>
                    <a:pt x="22217" y="605871"/>
                  </a:lnTo>
                  <a:lnTo>
                    <a:pt x="22217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EA5739"/>
            </a:solidFill>
            <a:ln w="15904" cap="flat">
              <a:solidFill>
                <a:srgbClr val="EA573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9" name="Freeform: Shape 1008">
              <a:extLst>
                <a:ext uri="{FF2B5EF4-FFF2-40B4-BE49-F238E27FC236}">
                  <a16:creationId xmlns:a16="http://schemas.microsoft.com/office/drawing/2014/main" id="{09A83328-D408-44FF-9A7F-8FC96FE9FCA1}"/>
                </a:ext>
              </a:extLst>
            </p:cNvPr>
            <p:cNvSpPr/>
            <p:nvPr/>
          </p:nvSpPr>
          <p:spPr>
            <a:xfrm>
              <a:off x="5333685" y="2411986"/>
              <a:ext cx="66601" cy="1514678"/>
            </a:xfrm>
            <a:custGeom>
              <a:avLst/>
              <a:gdLst>
                <a:gd name="connsiteX0" fmla="*/ 33309 w 66601"/>
                <a:gd name="connsiteY0" fmla="*/ 0 h 1514678"/>
                <a:gd name="connsiteX1" fmla="*/ 66602 w 66601"/>
                <a:gd name="connsiteY1" fmla="*/ 90881 h 1514678"/>
                <a:gd name="connsiteX2" fmla="*/ 44417 w 66601"/>
                <a:gd name="connsiteY2" fmla="*/ 90881 h 1514678"/>
                <a:gd name="connsiteX3" fmla="*/ 44417 w 66601"/>
                <a:gd name="connsiteY3" fmla="*/ 1514678 h 1514678"/>
                <a:gd name="connsiteX4" fmla="*/ 22216 w 66601"/>
                <a:gd name="connsiteY4" fmla="*/ 1514678 h 1514678"/>
                <a:gd name="connsiteX5" fmla="*/ 22216 w 66601"/>
                <a:gd name="connsiteY5" fmla="*/ 90881 h 1514678"/>
                <a:gd name="connsiteX6" fmla="*/ 0 w 66601"/>
                <a:gd name="connsiteY6" fmla="*/ 90881 h 151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1" h="1514678">
                  <a:moveTo>
                    <a:pt x="33309" y="0"/>
                  </a:moveTo>
                  <a:lnTo>
                    <a:pt x="66602" y="90881"/>
                  </a:lnTo>
                  <a:lnTo>
                    <a:pt x="44417" y="90881"/>
                  </a:lnTo>
                  <a:lnTo>
                    <a:pt x="44417" y="1514678"/>
                  </a:lnTo>
                  <a:lnTo>
                    <a:pt x="22216" y="1514678"/>
                  </a:lnTo>
                  <a:lnTo>
                    <a:pt x="22216" y="90881"/>
                  </a:lnTo>
                  <a:lnTo>
                    <a:pt x="0" y="90881"/>
                  </a:lnTo>
                  <a:close/>
                </a:path>
              </a:pathLst>
            </a:custGeom>
            <a:solidFill>
              <a:srgbClr val="EA5739"/>
            </a:solidFill>
            <a:ln w="15904" cap="flat">
              <a:solidFill>
                <a:srgbClr val="EA573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id="{C78B0CE8-6A48-458E-A16E-42D0143B5D01}"/>
                </a:ext>
              </a:extLst>
            </p:cNvPr>
            <p:cNvSpPr/>
            <p:nvPr/>
          </p:nvSpPr>
          <p:spPr>
            <a:xfrm>
              <a:off x="7553747" y="3623728"/>
              <a:ext cx="66601" cy="1060274"/>
            </a:xfrm>
            <a:custGeom>
              <a:avLst/>
              <a:gdLst>
                <a:gd name="connsiteX0" fmla="*/ 33309 w 66601"/>
                <a:gd name="connsiteY0" fmla="*/ 0 h 1060274"/>
                <a:gd name="connsiteX1" fmla="*/ 66602 w 66601"/>
                <a:gd name="connsiteY1" fmla="*/ 90884 h 1060274"/>
                <a:gd name="connsiteX2" fmla="*/ 44417 w 66601"/>
                <a:gd name="connsiteY2" fmla="*/ 90884 h 1060274"/>
                <a:gd name="connsiteX3" fmla="*/ 44417 w 66601"/>
                <a:gd name="connsiteY3" fmla="*/ 1060275 h 1060274"/>
                <a:gd name="connsiteX4" fmla="*/ 22216 w 66601"/>
                <a:gd name="connsiteY4" fmla="*/ 1060275 h 1060274"/>
                <a:gd name="connsiteX5" fmla="*/ 22216 w 66601"/>
                <a:gd name="connsiteY5" fmla="*/ 90884 h 1060274"/>
                <a:gd name="connsiteX6" fmla="*/ 0 w 66601"/>
                <a:gd name="connsiteY6" fmla="*/ 90884 h 1060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1" h="1060274">
                  <a:moveTo>
                    <a:pt x="33309" y="0"/>
                  </a:moveTo>
                  <a:lnTo>
                    <a:pt x="66602" y="90884"/>
                  </a:lnTo>
                  <a:lnTo>
                    <a:pt x="44417" y="90884"/>
                  </a:lnTo>
                  <a:lnTo>
                    <a:pt x="44417" y="1060275"/>
                  </a:lnTo>
                  <a:lnTo>
                    <a:pt x="22216" y="1060275"/>
                  </a:lnTo>
                  <a:lnTo>
                    <a:pt x="22216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EA5739"/>
            </a:solidFill>
            <a:ln w="15904" cap="flat">
              <a:solidFill>
                <a:srgbClr val="EA573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1" name="Freeform: Shape 1010">
              <a:extLst>
                <a:ext uri="{FF2B5EF4-FFF2-40B4-BE49-F238E27FC236}">
                  <a16:creationId xmlns:a16="http://schemas.microsoft.com/office/drawing/2014/main" id="{E3488986-787A-487F-85F5-F8DB1CE21513}"/>
                </a:ext>
              </a:extLst>
            </p:cNvPr>
            <p:cNvSpPr/>
            <p:nvPr/>
          </p:nvSpPr>
          <p:spPr>
            <a:xfrm>
              <a:off x="4149668" y="3169325"/>
              <a:ext cx="66585" cy="757338"/>
            </a:xfrm>
            <a:custGeom>
              <a:avLst/>
              <a:gdLst>
                <a:gd name="connsiteX0" fmla="*/ 33293 w 66585"/>
                <a:gd name="connsiteY0" fmla="*/ 0 h 757338"/>
                <a:gd name="connsiteX1" fmla="*/ 66586 w 66585"/>
                <a:gd name="connsiteY1" fmla="*/ 90884 h 757338"/>
                <a:gd name="connsiteX2" fmla="*/ 44385 w 66585"/>
                <a:gd name="connsiteY2" fmla="*/ 90884 h 757338"/>
                <a:gd name="connsiteX3" fmla="*/ 44385 w 66585"/>
                <a:gd name="connsiteY3" fmla="*/ 757339 h 757338"/>
                <a:gd name="connsiteX4" fmla="*/ 22200 w 66585"/>
                <a:gd name="connsiteY4" fmla="*/ 757339 h 757338"/>
                <a:gd name="connsiteX5" fmla="*/ 22200 w 66585"/>
                <a:gd name="connsiteY5" fmla="*/ 90884 h 757338"/>
                <a:gd name="connsiteX6" fmla="*/ 0 w 66585"/>
                <a:gd name="connsiteY6" fmla="*/ 90884 h 75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585" h="757338">
                  <a:moveTo>
                    <a:pt x="33293" y="0"/>
                  </a:moveTo>
                  <a:lnTo>
                    <a:pt x="66586" y="90884"/>
                  </a:lnTo>
                  <a:lnTo>
                    <a:pt x="44385" y="90884"/>
                  </a:lnTo>
                  <a:lnTo>
                    <a:pt x="44385" y="757339"/>
                  </a:lnTo>
                  <a:lnTo>
                    <a:pt x="22200" y="757339"/>
                  </a:lnTo>
                  <a:lnTo>
                    <a:pt x="22200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A50026"/>
            </a:solidFill>
            <a:ln w="15904" cap="flat">
              <a:solidFill>
                <a:srgbClr val="A5002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2" name="Freeform: Shape 1011">
              <a:extLst>
                <a:ext uri="{FF2B5EF4-FFF2-40B4-BE49-F238E27FC236}">
                  <a16:creationId xmlns:a16="http://schemas.microsoft.com/office/drawing/2014/main" id="{9500A9E6-7528-42BF-B182-D20A7E6F8898}"/>
                </a:ext>
              </a:extLst>
            </p:cNvPr>
            <p:cNvSpPr/>
            <p:nvPr/>
          </p:nvSpPr>
          <p:spPr>
            <a:xfrm>
              <a:off x="4312456" y="3017857"/>
              <a:ext cx="66617" cy="757338"/>
            </a:xfrm>
            <a:custGeom>
              <a:avLst/>
              <a:gdLst>
                <a:gd name="connsiteX0" fmla="*/ 33309 w 66617"/>
                <a:gd name="connsiteY0" fmla="*/ 0 h 757338"/>
                <a:gd name="connsiteX1" fmla="*/ 66618 w 66617"/>
                <a:gd name="connsiteY1" fmla="*/ 90884 h 757338"/>
                <a:gd name="connsiteX2" fmla="*/ 44401 w 66617"/>
                <a:gd name="connsiteY2" fmla="*/ 90884 h 757338"/>
                <a:gd name="connsiteX3" fmla="*/ 44401 w 66617"/>
                <a:gd name="connsiteY3" fmla="*/ 757339 h 757338"/>
                <a:gd name="connsiteX4" fmla="*/ 22217 w 66617"/>
                <a:gd name="connsiteY4" fmla="*/ 757339 h 757338"/>
                <a:gd name="connsiteX5" fmla="*/ 22217 w 66617"/>
                <a:gd name="connsiteY5" fmla="*/ 90884 h 757338"/>
                <a:gd name="connsiteX6" fmla="*/ 0 w 66617"/>
                <a:gd name="connsiteY6" fmla="*/ 90884 h 757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17" h="757338">
                  <a:moveTo>
                    <a:pt x="33309" y="0"/>
                  </a:moveTo>
                  <a:lnTo>
                    <a:pt x="66618" y="90884"/>
                  </a:lnTo>
                  <a:lnTo>
                    <a:pt x="44401" y="90884"/>
                  </a:lnTo>
                  <a:lnTo>
                    <a:pt x="44401" y="757339"/>
                  </a:lnTo>
                  <a:lnTo>
                    <a:pt x="22217" y="757339"/>
                  </a:lnTo>
                  <a:lnTo>
                    <a:pt x="22217" y="90884"/>
                  </a:lnTo>
                  <a:lnTo>
                    <a:pt x="0" y="90884"/>
                  </a:lnTo>
                  <a:close/>
                </a:path>
              </a:pathLst>
            </a:custGeom>
            <a:solidFill>
              <a:srgbClr val="A50026"/>
            </a:solidFill>
            <a:ln w="15904" cap="flat">
              <a:solidFill>
                <a:srgbClr val="A5002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id="{0A879255-89D8-4D4C-9A54-9932245402B3}"/>
                </a:ext>
              </a:extLst>
            </p:cNvPr>
            <p:cNvSpPr/>
            <p:nvPr/>
          </p:nvSpPr>
          <p:spPr>
            <a:xfrm>
              <a:off x="2817631" y="2411986"/>
              <a:ext cx="66602" cy="302935"/>
            </a:xfrm>
            <a:custGeom>
              <a:avLst/>
              <a:gdLst>
                <a:gd name="connsiteX0" fmla="*/ 33293 w 66602"/>
                <a:gd name="connsiteY0" fmla="*/ 0 h 302935"/>
                <a:gd name="connsiteX1" fmla="*/ 66602 w 66602"/>
                <a:gd name="connsiteY1" fmla="*/ 90881 h 302935"/>
                <a:gd name="connsiteX2" fmla="*/ 44385 w 66602"/>
                <a:gd name="connsiteY2" fmla="*/ 90881 h 302935"/>
                <a:gd name="connsiteX3" fmla="*/ 44385 w 66602"/>
                <a:gd name="connsiteY3" fmla="*/ 302936 h 302935"/>
                <a:gd name="connsiteX4" fmla="*/ 22185 w 66602"/>
                <a:gd name="connsiteY4" fmla="*/ 302936 h 302935"/>
                <a:gd name="connsiteX5" fmla="*/ 22185 w 66602"/>
                <a:gd name="connsiteY5" fmla="*/ 90881 h 302935"/>
                <a:gd name="connsiteX6" fmla="*/ 0 w 66602"/>
                <a:gd name="connsiteY6" fmla="*/ 90881 h 30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02" h="302935">
                  <a:moveTo>
                    <a:pt x="33293" y="0"/>
                  </a:moveTo>
                  <a:lnTo>
                    <a:pt x="66602" y="90881"/>
                  </a:lnTo>
                  <a:lnTo>
                    <a:pt x="44385" y="90881"/>
                  </a:lnTo>
                  <a:lnTo>
                    <a:pt x="44385" y="302936"/>
                  </a:lnTo>
                  <a:lnTo>
                    <a:pt x="22185" y="302936"/>
                  </a:lnTo>
                  <a:lnTo>
                    <a:pt x="22185" y="90881"/>
                  </a:lnTo>
                  <a:lnTo>
                    <a:pt x="0" y="90881"/>
                  </a:lnTo>
                  <a:close/>
                </a:path>
              </a:pathLst>
            </a:custGeom>
            <a:solidFill>
              <a:srgbClr val="A50026"/>
            </a:solidFill>
            <a:ln w="15904" cap="flat">
              <a:solidFill>
                <a:srgbClr val="A5002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4" name="Freeform: Shape 1013">
              <a:extLst>
                <a:ext uri="{FF2B5EF4-FFF2-40B4-BE49-F238E27FC236}">
                  <a16:creationId xmlns:a16="http://schemas.microsoft.com/office/drawing/2014/main" id="{7539F24E-0055-4B8E-A9DA-F8A4BBF01A32}"/>
                </a:ext>
              </a:extLst>
            </p:cNvPr>
            <p:cNvSpPr/>
            <p:nvPr/>
          </p:nvSpPr>
          <p:spPr>
            <a:xfrm>
              <a:off x="1370883" y="1957582"/>
              <a:ext cx="15914" cy="3029356"/>
            </a:xfrm>
            <a:custGeom>
              <a:avLst/>
              <a:gdLst>
                <a:gd name="connsiteX0" fmla="*/ 0 w 15914"/>
                <a:gd name="connsiteY0" fmla="*/ 3029356 h 3029356"/>
                <a:gd name="connsiteX1" fmla="*/ 0 w 15914"/>
                <a:gd name="connsiteY1" fmla="*/ 0 h 302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914" h="3029356">
                  <a:moveTo>
                    <a:pt x="0" y="3029356"/>
                  </a:moveTo>
                  <a:lnTo>
                    <a:pt x="0" y="0"/>
                  </a:lnTo>
                </a:path>
              </a:pathLst>
            </a:custGeom>
            <a:noFill/>
            <a:ln w="1590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586FF851-DA7B-456A-B493-BB4121A009C6}"/>
                </a:ext>
              </a:extLst>
            </p:cNvPr>
            <p:cNvSpPr/>
            <p:nvPr/>
          </p:nvSpPr>
          <p:spPr>
            <a:xfrm>
              <a:off x="8208673" y="1957582"/>
              <a:ext cx="15914" cy="3029356"/>
            </a:xfrm>
            <a:custGeom>
              <a:avLst/>
              <a:gdLst>
                <a:gd name="connsiteX0" fmla="*/ 0 w 15914"/>
                <a:gd name="connsiteY0" fmla="*/ 3029356 h 3029356"/>
                <a:gd name="connsiteX1" fmla="*/ 0 w 15914"/>
                <a:gd name="connsiteY1" fmla="*/ 0 h 302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914" h="3029356">
                  <a:moveTo>
                    <a:pt x="0" y="3029356"/>
                  </a:moveTo>
                  <a:lnTo>
                    <a:pt x="0" y="0"/>
                  </a:lnTo>
                </a:path>
              </a:pathLst>
            </a:custGeom>
            <a:noFill/>
            <a:ln w="1590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4DC7DD09-55DB-4D47-BC26-2AE016A135BD}"/>
                </a:ext>
              </a:extLst>
            </p:cNvPr>
            <p:cNvSpPr/>
            <p:nvPr/>
          </p:nvSpPr>
          <p:spPr>
            <a:xfrm>
              <a:off x="1370883" y="4986939"/>
              <a:ext cx="6837789" cy="15922"/>
            </a:xfrm>
            <a:custGeom>
              <a:avLst/>
              <a:gdLst>
                <a:gd name="connsiteX0" fmla="*/ 0 w 6837789"/>
                <a:gd name="connsiteY0" fmla="*/ 0 h 15922"/>
                <a:gd name="connsiteX1" fmla="*/ 6837790 w 6837789"/>
                <a:gd name="connsiteY1" fmla="*/ 0 h 1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37789" h="15922">
                  <a:moveTo>
                    <a:pt x="0" y="0"/>
                  </a:moveTo>
                  <a:lnTo>
                    <a:pt x="6837790" y="0"/>
                  </a:lnTo>
                </a:path>
              </a:pathLst>
            </a:custGeom>
            <a:noFill/>
            <a:ln w="1590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BB151DA5-CFF8-4121-AD6E-74C28B77161D}"/>
                </a:ext>
              </a:extLst>
            </p:cNvPr>
            <p:cNvSpPr/>
            <p:nvPr/>
          </p:nvSpPr>
          <p:spPr>
            <a:xfrm>
              <a:off x="1370883" y="1957582"/>
              <a:ext cx="6837789" cy="15922"/>
            </a:xfrm>
            <a:custGeom>
              <a:avLst/>
              <a:gdLst>
                <a:gd name="connsiteX0" fmla="*/ 0 w 6837789"/>
                <a:gd name="connsiteY0" fmla="*/ 0 h 15922"/>
                <a:gd name="connsiteX1" fmla="*/ 6837790 w 6837789"/>
                <a:gd name="connsiteY1" fmla="*/ 0 h 1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837789" h="15922">
                  <a:moveTo>
                    <a:pt x="0" y="0"/>
                  </a:moveTo>
                  <a:lnTo>
                    <a:pt x="6837790" y="0"/>
                  </a:lnTo>
                </a:path>
              </a:pathLst>
            </a:custGeom>
            <a:noFill/>
            <a:ln w="1590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18" name="Graphic 961">
              <a:extLst>
                <a:ext uri="{FF2B5EF4-FFF2-40B4-BE49-F238E27FC236}">
                  <a16:creationId xmlns:a16="http://schemas.microsoft.com/office/drawing/2014/main" id="{EE90B176-D175-4E22-94F7-1CAE7A40BEC2}"/>
                </a:ext>
              </a:extLst>
            </p:cNvPr>
            <p:cNvGrpSpPr/>
            <p:nvPr/>
          </p:nvGrpSpPr>
          <p:grpSpPr>
            <a:xfrm>
              <a:off x="7010110" y="2029232"/>
              <a:ext cx="1126947" cy="1293869"/>
              <a:chOff x="7010110" y="2029232"/>
              <a:chExt cx="1126947" cy="1293869"/>
            </a:xfrm>
          </p:grpSpPr>
          <p:sp>
            <p:nvSpPr>
              <p:cNvPr id="1019" name="Freeform: Shape 1018">
                <a:extLst>
                  <a:ext uri="{FF2B5EF4-FFF2-40B4-BE49-F238E27FC236}">
                    <a16:creationId xmlns:a16="http://schemas.microsoft.com/office/drawing/2014/main" id="{0BBD09C4-02DF-4B15-A3D2-C7C997C35A19}"/>
                  </a:ext>
                </a:extLst>
              </p:cNvPr>
              <p:cNvSpPr/>
              <p:nvPr/>
            </p:nvSpPr>
            <p:spPr>
              <a:xfrm>
                <a:off x="7010110" y="2029232"/>
                <a:ext cx="1126947" cy="1293869"/>
              </a:xfrm>
              <a:custGeom>
                <a:avLst/>
                <a:gdLst>
                  <a:gd name="connsiteX0" fmla="*/ 28646 w 1126947"/>
                  <a:gd name="connsiteY0" fmla="*/ 1293869 h 1293869"/>
                  <a:gd name="connsiteX1" fmla="*/ 1098302 w 1126947"/>
                  <a:gd name="connsiteY1" fmla="*/ 1293869 h 1293869"/>
                  <a:gd name="connsiteX2" fmla="*/ 1126948 w 1126947"/>
                  <a:gd name="connsiteY2" fmla="*/ 1265209 h 1293869"/>
                  <a:gd name="connsiteX3" fmla="*/ 1126948 w 1126947"/>
                  <a:gd name="connsiteY3" fmla="*/ 28660 h 1293869"/>
                  <a:gd name="connsiteX4" fmla="*/ 1098302 w 1126947"/>
                  <a:gd name="connsiteY4" fmla="*/ 0 h 1293869"/>
                  <a:gd name="connsiteX5" fmla="*/ 28646 w 1126947"/>
                  <a:gd name="connsiteY5" fmla="*/ 0 h 1293869"/>
                  <a:gd name="connsiteX6" fmla="*/ 0 w 1126947"/>
                  <a:gd name="connsiteY6" fmla="*/ 28660 h 1293869"/>
                  <a:gd name="connsiteX7" fmla="*/ 0 w 1126947"/>
                  <a:gd name="connsiteY7" fmla="*/ 1265209 h 1293869"/>
                  <a:gd name="connsiteX8" fmla="*/ 28646 w 1126947"/>
                  <a:gd name="connsiteY8" fmla="*/ 1293869 h 1293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6947" h="1293869">
                    <a:moveTo>
                      <a:pt x="28646" y="1293869"/>
                    </a:moveTo>
                    <a:lnTo>
                      <a:pt x="1098302" y="1293869"/>
                    </a:lnTo>
                    <a:cubicBezTo>
                      <a:pt x="1117399" y="1293869"/>
                      <a:pt x="1126948" y="1284316"/>
                      <a:pt x="1126948" y="1265209"/>
                    </a:cubicBezTo>
                    <a:lnTo>
                      <a:pt x="1126948" y="28660"/>
                    </a:lnTo>
                    <a:cubicBezTo>
                      <a:pt x="1126948" y="9553"/>
                      <a:pt x="1117399" y="0"/>
                      <a:pt x="1098302" y="0"/>
                    </a:cubicBezTo>
                    <a:lnTo>
                      <a:pt x="28646" y="0"/>
                    </a:lnTo>
                    <a:cubicBezTo>
                      <a:pt x="9549" y="0"/>
                      <a:pt x="0" y="9553"/>
                      <a:pt x="0" y="28660"/>
                    </a:cubicBezTo>
                    <a:lnTo>
                      <a:pt x="0" y="1265209"/>
                    </a:lnTo>
                    <a:cubicBezTo>
                      <a:pt x="0" y="1284316"/>
                      <a:pt x="9549" y="1293869"/>
                      <a:pt x="28646" y="1293869"/>
                    </a:cubicBezTo>
                    <a:close/>
                  </a:path>
                </a:pathLst>
              </a:custGeom>
              <a:solidFill>
                <a:srgbClr val="EEEEEE">
                  <a:alpha val="50000"/>
                </a:srgbClr>
              </a:solidFill>
              <a:ln w="15904" cap="flat">
                <a:solidFill>
                  <a:srgbClr val="EEEEEE">
                    <a:alpha val="50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0" name="TextBox 1019">
                <a:extLst>
                  <a:ext uri="{FF2B5EF4-FFF2-40B4-BE49-F238E27FC236}">
                    <a16:creationId xmlns:a16="http://schemas.microsoft.com/office/drawing/2014/main" id="{5D778909-AAA9-4D7B-86FC-D0DC28CF5B05}"/>
                  </a:ext>
                </a:extLst>
              </p:cNvPr>
              <p:cNvSpPr txBox="1"/>
              <p:nvPr/>
            </p:nvSpPr>
            <p:spPr>
              <a:xfrm>
                <a:off x="6975962" y="2005007"/>
                <a:ext cx="115365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Institution Type</a:t>
                </a:r>
              </a:p>
            </p:txBody>
          </p:sp>
          <p:sp>
            <p:nvSpPr>
              <p:cNvPr id="1021" name="Freeform: Shape 1020">
                <a:extLst>
                  <a:ext uri="{FF2B5EF4-FFF2-40B4-BE49-F238E27FC236}">
                    <a16:creationId xmlns:a16="http://schemas.microsoft.com/office/drawing/2014/main" id="{AA4AAAC0-C76D-41CE-B397-791E37E5851B}"/>
                  </a:ext>
                </a:extLst>
              </p:cNvPr>
              <p:cNvSpPr/>
              <p:nvPr/>
            </p:nvSpPr>
            <p:spPr>
              <a:xfrm>
                <a:off x="7138046" y="2303427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E075"/>
              </a:solidFill>
              <a:ln w="15904" cap="flat">
                <a:solidFill>
                  <a:srgbClr val="B7E07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2" name="TextBox 1021">
                <a:extLst>
                  <a:ext uri="{FF2B5EF4-FFF2-40B4-BE49-F238E27FC236}">
                    <a16:creationId xmlns:a16="http://schemas.microsoft.com/office/drawing/2014/main" id="{12CCBE28-30EA-418D-939D-37A091AAEF96}"/>
                  </a:ext>
                </a:extLst>
              </p:cNvPr>
              <p:cNvSpPr txBox="1"/>
              <p:nvPr/>
            </p:nvSpPr>
            <p:spPr>
              <a:xfrm>
                <a:off x="7447649" y="2214717"/>
                <a:ext cx="61256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BA/BS</a:t>
                </a:r>
              </a:p>
            </p:txBody>
          </p:sp>
          <p:sp>
            <p:nvSpPr>
              <p:cNvPr id="1023" name="Freeform: Shape 1022">
                <a:extLst>
                  <a:ext uri="{FF2B5EF4-FFF2-40B4-BE49-F238E27FC236}">
                    <a16:creationId xmlns:a16="http://schemas.microsoft.com/office/drawing/2014/main" id="{1F5E1DAB-19D2-4B62-91A5-24433E3C4808}"/>
                  </a:ext>
                </a:extLst>
              </p:cNvPr>
              <p:cNvSpPr/>
              <p:nvPr/>
            </p:nvSpPr>
            <p:spPr>
              <a:xfrm>
                <a:off x="7138046" y="2511660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EBE"/>
              </a:solidFill>
              <a:ln w="15904" cap="flat">
                <a:solidFill>
                  <a:srgbClr val="FFFEB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4" name="TextBox 1023">
                <a:extLst>
                  <a:ext uri="{FF2B5EF4-FFF2-40B4-BE49-F238E27FC236}">
                    <a16:creationId xmlns:a16="http://schemas.microsoft.com/office/drawing/2014/main" id="{8CC522D8-B1E7-4C23-9137-660B4C08AB0E}"/>
                  </a:ext>
                </a:extLst>
              </p:cNvPr>
              <p:cNvSpPr txBox="1"/>
              <p:nvPr/>
            </p:nvSpPr>
            <p:spPr>
              <a:xfrm>
                <a:off x="7447649" y="2422950"/>
                <a:ext cx="46933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DPU</a:t>
                </a:r>
              </a:p>
            </p:txBody>
          </p:sp>
          <p:sp>
            <p:nvSpPr>
              <p:cNvPr id="1025" name="Freeform: Shape 1024">
                <a:extLst>
                  <a:ext uri="{FF2B5EF4-FFF2-40B4-BE49-F238E27FC236}">
                    <a16:creationId xmlns:a16="http://schemas.microsoft.com/office/drawing/2014/main" id="{D9E85F3F-7364-4F97-B414-70202BAA57A2}"/>
                  </a:ext>
                </a:extLst>
              </p:cNvPr>
              <p:cNvSpPr/>
              <p:nvPr/>
            </p:nvSpPr>
            <p:spPr>
              <a:xfrm>
                <a:off x="7138046" y="2719892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BF6F"/>
              </a:solidFill>
              <a:ln w="15904" cap="flat">
                <a:solidFill>
                  <a:srgbClr val="FDBF6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6" name="TextBox 1025">
                <a:extLst>
                  <a:ext uri="{FF2B5EF4-FFF2-40B4-BE49-F238E27FC236}">
                    <a16:creationId xmlns:a16="http://schemas.microsoft.com/office/drawing/2014/main" id="{C50F55DB-8135-49E5-8A8C-FC3B52B86002}"/>
                  </a:ext>
                </a:extLst>
              </p:cNvPr>
              <p:cNvSpPr txBox="1"/>
              <p:nvPr/>
            </p:nvSpPr>
            <p:spPr>
              <a:xfrm>
                <a:off x="7447649" y="2631182"/>
                <a:ext cx="660312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M1/M3</a:t>
                </a:r>
              </a:p>
            </p:txBody>
          </p:sp>
          <p:sp>
            <p:nvSpPr>
              <p:cNvPr id="1027" name="Freeform: Shape 1026">
                <a:extLst>
                  <a:ext uri="{FF2B5EF4-FFF2-40B4-BE49-F238E27FC236}">
                    <a16:creationId xmlns:a16="http://schemas.microsoft.com/office/drawing/2014/main" id="{EF2B9DAE-F381-462F-89FD-F8B5EBC34802}"/>
                  </a:ext>
                </a:extLst>
              </p:cNvPr>
              <p:cNvSpPr/>
              <p:nvPr/>
            </p:nvSpPr>
            <p:spPr>
              <a:xfrm>
                <a:off x="7138046" y="2928124"/>
                <a:ext cx="286459" cy="100304"/>
              </a:xfrm>
              <a:custGeom>
                <a:avLst/>
                <a:gdLst>
                  <a:gd name="connsiteX0" fmla="*/ 0 w 286459"/>
                  <a:gd name="connsiteY0" fmla="*/ 100305 h 100304"/>
                  <a:gd name="connsiteX1" fmla="*/ 286460 w 286459"/>
                  <a:gd name="connsiteY1" fmla="*/ 100305 h 100304"/>
                  <a:gd name="connsiteX2" fmla="*/ 286460 w 286459"/>
                  <a:gd name="connsiteY2" fmla="*/ 0 h 100304"/>
                  <a:gd name="connsiteX3" fmla="*/ 0 w 286459"/>
                  <a:gd name="connsiteY3" fmla="*/ 0 h 100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4">
                    <a:moveTo>
                      <a:pt x="0" y="100305"/>
                    </a:moveTo>
                    <a:lnTo>
                      <a:pt x="286460" y="100305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5739"/>
              </a:solidFill>
              <a:ln w="15904" cap="flat">
                <a:solidFill>
                  <a:srgbClr val="EA573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8" name="TextBox 1027">
                <a:extLst>
                  <a:ext uri="{FF2B5EF4-FFF2-40B4-BE49-F238E27FC236}">
                    <a16:creationId xmlns:a16="http://schemas.microsoft.com/office/drawing/2014/main" id="{D0250C9C-A9BE-48C5-9564-E8ABE4B4E115}"/>
                  </a:ext>
                </a:extLst>
              </p:cNvPr>
              <p:cNvSpPr txBox="1"/>
              <p:nvPr/>
            </p:nvSpPr>
            <p:spPr>
              <a:xfrm>
                <a:off x="7447649" y="2839410"/>
                <a:ext cx="357938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R1</a:t>
                </a:r>
              </a:p>
            </p:txBody>
          </p:sp>
          <p:sp>
            <p:nvSpPr>
              <p:cNvPr id="1029" name="Freeform: Shape 1028">
                <a:extLst>
                  <a:ext uri="{FF2B5EF4-FFF2-40B4-BE49-F238E27FC236}">
                    <a16:creationId xmlns:a16="http://schemas.microsoft.com/office/drawing/2014/main" id="{8321C80B-6FF1-427D-AFF0-9A1DAC7487F9}"/>
                  </a:ext>
                </a:extLst>
              </p:cNvPr>
              <p:cNvSpPr/>
              <p:nvPr/>
            </p:nvSpPr>
            <p:spPr>
              <a:xfrm>
                <a:off x="7138046" y="3136350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0026"/>
              </a:solidFill>
              <a:ln w="15904" cap="flat">
                <a:solidFill>
                  <a:srgbClr val="A5002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D506BBF4-C0E5-4257-99E9-9FF9BAF5DCE4}"/>
                  </a:ext>
                </a:extLst>
              </p:cNvPr>
              <p:cNvSpPr txBox="1"/>
              <p:nvPr/>
            </p:nvSpPr>
            <p:spPr>
              <a:xfrm>
                <a:off x="7447649" y="3047640"/>
                <a:ext cx="596654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R2/R3</a:t>
                </a:r>
              </a:p>
            </p:txBody>
          </p:sp>
        </p:grpSp>
        <p:grpSp>
          <p:nvGrpSpPr>
            <p:cNvPr id="1031" name="Graphic 961">
              <a:extLst>
                <a:ext uri="{FF2B5EF4-FFF2-40B4-BE49-F238E27FC236}">
                  <a16:creationId xmlns:a16="http://schemas.microsoft.com/office/drawing/2014/main" id="{EE90B176-D175-4E22-94F7-1CAE7A40BEC2}"/>
                </a:ext>
              </a:extLst>
            </p:cNvPr>
            <p:cNvGrpSpPr/>
            <p:nvPr/>
          </p:nvGrpSpPr>
          <p:grpSpPr>
            <a:xfrm>
              <a:off x="7010110" y="2029232"/>
              <a:ext cx="1126947" cy="1293869"/>
              <a:chOff x="7010110" y="2029232"/>
              <a:chExt cx="1126947" cy="1293869"/>
            </a:xfrm>
          </p:grpSpPr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B5FB4719-559A-4477-A49E-95099E0A98EB}"/>
                  </a:ext>
                </a:extLst>
              </p:cNvPr>
              <p:cNvSpPr/>
              <p:nvPr/>
            </p:nvSpPr>
            <p:spPr>
              <a:xfrm>
                <a:off x="7010110" y="2029232"/>
                <a:ext cx="1126947" cy="1293869"/>
              </a:xfrm>
              <a:custGeom>
                <a:avLst/>
                <a:gdLst>
                  <a:gd name="connsiteX0" fmla="*/ 28646 w 1126947"/>
                  <a:gd name="connsiteY0" fmla="*/ 1293869 h 1293869"/>
                  <a:gd name="connsiteX1" fmla="*/ 1098302 w 1126947"/>
                  <a:gd name="connsiteY1" fmla="*/ 1293869 h 1293869"/>
                  <a:gd name="connsiteX2" fmla="*/ 1126948 w 1126947"/>
                  <a:gd name="connsiteY2" fmla="*/ 1265209 h 1293869"/>
                  <a:gd name="connsiteX3" fmla="*/ 1126948 w 1126947"/>
                  <a:gd name="connsiteY3" fmla="*/ 28660 h 1293869"/>
                  <a:gd name="connsiteX4" fmla="*/ 1098302 w 1126947"/>
                  <a:gd name="connsiteY4" fmla="*/ 0 h 1293869"/>
                  <a:gd name="connsiteX5" fmla="*/ 28646 w 1126947"/>
                  <a:gd name="connsiteY5" fmla="*/ 0 h 1293869"/>
                  <a:gd name="connsiteX6" fmla="*/ 0 w 1126947"/>
                  <a:gd name="connsiteY6" fmla="*/ 28660 h 1293869"/>
                  <a:gd name="connsiteX7" fmla="*/ 0 w 1126947"/>
                  <a:gd name="connsiteY7" fmla="*/ 1265209 h 1293869"/>
                  <a:gd name="connsiteX8" fmla="*/ 28646 w 1126947"/>
                  <a:gd name="connsiteY8" fmla="*/ 1293869 h 1293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6947" h="1293869">
                    <a:moveTo>
                      <a:pt x="28646" y="1293869"/>
                    </a:moveTo>
                    <a:lnTo>
                      <a:pt x="1098302" y="1293869"/>
                    </a:lnTo>
                    <a:cubicBezTo>
                      <a:pt x="1117399" y="1293869"/>
                      <a:pt x="1126948" y="1284316"/>
                      <a:pt x="1126948" y="1265209"/>
                    </a:cubicBezTo>
                    <a:lnTo>
                      <a:pt x="1126948" y="28660"/>
                    </a:lnTo>
                    <a:cubicBezTo>
                      <a:pt x="1126948" y="9553"/>
                      <a:pt x="1117399" y="0"/>
                      <a:pt x="1098302" y="0"/>
                    </a:cubicBezTo>
                    <a:lnTo>
                      <a:pt x="28646" y="0"/>
                    </a:lnTo>
                    <a:cubicBezTo>
                      <a:pt x="9549" y="0"/>
                      <a:pt x="0" y="9553"/>
                      <a:pt x="0" y="28660"/>
                    </a:cubicBezTo>
                    <a:lnTo>
                      <a:pt x="0" y="1265209"/>
                    </a:lnTo>
                    <a:cubicBezTo>
                      <a:pt x="0" y="1284316"/>
                      <a:pt x="9549" y="1293869"/>
                      <a:pt x="28646" y="1293869"/>
                    </a:cubicBezTo>
                    <a:close/>
                  </a:path>
                </a:pathLst>
              </a:custGeom>
              <a:solidFill>
                <a:srgbClr val="EEEEEE">
                  <a:alpha val="50000"/>
                </a:srgbClr>
              </a:solidFill>
              <a:ln w="15904" cap="flat">
                <a:solidFill>
                  <a:srgbClr val="EEEEEE">
                    <a:alpha val="50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3" name="TextBox 1032">
                <a:extLst>
                  <a:ext uri="{FF2B5EF4-FFF2-40B4-BE49-F238E27FC236}">
                    <a16:creationId xmlns:a16="http://schemas.microsoft.com/office/drawing/2014/main" id="{6B5D6343-593C-4232-B01B-651117FC469E}"/>
                  </a:ext>
                </a:extLst>
              </p:cNvPr>
              <p:cNvSpPr txBox="1"/>
              <p:nvPr/>
            </p:nvSpPr>
            <p:spPr>
              <a:xfrm>
                <a:off x="6975962" y="2005007"/>
                <a:ext cx="115365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Institution Type</a:t>
                </a:r>
              </a:p>
            </p:txBody>
          </p:sp>
          <p:sp>
            <p:nvSpPr>
              <p:cNvPr id="1034" name="Freeform: Shape 1033">
                <a:extLst>
                  <a:ext uri="{FF2B5EF4-FFF2-40B4-BE49-F238E27FC236}">
                    <a16:creationId xmlns:a16="http://schemas.microsoft.com/office/drawing/2014/main" id="{A15355EF-CB5A-4A3E-86D8-BA9D6722FF07}"/>
                  </a:ext>
                </a:extLst>
              </p:cNvPr>
              <p:cNvSpPr/>
              <p:nvPr/>
            </p:nvSpPr>
            <p:spPr>
              <a:xfrm>
                <a:off x="7138046" y="2303427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E075"/>
              </a:solidFill>
              <a:ln w="15904" cap="flat">
                <a:solidFill>
                  <a:srgbClr val="B7E07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5" name="TextBox 1034">
                <a:extLst>
                  <a:ext uri="{FF2B5EF4-FFF2-40B4-BE49-F238E27FC236}">
                    <a16:creationId xmlns:a16="http://schemas.microsoft.com/office/drawing/2014/main" id="{2D7CFB3E-3FE8-4070-BC47-A9D94F9BFA31}"/>
                  </a:ext>
                </a:extLst>
              </p:cNvPr>
              <p:cNvSpPr txBox="1"/>
              <p:nvPr/>
            </p:nvSpPr>
            <p:spPr>
              <a:xfrm>
                <a:off x="7447649" y="2214717"/>
                <a:ext cx="61256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BA/BS</a:t>
                </a:r>
              </a:p>
            </p:txBody>
          </p:sp>
          <p:sp>
            <p:nvSpPr>
              <p:cNvPr id="1036" name="Freeform: Shape 1035">
                <a:extLst>
                  <a:ext uri="{FF2B5EF4-FFF2-40B4-BE49-F238E27FC236}">
                    <a16:creationId xmlns:a16="http://schemas.microsoft.com/office/drawing/2014/main" id="{87A10487-7219-4477-8901-11107ABF7A6B}"/>
                  </a:ext>
                </a:extLst>
              </p:cNvPr>
              <p:cNvSpPr/>
              <p:nvPr/>
            </p:nvSpPr>
            <p:spPr>
              <a:xfrm>
                <a:off x="7138046" y="2511660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EBE"/>
              </a:solidFill>
              <a:ln w="15904" cap="flat">
                <a:solidFill>
                  <a:srgbClr val="FFFEBE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7" name="TextBox 1036">
                <a:extLst>
                  <a:ext uri="{FF2B5EF4-FFF2-40B4-BE49-F238E27FC236}">
                    <a16:creationId xmlns:a16="http://schemas.microsoft.com/office/drawing/2014/main" id="{97972806-1800-49DB-8C6C-BA0E0CE2293C}"/>
                  </a:ext>
                </a:extLst>
              </p:cNvPr>
              <p:cNvSpPr txBox="1"/>
              <p:nvPr/>
            </p:nvSpPr>
            <p:spPr>
              <a:xfrm>
                <a:off x="7447649" y="2422950"/>
                <a:ext cx="469339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DPU</a:t>
                </a:r>
              </a:p>
            </p:txBody>
          </p:sp>
          <p:sp>
            <p:nvSpPr>
              <p:cNvPr id="1038" name="Freeform: Shape 1037">
                <a:extLst>
                  <a:ext uri="{FF2B5EF4-FFF2-40B4-BE49-F238E27FC236}">
                    <a16:creationId xmlns:a16="http://schemas.microsoft.com/office/drawing/2014/main" id="{374F77BA-D27D-43BE-9389-B4AC9342F28F}"/>
                  </a:ext>
                </a:extLst>
              </p:cNvPr>
              <p:cNvSpPr/>
              <p:nvPr/>
            </p:nvSpPr>
            <p:spPr>
              <a:xfrm>
                <a:off x="7138046" y="2719892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BF6F"/>
              </a:solidFill>
              <a:ln w="15904" cap="flat">
                <a:solidFill>
                  <a:srgbClr val="FDBF6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65D04F0-4C50-4C2B-ACBA-9B16B43E23D9}"/>
                  </a:ext>
                </a:extLst>
              </p:cNvPr>
              <p:cNvSpPr txBox="1"/>
              <p:nvPr/>
            </p:nvSpPr>
            <p:spPr>
              <a:xfrm>
                <a:off x="7447649" y="2631182"/>
                <a:ext cx="660312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M1/M3</a:t>
                </a:r>
              </a:p>
            </p:txBody>
          </p:sp>
          <p:sp>
            <p:nvSpPr>
              <p:cNvPr id="1040" name="Freeform: Shape 1039">
                <a:extLst>
                  <a:ext uri="{FF2B5EF4-FFF2-40B4-BE49-F238E27FC236}">
                    <a16:creationId xmlns:a16="http://schemas.microsoft.com/office/drawing/2014/main" id="{DA48E6CC-1C3B-4E5F-BEB5-AB8459F6763E}"/>
                  </a:ext>
                </a:extLst>
              </p:cNvPr>
              <p:cNvSpPr/>
              <p:nvPr/>
            </p:nvSpPr>
            <p:spPr>
              <a:xfrm>
                <a:off x="7138046" y="2928124"/>
                <a:ext cx="286459" cy="100304"/>
              </a:xfrm>
              <a:custGeom>
                <a:avLst/>
                <a:gdLst>
                  <a:gd name="connsiteX0" fmla="*/ 0 w 286459"/>
                  <a:gd name="connsiteY0" fmla="*/ 100305 h 100304"/>
                  <a:gd name="connsiteX1" fmla="*/ 286460 w 286459"/>
                  <a:gd name="connsiteY1" fmla="*/ 100305 h 100304"/>
                  <a:gd name="connsiteX2" fmla="*/ 286460 w 286459"/>
                  <a:gd name="connsiteY2" fmla="*/ 0 h 100304"/>
                  <a:gd name="connsiteX3" fmla="*/ 0 w 286459"/>
                  <a:gd name="connsiteY3" fmla="*/ 0 h 100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4">
                    <a:moveTo>
                      <a:pt x="0" y="100305"/>
                    </a:moveTo>
                    <a:lnTo>
                      <a:pt x="286460" y="100305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5739"/>
              </a:solidFill>
              <a:ln w="15904" cap="flat">
                <a:solidFill>
                  <a:srgbClr val="EA573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1" name="TextBox 1040">
                <a:extLst>
                  <a:ext uri="{FF2B5EF4-FFF2-40B4-BE49-F238E27FC236}">
                    <a16:creationId xmlns:a16="http://schemas.microsoft.com/office/drawing/2014/main" id="{CA87F776-2495-4A13-AC96-6F5EEE5F0571}"/>
                  </a:ext>
                </a:extLst>
              </p:cNvPr>
              <p:cNvSpPr txBox="1"/>
              <p:nvPr/>
            </p:nvSpPr>
            <p:spPr>
              <a:xfrm>
                <a:off x="7447649" y="2839410"/>
                <a:ext cx="357938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R1</a:t>
                </a:r>
              </a:p>
            </p:txBody>
          </p:sp>
          <p:sp>
            <p:nvSpPr>
              <p:cNvPr id="1042" name="Freeform: Shape 1041">
                <a:extLst>
                  <a:ext uri="{FF2B5EF4-FFF2-40B4-BE49-F238E27FC236}">
                    <a16:creationId xmlns:a16="http://schemas.microsoft.com/office/drawing/2014/main" id="{740B8803-766C-444F-AFB3-E3BEE5372766}"/>
                  </a:ext>
                </a:extLst>
              </p:cNvPr>
              <p:cNvSpPr/>
              <p:nvPr/>
            </p:nvSpPr>
            <p:spPr>
              <a:xfrm>
                <a:off x="7138046" y="3136350"/>
                <a:ext cx="286459" cy="100309"/>
              </a:xfrm>
              <a:custGeom>
                <a:avLst/>
                <a:gdLst>
                  <a:gd name="connsiteX0" fmla="*/ 0 w 286459"/>
                  <a:gd name="connsiteY0" fmla="*/ 100310 h 100309"/>
                  <a:gd name="connsiteX1" fmla="*/ 286460 w 286459"/>
                  <a:gd name="connsiteY1" fmla="*/ 100310 h 100309"/>
                  <a:gd name="connsiteX2" fmla="*/ 286460 w 286459"/>
                  <a:gd name="connsiteY2" fmla="*/ 0 h 100309"/>
                  <a:gd name="connsiteX3" fmla="*/ 0 w 286459"/>
                  <a:gd name="connsiteY3" fmla="*/ 0 h 100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6459" h="100309">
                    <a:moveTo>
                      <a:pt x="0" y="100310"/>
                    </a:moveTo>
                    <a:lnTo>
                      <a:pt x="286460" y="100310"/>
                    </a:lnTo>
                    <a:lnTo>
                      <a:pt x="2864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0026"/>
              </a:solidFill>
              <a:ln w="15904" cap="flat">
                <a:solidFill>
                  <a:srgbClr val="A50026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3" name="TextBox 1042">
                <a:extLst>
                  <a:ext uri="{FF2B5EF4-FFF2-40B4-BE49-F238E27FC236}">
                    <a16:creationId xmlns:a16="http://schemas.microsoft.com/office/drawing/2014/main" id="{59628DB7-9D56-4172-90C9-516BE7735586}"/>
                  </a:ext>
                </a:extLst>
              </p:cNvPr>
              <p:cNvSpPr txBox="1"/>
              <p:nvPr/>
            </p:nvSpPr>
            <p:spPr>
              <a:xfrm>
                <a:off x="7447649" y="3047640"/>
                <a:ext cx="596654" cy="266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R2/R3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purl.org/dc/elements/1.1/"/>
    <ds:schemaRef ds:uri="http://schemas.microsoft.com/office/2006/documentManagement/types"/>
    <ds:schemaRef ds:uri="3ff2fa63-d22b-4bb2-9a0e-763a487e02e4"/>
    <ds:schemaRef ds:uri="6f9e58f7-d1e4-4b3c-85fb-268101084292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74</TotalTime>
  <Words>68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Reported Progress on Reforms Departments providing additional updated progress reports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13</cp:revision>
  <dcterms:created xsi:type="dcterms:W3CDTF">2013-01-27T09:14:16Z</dcterms:created>
  <dcterms:modified xsi:type="dcterms:W3CDTF">2021-02-25T19:51:41Z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