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304" r:id="rId5"/>
    <p:sldId id="284" r:id="rId6"/>
    <p:sldId id="303" r:id="rId7"/>
    <p:sldId id="272" r:id="rId8"/>
    <p:sldId id="273" r:id="rId9"/>
    <p:sldId id="268" r:id="rId10"/>
    <p:sldId id="275" r:id="rId11"/>
    <p:sldId id="294" r:id="rId12"/>
    <p:sldId id="295" r:id="rId13"/>
    <p:sldId id="296" r:id="rId14"/>
    <p:sldId id="297" r:id="rId15"/>
    <p:sldId id="264" r:id="rId16"/>
    <p:sldId id="289" r:id="rId17"/>
    <p:sldId id="29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B742AB-34CC-0962-7945-1FFBBF075868}" name="Lauren Brase" initials="LB" userId="S::lbrase@americangeosciences.org::45fbf108-2b62-4c9b-89bf-0c6c624542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0C9133-0381-4E27-BCDC-0F034B494480}" v="88" dt="2022-03-24T18:50:33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Brase" userId="45fbf108-2b62-4c9b-89bf-0c6c6245426e" providerId="ADAL" clId="{BB0C9133-0381-4E27-BCDC-0F034B494480}"/>
    <pc:docChg chg="undo custSel addSld delSld modSld sldOrd">
      <pc:chgData name="Lauren Brase" userId="45fbf108-2b62-4c9b-89bf-0c6c6245426e" providerId="ADAL" clId="{BB0C9133-0381-4E27-BCDC-0F034B494480}" dt="2022-03-24T18:50:58.726" v="558" actId="1076"/>
      <pc:docMkLst>
        <pc:docMk/>
      </pc:docMkLst>
      <pc:sldChg chg="del">
        <pc:chgData name="Lauren Brase" userId="45fbf108-2b62-4c9b-89bf-0c6c6245426e" providerId="ADAL" clId="{BB0C9133-0381-4E27-BCDC-0F034B494480}" dt="2022-03-09T14:40:45.279" v="11" actId="47"/>
        <pc:sldMkLst>
          <pc:docMk/>
          <pc:sldMk cId="2443267480" sldId="283"/>
        </pc:sldMkLst>
      </pc:sldChg>
      <pc:sldChg chg="del">
        <pc:chgData name="Lauren Brase" userId="45fbf108-2b62-4c9b-89bf-0c6c6245426e" providerId="ADAL" clId="{BB0C9133-0381-4E27-BCDC-0F034B494480}" dt="2022-03-09T14:38:38.885" v="9" actId="2696"/>
        <pc:sldMkLst>
          <pc:docMk/>
          <pc:sldMk cId="1787700892" sldId="292"/>
        </pc:sldMkLst>
      </pc:sldChg>
      <pc:sldChg chg="del">
        <pc:chgData name="Lauren Brase" userId="45fbf108-2b62-4c9b-89bf-0c6c6245426e" providerId="ADAL" clId="{BB0C9133-0381-4E27-BCDC-0F034B494480}" dt="2022-03-09T14:38:38.885" v="9" actId="2696"/>
        <pc:sldMkLst>
          <pc:docMk/>
          <pc:sldMk cId="83608550" sldId="293"/>
        </pc:sldMkLst>
      </pc:sldChg>
      <pc:sldChg chg="addSp delSp modSp modAnim">
        <pc:chgData name="Lauren Brase" userId="45fbf108-2b62-4c9b-89bf-0c6c6245426e" providerId="ADAL" clId="{BB0C9133-0381-4E27-BCDC-0F034B494480}" dt="2022-03-14T17:46:32.955" v="206"/>
        <pc:sldMkLst>
          <pc:docMk/>
          <pc:sldMk cId="2056967446" sldId="297"/>
        </pc:sldMkLst>
        <pc:spChg chg="add del mod">
          <ac:chgData name="Lauren Brase" userId="45fbf108-2b62-4c9b-89bf-0c6c6245426e" providerId="ADAL" clId="{BB0C9133-0381-4E27-BCDC-0F034B494480}" dt="2022-03-14T17:46:32.955" v="206"/>
          <ac:spMkLst>
            <pc:docMk/>
            <pc:sldMk cId="2056967446" sldId="297"/>
            <ac:spMk id="28" creationId="{91556CA6-B1A8-41E0-9AA2-1544DCD662FF}"/>
          </ac:spMkLst>
        </pc:spChg>
      </pc:sldChg>
      <pc:sldChg chg="addSp delSp modSp mod ord delAnim modAnim">
        <pc:chgData name="Lauren Brase" userId="45fbf108-2b62-4c9b-89bf-0c6c6245426e" providerId="ADAL" clId="{BB0C9133-0381-4E27-BCDC-0F034B494480}" dt="2022-03-15T12:06:16.568" v="519"/>
        <pc:sldMkLst>
          <pc:docMk/>
          <pc:sldMk cId="4136084047" sldId="299"/>
        </pc:sldMkLst>
        <pc:spChg chg="mod">
          <ac:chgData name="Lauren Brase" userId="45fbf108-2b62-4c9b-89bf-0c6c6245426e" providerId="ADAL" clId="{BB0C9133-0381-4E27-BCDC-0F034B494480}" dt="2022-03-14T18:34:49.090" v="470" actId="27636"/>
          <ac:spMkLst>
            <pc:docMk/>
            <pc:sldMk cId="4136084047" sldId="299"/>
            <ac:spMk id="3" creationId="{BB5032AD-E813-4743-ACA3-942551F078BA}"/>
          </ac:spMkLst>
        </pc:spChg>
        <pc:spChg chg="add del mod">
          <ac:chgData name="Lauren Brase" userId="45fbf108-2b62-4c9b-89bf-0c6c6245426e" providerId="ADAL" clId="{BB0C9133-0381-4E27-BCDC-0F034B494480}" dt="2022-03-14T17:45:01.233" v="204" actId="478"/>
          <ac:spMkLst>
            <pc:docMk/>
            <pc:sldMk cId="4136084047" sldId="299"/>
            <ac:spMk id="4" creationId="{8E2B32CB-C56B-4CB5-8C8F-4EEFD7F8DAFC}"/>
          </ac:spMkLst>
        </pc:spChg>
        <pc:spChg chg="add del mod">
          <ac:chgData name="Lauren Brase" userId="45fbf108-2b62-4c9b-89bf-0c6c6245426e" providerId="ADAL" clId="{BB0C9133-0381-4E27-BCDC-0F034B494480}" dt="2022-03-15T12:04:06.399" v="485" actId="478"/>
          <ac:spMkLst>
            <pc:docMk/>
            <pc:sldMk cId="4136084047" sldId="299"/>
            <ac:spMk id="6" creationId="{7B68324F-FA43-4E76-B2FF-347E5B256C36}"/>
          </ac:spMkLst>
        </pc:spChg>
        <pc:spChg chg="add del mod">
          <ac:chgData name="Lauren Brase" userId="45fbf108-2b62-4c9b-89bf-0c6c6245426e" providerId="ADAL" clId="{BB0C9133-0381-4E27-BCDC-0F034B494480}" dt="2022-03-15T12:04:00.451" v="482" actId="478"/>
          <ac:spMkLst>
            <pc:docMk/>
            <pc:sldMk cId="4136084047" sldId="299"/>
            <ac:spMk id="7" creationId="{4165E082-377A-4D5F-AB9C-27C978F74EC1}"/>
          </ac:spMkLst>
        </pc:spChg>
        <pc:spChg chg="add del mod">
          <ac:chgData name="Lauren Brase" userId="45fbf108-2b62-4c9b-89bf-0c6c6245426e" providerId="ADAL" clId="{BB0C9133-0381-4E27-BCDC-0F034B494480}" dt="2022-03-15T12:04:05.311" v="484" actId="478"/>
          <ac:spMkLst>
            <pc:docMk/>
            <pc:sldMk cId="4136084047" sldId="299"/>
            <ac:spMk id="8" creationId="{6B04530B-48AF-4ADE-B75F-710672B30F66}"/>
          </ac:spMkLst>
        </pc:spChg>
        <pc:spChg chg="add del mod">
          <ac:chgData name="Lauren Brase" userId="45fbf108-2b62-4c9b-89bf-0c6c6245426e" providerId="ADAL" clId="{BB0C9133-0381-4E27-BCDC-0F034B494480}" dt="2022-03-14T17:47:59.683" v="230" actId="478"/>
          <ac:spMkLst>
            <pc:docMk/>
            <pc:sldMk cId="4136084047" sldId="299"/>
            <ac:spMk id="9" creationId="{41131C44-33D5-49DA-A243-C9DD40895048}"/>
          </ac:spMkLst>
        </pc:spChg>
        <pc:spChg chg="add del mod">
          <ac:chgData name="Lauren Brase" userId="45fbf108-2b62-4c9b-89bf-0c6c6245426e" providerId="ADAL" clId="{BB0C9133-0381-4E27-BCDC-0F034B494480}" dt="2022-03-14T17:47:47.753" v="225"/>
          <ac:spMkLst>
            <pc:docMk/>
            <pc:sldMk cId="4136084047" sldId="299"/>
            <ac:spMk id="10" creationId="{A0B19C1A-3D7A-40DE-AF96-3B24838AB4A5}"/>
          </ac:spMkLst>
        </pc:spChg>
        <pc:spChg chg="add del mod">
          <ac:chgData name="Lauren Brase" userId="45fbf108-2b62-4c9b-89bf-0c6c6245426e" providerId="ADAL" clId="{BB0C9133-0381-4E27-BCDC-0F034B494480}" dt="2022-03-15T12:04:02.332" v="483" actId="478"/>
          <ac:spMkLst>
            <pc:docMk/>
            <pc:sldMk cId="4136084047" sldId="299"/>
            <ac:spMk id="11" creationId="{34E3E04C-16B5-4D18-A5F7-A602A0A29694}"/>
          </ac:spMkLst>
        </pc:spChg>
        <pc:graphicFrameChg chg="mod">
          <ac:chgData name="Lauren Brase" userId="45fbf108-2b62-4c9b-89bf-0c6c6245426e" providerId="ADAL" clId="{BB0C9133-0381-4E27-BCDC-0F034B494480}" dt="2022-03-15T12:06:16.568" v="519"/>
          <ac:graphicFrameMkLst>
            <pc:docMk/>
            <pc:sldMk cId="4136084047" sldId="299"/>
            <ac:graphicFrameMk id="5" creationId="{057ABE1E-C31D-4935-8439-D307EC08AEB0}"/>
          </ac:graphicFrameMkLst>
        </pc:graphicFrameChg>
      </pc:sldChg>
      <pc:sldChg chg="addSp modSp add mod">
        <pc:chgData name="Lauren Brase" userId="45fbf108-2b62-4c9b-89bf-0c6c6245426e" providerId="ADAL" clId="{BB0C9133-0381-4E27-BCDC-0F034B494480}" dt="2022-03-24T18:50:58.726" v="558" actId="1076"/>
        <pc:sldMkLst>
          <pc:docMk/>
          <pc:sldMk cId="258176042" sldId="304"/>
        </pc:sldMkLst>
        <pc:spChg chg="mod">
          <ac:chgData name="Lauren Brase" userId="45fbf108-2b62-4c9b-89bf-0c6c6245426e" providerId="ADAL" clId="{BB0C9133-0381-4E27-BCDC-0F034B494480}" dt="2022-03-09T14:40:48.524" v="12" actId="20577"/>
          <ac:spMkLst>
            <pc:docMk/>
            <pc:sldMk cId="258176042" sldId="304"/>
            <ac:spMk id="2" creationId="{B14AC513-9DD8-4369-97DE-5B0C02D1686F}"/>
          </ac:spMkLst>
        </pc:spChg>
        <pc:spChg chg="mod">
          <ac:chgData name="Lauren Brase" userId="45fbf108-2b62-4c9b-89bf-0c6c6245426e" providerId="ADAL" clId="{BB0C9133-0381-4E27-BCDC-0F034B494480}" dt="2022-03-09T14:41:13.864" v="44" actId="20577"/>
          <ac:spMkLst>
            <pc:docMk/>
            <pc:sldMk cId="258176042" sldId="304"/>
            <ac:spMk id="3" creationId="{BA8D0C2B-98D0-404A-B5FE-D297BADD3E66}"/>
          </ac:spMkLst>
        </pc:spChg>
        <pc:spChg chg="add mod">
          <ac:chgData name="Lauren Brase" userId="45fbf108-2b62-4c9b-89bf-0c6c6245426e" providerId="ADAL" clId="{BB0C9133-0381-4E27-BCDC-0F034B494480}" dt="2022-03-24T18:50:58.726" v="558" actId="1076"/>
          <ac:spMkLst>
            <pc:docMk/>
            <pc:sldMk cId="258176042" sldId="304"/>
            <ac:spMk id="4" creationId="{EF54509D-BE2A-4FFD-961A-2CC35BA7265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Fort%20Wayne,%20IN/St.%20Mary's%20River,%20I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Fort%20Wayne,%20IN/St.%20Mary's%20River,%20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Fort%20Wayne,%20IN/St.%20Mary's%20River,%20I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Fort%20Wayne,%20IN/St.%20Mary's%20River,%20IN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Fort%20Wayne,%20IN/St.%20Mary's%20River,%20I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agiweb-my.sharepoint.com/personal/lbrase_americangeosciences_org/Documents/Streams%20of%20Data/streams%20-%20alternative%20unit%20by%20AGI/Fort%20Wayne,%20IN/St.%20Mary's%20River,%20I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St. Mary's River</a:t>
            </a:r>
            <a:r>
              <a:rPr lang="en-US" sz="2000" baseline="0"/>
              <a:t> Gauge</a:t>
            </a:r>
            <a:endParaRPr lang="en-US" sz="2000"/>
          </a:p>
        </c:rich>
      </c:tx>
      <c:layout>
        <c:manualLayout>
          <c:xMode val="edge"/>
          <c:yMode val="edge"/>
          <c:x val="0.30902862532808401"/>
          <c:y val="1.6666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735318241469823E-2"/>
          <c:y val="7.7921259842519686E-2"/>
          <c:w val="0.70284801509186334"/>
          <c:h val="0.74186264216972875"/>
        </c:manualLayout>
      </c:layout>
      <c:scatterChart>
        <c:scatterStyle val="lineMarker"/>
        <c:varyColors val="0"/>
        <c:ser>
          <c:idx val="0"/>
          <c:order val="0"/>
          <c:tx>
            <c:strRef>
              <c:f>Stage!$G$2</c:f>
              <c:strCache>
                <c:ptCount val="1"/>
                <c:pt idx="0">
                  <c:v>4182769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Lit>
              <c:ptCount val="1"/>
              <c:pt idx="0">
                <c:v>Stage!$F$3+Stage!$F$5858</c:v>
              </c:pt>
            </c:strLit>
          </c:xVal>
          <c:yVal>
            <c:numLit>
              <c:formatCode>General</c:formatCode>
              <c:ptCount val="1"/>
              <c:pt idx="0">
                <c:v>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EAC9-4E48-BCBB-9EAC20518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051103"/>
        <c:axId val="8880569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4 card matching</c:v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3.829175938724743E-2"/>
                        <c:y val="-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08B67115-3FD7-40DF-A0C7-E6F9EFB03A36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8103947352750469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1-EAC9-4E48-BCBB-9EAC205180CC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A6C2AFF-271D-4CE2-BD36-2880D28C90FA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2-EAC9-4E48-BCBB-9EAC205180CC}"/>
                      </c:ext>
                    </c:extLst>
                  </c:dLbl>
                  <c:dLbl>
                    <c:idx val="2"/>
                    <c:layout>
                      <c:manualLayout>
                        <c:x val="-3.6377171417884983E-2"/>
                        <c:y val="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4923DFE8-92F4-434E-ADED-EC4D2EAE8D48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6189359383388098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3-EAC9-4E48-BCBB-9EAC205180CC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DE6A4DA0-1962-49D2-A95F-1171376C9596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4-EAC9-4E48-BCBB-9EAC205180C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0"/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Stage!$K$3:$K$6</c15:sqref>
                        </c15:formulaRef>
                      </c:ext>
                    </c:extLst>
                    <c:numCache>
                      <c:formatCode>m/d/yy\ h:mm;@</c:formatCode>
                      <c:ptCount val="4"/>
                      <c:pt idx="0">
                        <c:v>44306.3125</c:v>
                      </c:pt>
                      <c:pt idx="1">
                        <c:v>44316.5</c:v>
                      </c:pt>
                      <c:pt idx="2">
                        <c:v>44323.75</c:v>
                      </c:pt>
                      <c:pt idx="3">
                        <c:v>44328.458333333336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Stage!$L$3:$L$6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7.68</c:v>
                      </c:pt>
                      <c:pt idx="1">
                        <c:v>11.85</c:v>
                      </c:pt>
                      <c:pt idx="2">
                        <c:v>8.41</c:v>
                      </c:pt>
                      <c:pt idx="3">
                        <c:v>13.49</c:v>
                      </c:pt>
                    </c:numCache>
                  </c:numRef>
                </c:yVal>
                <c:smooth val="0"/>
                <c:extLst>
                  <c:ext uri="{02D57815-91ED-43cb-92C2-25804820EDAC}">
                    <c15:datalabelsRange>
                      <c15:f>Stage!$J$3:$J$6</c15:f>
                      <c15:dlblRangeCache>
                        <c:ptCount val="4"/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5-EAC9-4E48-BCBB-9EAC205180CC}"/>
                  </c:ext>
                </c:extLst>
              </c15:ser>
            </c15:filteredScatterSeries>
          </c:ext>
        </c:extLst>
      </c:scatterChart>
      <c:valAx>
        <c:axId val="888051103"/>
        <c:scaling>
          <c:orientation val="minMax"/>
          <c:max val="44347"/>
          <c:min val="4428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Date in 2021</a:t>
                </a:r>
              </a:p>
            </c:rich>
          </c:tx>
          <c:layout>
            <c:manualLayout>
              <c:xMode val="edge"/>
              <c:yMode val="edge"/>
              <c:x val="0.36388065944881892"/>
              <c:y val="0.94923140857392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m\ 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6927"/>
        <c:crosses val="autoZero"/>
        <c:crossBetween val="midCat"/>
        <c:majorUnit val="5"/>
        <c:minorUnit val="1"/>
      </c:valAx>
      <c:valAx>
        <c:axId val="888056927"/>
        <c:scaling>
          <c:orientation val="minMax"/>
          <c:max val="1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River Height</a:t>
                </a:r>
                <a:r>
                  <a:rPr lang="en-US" sz="2000" baseline="0"/>
                  <a:t>   </a:t>
                </a:r>
                <a:r>
                  <a:rPr lang="en-US" sz="1400" baseline="0"/>
                  <a:t>(feet)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3.1250000000000002E-3"/>
              <c:y val="0.329991396908719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1103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St. Mary's River</a:t>
            </a:r>
            <a:r>
              <a:rPr lang="en-US" sz="2000" baseline="0"/>
              <a:t> Gauge</a:t>
            </a:r>
            <a:endParaRPr lang="en-US" sz="2000"/>
          </a:p>
        </c:rich>
      </c:tx>
      <c:layout>
        <c:manualLayout>
          <c:xMode val="edge"/>
          <c:yMode val="edge"/>
          <c:x val="0.31111195866141739"/>
          <c:y val="1.4814814814814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735318241469823E-2"/>
          <c:y val="7.7921259842519686E-2"/>
          <c:w val="0.70284801509186334"/>
          <c:h val="0.74556634587343251"/>
        </c:manualLayout>
      </c:layout>
      <c:scatterChart>
        <c:scatterStyle val="lineMarker"/>
        <c:varyColors val="0"/>
        <c:ser>
          <c:idx val="0"/>
          <c:order val="0"/>
          <c:tx>
            <c:strRef>
              <c:f>Stage!$G$2</c:f>
              <c:strCache>
                <c:ptCount val="1"/>
                <c:pt idx="0">
                  <c:v>4182769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Lit>
              <c:ptCount val="1"/>
              <c:pt idx="0">
                <c:v>Stage!$F$3+Stage!$F$5858</c:v>
              </c:pt>
            </c:strLit>
          </c:xVal>
          <c:yVal>
            <c:numLit>
              <c:formatCode>General</c:formatCode>
              <c:ptCount val="1"/>
              <c:pt idx="0">
                <c:v>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EAC9-4E48-BCBB-9EAC20518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051103"/>
        <c:axId val="8880569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4 card matching</c:v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3.829175938724743E-2"/>
                        <c:y val="-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9E7C3A86-0C4A-4DD8-9309-75F29A9B4ACA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8103947352750469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1-EAC9-4E48-BCBB-9EAC205180CC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428C7C9F-7C0C-463B-B886-541FC355E453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2-EAC9-4E48-BCBB-9EAC205180CC}"/>
                      </c:ext>
                    </c:extLst>
                  </c:dLbl>
                  <c:dLbl>
                    <c:idx val="2"/>
                    <c:layout>
                      <c:manualLayout>
                        <c:x val="-3.6377171417884983E-2"/>
                        <c:y val="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EB49FD65-71D7-4BA1-9E8A-ED821BECA3BF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6189359383388098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3-EAC9-4E48-BCBB-9EAC205180CC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E50DFEF6-774B-4070-A318-A5AF23F90DC0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4-EAC9-4E48-BCBB-9EAC205180C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0"/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Stage!$K$3:$K$6</c15:sqref>
                        </c15:formulaRef>
                      </c:ext>
                    </c:extLst>
                    <c:numCache>
                      <c:formatCode>m/d/yy\ h:mm;@</c:formatCode>
                      <c:ptCount val="4"/>
                      <c:pt idx="0">
                        <c:v>44306.3125</c:v>
                      </c:pt>
                      <c:pt idx="1">
                        <c:v>44316.5</c:v>
                      </c:pt>
                      <c:pt idx="2">
                        <c:v>44323.75</c:v>
                      </c:pt>
                      <c:pt idx="3">
                        <c:v>44328.458333333336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Stage!$L$3:$L$6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7.68</c:v>
                      </c:pt>
                      <c:pt idx="1">
                        <c:v>11.85</c:v>
                      </c:pt>
                      <c:pt idx="2">
                        <c:v>8.41</c:v>
                      </c:pt>
                      <c:pt idx="3">
                        <c:v>13.49</c:v>
                      </c:pt>
                    </c:numCache>
                  </c:numRef>
                </c:yVal>
                <c:smooth val="0"/>
                <c:extLst>
                  <c:ext uri="{02D57815-91ED-43cb-92C2-25804820EDAC}">
                    <c15:datalabelsRange>
                      <c15:f>Stage!$J$3:$J$6</c15:f>
                      <c15:dlblRangeCache>
                        <c:ptCount val="4"/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5-EAC9-4E48-BCBB-9EAC205180CC}"/>
                  </c:ext>
                </c:extLst>
              </c15:ser>
            </c15:filteredScatterSeries>
          </c:ext>
        </c:extLst>
      </c:scatterChart>
      <c:valAx>
        <c:axId val="888051103"/>
        <c:scaling>
          <c:orientation val="minMax"/>
          <c:max val="44347"/>
          <c:min val="4428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Date in 2021</a:t>
                </a:r>
              </a:p>
            </c:rich>
          </c:tx>
          <c:layout>
            <c:manualLayout>
              <c:xMode val="edge"/>
              <c:yMode val="edge"/>
              <c:x val="0.36388065944881892"/>
              <c:y val="0.94923140857392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m\ 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6927"/>
        <c:crosses val="autoZero"/>
        <c:crossBetween val="midCat"/>
        <c:majorUnit val="5"/>
        <c:minorUnit val="1"/>
      </c:valAx>
      <c:valAx>
        <c:axId val="888056927"/>
        <c:scaling>
          <c:orientation val="minMax"/>
          <c:max val="15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River Height</a:t>
                </a:r>
                <a:r>
                  <a:rPr lang="en-US" sz="2000" baseline="0"/>
                  <a:t>   </a:t>
                </a:r>
                <a:r>
                  <a:rPr lang="en-US" sz="1400" baseline="0"/>
                  <a:t>(feet)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3.1250000000000002E-3"/>
              <c:y val="0.329991396908719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11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St. Mary's River</a:t>
            </a:r>
            <a:r>
              <a:rPr lang="en-US" sz="2000" baseline="0"/>
              <a:t> Gauge</a:t>
            </a:r>
            <a:endParaRPr lang="en-US" sz="2000"/>
          </a:p>
        </c:rich>
      </c:tx>
      <c:layout>
        <c:manualLayout>
          <c:xMode val="edge"/>
          <c:yMode val="edge"/>
          <c:x val="0.30902862532808401"/>
          <c:y val="1.6666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735318241469823E-2"/>
          <c:y val="7.7921259842519686E-2"/>
          <c:w val="0.70284801509186334"/>
          <c:h val="0.72149227179935838"/>
        </c:manualLayout>
      </c:layout>
      <c:scatterChart>
        <c:scatterStyle val="lineMarker"/>
        <c:varyColors val="0"/>
        <c:ser>
          <c:idx val="0"/>
          <c:order val="0"/>
          <c:tx>
            <c:strRef>
              <c:f>Stage!$G$2</c:f>
              <c:strCache>
                <c:ptCount val="1"/>
                <c:pt idx="0">
                  <c:v>4182769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strLit>
              <c:ptCount val="1"/>
              <c:pt idx="0">
                <c:v>Stage!$F$3+Stage!$F$5858</c:v>
              </c:pt>
            </c:strLit>
          </c:xVal>
          <c:yVal>
            <c:numLit>
              <c:formatCode>General</c:formatCode>
              <c:ptCount val="1"/>
              <c:pt idx="0">
                <c:v>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EAC9-4E48-BCBB-9EAC20518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051103"/>
        <c:axId val="8880569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4 card matching</c:v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3.829175938724743E-2"/>
                        <c:y val="-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070F1B60-549E-481C-82EA-21E3CFAE056D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8103947352750469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1-EAC9-4E48-BCBB-9EAC205180CC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DF74EAA4-25F0-4E5E-8DDE-6718A727E303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2-EAC9-4E48-BCBB-9EAC205180CC}"/>
                      </c:ext>
                    </c:extLst>
                  </c:dLbl>
                  <c:dLbl>
                    <c:idx val="2"/>
                    <c:layout>
                      <c:manualLayout>
                        <c:x val="-3.6377171417884983E-2"/>
                        <c:y val="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38FF78CD-F592-4138-BE86-BBC7C0F204F2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6189359383388098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3-EAC9-4E48-BCBB-9EAC205180CC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08BFC7CF-F3CA-4708-B58A-C4B0E2F192D7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4-EAC9-4E48-BCBB-9EAC205180C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0"/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Stage!$K$3:$K$6</c15:sqref>
                        </c15:formulaRef>
                      </c:ext>
                    </c:extLst>
                    <c:numCache>
                      <c:formatCode>m/d/yy\ h:mm;@</c:formatCode>
                      <c:ptCount val="4"/>
                      <c:pt idx="0">
                        <c:v>44306.3125</c:v>
                      </c:pt>
                      <c:pt idx="1">
                        <c:v>44316.5</c:v>
                      </c:pt>
                      <c:pt idx="2">
                        <c:v>44323.75</c:v>
                      </c:pt>
                      <c:pt idx="3">
                        <c:v>44328.458333333336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Stage!$L$3:$L$6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7.68</c:v>
                      </c:pt>
                      <c:pt idx="1">
                        <c:v>11.85</c:v>
                      </c:pt>
                      <c:pt idx="2">
                        <c:v>8.41</c:v>
                      </c:pt>
                      <c:pt idx="3">
                        <c:v>13.49</c:v>
                      </c:pt>
                    </c:numCache>
                  </c:numRef>
                </c:yVal>
                <c:smooth val="0"/>
                <c:extLst>
                  <c:ext uri="{02D57815-91ED-43cb-92C2-25804820EDAC}">
                    <c15:datalabelsRange>
                      <c15:f>Stage!$J$3:$J$6</c15:f>
                      <c15:dlblRangeCache>
                        <c:ptCount val="4"/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5-EAC9-4E48-BCBB-9EAC205180CC}"/>
                  </c:ext>
                </c:extLst>
              </c15:ser>
            </c15:filteredScatterSeries>
          </c:ext>
        </c:extLst>
      </c:scatterChart>
      <c:valAx>
        <c:axId val="888051103"/>
        <c:scaling>
          <c:orientation val="minMax"/>
          <c:max val="44347"/>
          <c:min val="4428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Date in 2021</a:t>
                </a:r>
              </a:p>
            </c:rich>
          </c:tx>
          <c:layout>
            <c:manualLayout>
              <c:xMode val="edge"/>
              <c:yMode val="edge"/>
              <c:x val="0.35763065944881889"/>
              <c:y val="0.94923140857392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m\ 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6927"/>
        <c:crosses val="autoZero"/>
        <c:crossBetween val="midCat"/>
        <c:majorUnit val="5"/>
        <c:minorUnit val="1"/>
      </c:valAx>
      <c:valAx>
        <c:axId val="888056927"/>
        <c:scaling>
          <c:orientation val="minMax"/>
          <c:max val="15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River Height</a:t>
                </a:r>
                <a:r>
                  <a:rPr lang="en-US" sz="2000" baseline="0"/>
                  <a:t>   </a:t>
                </a:r>
                <a:r>
                  <a:rPr lang="en-US" sz="1400" baseline="0"/>
                  <a:t>(feet)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3.1250000000000002E-3"/>
              <c:y val="0.329991396908719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11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St. Mary’s River Gauge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526984908136488E-2"/>
          <c:y val="7.7921259842519686E-2"/>
          <c:w val="0.87263968175853002"/>
          <c:h val="0.71964041994750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Stage!$G$2</c:f>
              <c:strCache>
                <c:ptCount val="1"/>
                <c:pt idx="0">
                  <c:v>4182769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Stage!$F$3:$F$5858</c:f>
              <c:numCache>
                <c:formatCode>m/d/yyyy\ h:mm</c:formatCode>
                <c:ptCount val="5856"/>
                <c:pt idx="0">
                  <c:v>44287</c:v>
                </c:pt>
                <c:pt idx="1">
                  <c:v>44287.010416666664</c:v>
                </c:pt>
                <c:pt idx="2">
                  <c:v>44287.020833333336</c:v>
                </c:pt>
                <c:pt idx="3">
                  <c:v>44287.03125</c:v>
                </c:pt>
                <c:pt idx="4">
                  <c:v>44287.041666666664</c:v>
                </c:pt>
                <c:pt idx="5">
                  <c:v>44287.052083333336</c:v>
                </c:pt>
                <c:pt idx="6">
                  <c:v>44287.0625</c:v>
                </c:pt>
                <c:pt idx="7">
                  <c:v>44287.072916666664</c:v>
                </c:pt>
                <c:pt idx="8">
                  <c:v>44287.083333333336</c:v>
                </c:pt>
                <c:pt idx="9">
                  <c:v>44287.09375</c:v>
                </c:pt>
                <c:pt idx="10">
                  <c:v>44287.104166666664</c:v>
                </c:pt>
                <c:pt idx="11">
                  <c:v>44287.114583333336</c:v>
                </c:pt>
                <c:pt idx="12">
                  <c:v>44287.125</c:v>
                </c:pt>
                <c:pt idx="13">
                  <c:v>44287.135416666664</c:v>
                </c:pt>
                <c:pt idx="14">
                  <c:v>44287.145833333336</c:v>
                </c:pt>
                <c:pt idx="15">
                  <c:v>44287.15625</c:v>
                </c:pt>
                <c:pt idx="16">
                  <c:v>44287.166666666664</c:v>
                </c:pt>
                <c:pt idx="17">
                  <c:v>44287.177083333336</c:v>
                </c:pt>
                <c:pt idx="18">
                  <c:v>44287.1875</c:v>
                </c:pt>
                <c:pt idx="19">
                  <c:v>44287.197916666664</c:v>
                </c:pt>
                <c:pt idx="20">
                  <c:v>44287.208333333336</c:v>
                </c:pt>
                <c:pt idx="21">
                  <c:v>44287.21875</c:v>
                </c:pt>
                <c:pt idx="22">
                  <c:v>44287.229166666664</c:v>
                </c:pt>
                <c:pt idx="23">
                  <c:v>44287.239583333336</c:v>
                </c:pt>
                <c:pt idx="24">
                  <c:v>44287.25</c:v>
                </c:pt>
                <c:pt idx="25">
                  <c:v>44287.260416666664</c:v>
                </c:pt>
                <c:pt idx="26">
                  <c:v>44287.270833333336</c:v>
                </c:pt>
                <c:pt idx="27">
                  <c:v>44287.28125</c:v>
                </c:pt>
                <c:pt idx="28">
                  <c:v>44287.291666666664</c:v>
                </c:pt>
                <c:pt idx="29">
                  <c:v>44287.302083333336</c:v>
                </c:pt>
                <c:pt idx="30">
                  <c:v>44287.3125</c:v>
                </c:pt>
                <c:pt idx="31">
                  <c:v>44287.322916666664</c:v>
                </c:pt>
                <c:pt idx="32">
                  <c:v>44287.333333333336</c:v>
                </c:pt>
                <c:pt idx="33">
                  <c:v>44287.34375</c:v>
                </c:pt>
                <c:pt idx="34">
                  <c:v>44287.354166666664</c:v>
                </c:pt>
                <c:pt idx="35">
                  <c:v>44287.364583333336</c:v>
                </c:pt>
                <c:pt idx="36">
                  <c:v>44287.375</c:v>
                </c:pt>
                <c:pt idx="37">
                  <c:v>44287.385416666664</c:v>
                </c:pt>
                <c:pt idx="38">
                  <c:v>44287.395833333336</c:v>
                </c:pt>
                <c:pt idx="39">
                  <c:v>44287.40625</c:v>
                </c:pt>
                <c:pt idx="40">
                  <c:v>44287.416666666664</c:v>
                </c:pt>
                <c:pt idx="41">
                  <c:v>44287.427083333336</c:v>
                </c:pt>
                <c:pt idx="42">
                  <c:v>44287.4375</c:v>
                </c:pt>
                <c:pt idx="43">
                  <c:v>44287.447916666664</c:v>
                </c:pt>
                <c:pt idx="44">
                  <c:v>44287.458333333336</c:v>
                </c:pt>
                <c:pt idx="45">
                  <c:v>44287.46875</c:v>
                </c:pt>
                <c:pt idx="46">
                  <c:v>44287.479166666664</c:v>
                </c:pt>
                <c:pt idx="47">
                  <c:v>44287.489583333336</c:v>
                </c:pt>
                <c:pt idx="48">
                  <c:v>44287.5</c:v>
                </c:pt>
                <c:pt idx="49">
                  <c:v>44287.510416666664</c:v>
                </c:pt>
                <c:pt idx="50">
                  <c:v>44287.520833333336</c:v>
                </c:pt>
                <c:pt idx="51">
                  <c:v>44287.53125</c:v>
                </c:pt>
                <c:pt idx="52">
                  <c:v>44287.541666666664</c:v>
                </c:pt>
                <c:pt idx="53">
                  <c:v>44287.552083333336</c:v>
                </c:pt>
                <c:pt idx="54">
                  <c:v>44287.5625</c:v>
                </c:pt>
                <c:pt idx="55">
                  <c:v>44287.572916666664</c:v>
                </c:pt>
                <c:pt idx="56">
                  <c:v>44287.583333333336</c:v>
                </c:pt>
                <c:pt idx="57">
                  <c:v>44287.59375</c:v>
                </c:pt>
                <c:pt idx="58">
                  <c:v>44287.604166666664</c:v>
                </c:pt>
                <c:pt idx="59">
                  <c:v>44287.614583333336</c:v>
                </c:pt>
                <c:pt idx="60">
                  <c:v>44287.625</c:v>
                </c:pt>
                <c:pt idx="61">
                  <c:v>44287.635416666664</c:v>
                </c:pt>
                <c:pt idx="62">
                  <c:v>44287.645833333336</c:v>
                </c:pt>
                <c:pt idx="63">
                  <c:v>44287.65625</c:v>
                </c:pt>
                <c:pt idx="64">
                  <c:v>44287.666666666664</c:v>
                </c:pt>
                <c:pt idx="65">
                  <c:v>44287.677083333336</c:v>
                </c:pt>
                <c:pt idx="66">
                  <c:v>44287.6875</c:v>
                </c:pt>
                <c:pt idx="67">
                  <c:v>44287.697916666664</c:v>
                </c:pt>
                <c:pt idx="68">
                  <c:v>44287.708333333336</c:v>
                </c:pt>
                <c:pt idx="69">
                  <c:v>44287.71875</c:v>
                </c:pt>
                <c:pt idx="70">
                  <c:v>44287.729166666664</c:v>
                </c:pt>
                <c:pt idx="71">
                  <c:v>44287.739583333336</c:v>
                </c:pt>
                <c:pt idx="72">
                  <c:v>44287.75</c:v>
                </c:pt>
                <c:pt idx="73">
                  <c:v>44287.760416666664</c:v>
                </c:pt>
                <c:pt idx="74">
                  <c:v>44287.770833333336</c:v>
                </c:pt>
                <c:pt idx="75">
                  <c:v>44287.78125</c:v>
                </c:pt>
                <c:pt idx="76">
                  <c:v>44287.791666666664</c:v>
                </c:pt>
                <c:pt idx="77">
                  <c:v>44287.802083333336</c:v>
                </c:pt>
                <c:pt idx="78">
                  <c:v>44287.8125</c:v>
                </c:pt>
                <c:pt idx="79">
                  <c:v>44287.822916666664</c:v>
                </c:pt>
                <c:pt idx="80">
                  <c:v>44287.833333333336</c:v>
                </c:pt>
                <c:pt idx="81">
                  <c:v>44287.84375</c:v>
                </c:pt>
                <c:pt idx="82">
                  <c:v>44287.854166666664</c:v>
                </c:pt>
                <c:pt idx="83">
                  <c:v>44287.864583333336</c:v>
                </c:pt>
                <c:pt idx="84">
                  <c:v>44287.875</c:v>
                </c:pt>
                <c:pt idx="85">
                  <c:v>44287.885416666664</c:v>
                </c:pt>
                <c:pt idx="86">
                  <c:v>44287.895833333336</c:v>
                </c:pt>
                <c:pt idx="87">
                  <c:v>44287.90625</c:v>
                </c:pt>
                <c:pt idx="88">
                  <c:v>44287.916666666664</c:v>
                </c:pt>
                <c:pt idx="89">
                  <c:v>44287.927083333336</c:v>
                </c:pt>
                <c:pt idx="90">
                  <c:v>44287.9375</c:v>
                </c:pt>
                <c:pt idx="91">
                  <c:v>44287.947916666664</c:v>
                </c:pt>
                <c:pt idx="92">
                  <c:v>44287.958333333336</c:v>
                </c:pt>
                <c:pt idx="93">
                  <c:v>44287.96875</c:v>
                </c:pt>
                <c:pt idx="94">
                  <c:v>44287.979166666664</c:v>
                </c:pt>
                <c:pt idx="95">
                  <c:v>44287.989583333336</c:v>
                </c:pt>
                <c:pt idx="96">
                  <c:v>44288</c:v>
                </c:pt>
                <c:pt idx="97">
                  <c:v>44288.010416666664</c:v>
                </c:pt>
                <c:pt idx="98">
                  <c:v>44288.020833333336</c:v>
                </c:pt>
                <c:pt idx="99">
                  <c:v>44288.03125</c:v>
                </c:pt>
                <c:pt idx="100">
                  <c:v>44288.041666666664</c:v>
                </c:pt>
                <c:pt idx="101">
                  <c:v>44288.052083333336</c:v>
                </c:pt>
                <c:pt idx="102">
                  <c:v>44288.0625</c:v>
                </c:pt>
                <c:pt idx="103">
                  <c:v>44288.072916666664</c:v>
                </c:pt>
                <c:pt idx="104">
                  <c:v>44288.083333333336</c:v>
                </c:pt>
                <c:pt idx="105">
                  <c:v>44288.09375</c:v>
                </c:pt>
                <c:pt idx="106">
                  <c:v>44288.104166666664</c:v>
                </c:pt>
                <c:pt idx="107">
                  <c:v>44288.114583333336</c:v>
                </c:pt>
                <c:pt idx="108">
                  <c:v>44288.125</c:v>
                </c:pt>
                <c:pt idx="109">
                  <c:v>44288.135416666664</c:v>
                </c:pt>
                <c:pt idx="110">
                  <c:v>44288.145833333336</c:v>
                </c:pt>
                <c:pt idx="111">
                  <c:v>44288.15625</c:v>
                </c:pt>
                <c:pt idx="112">
                  <c:v>44288.166666666664</c:v>
                </c:pt>
                <c:pt idx="113">
                  <c:v>44288.177083333336</c:v>
                </c:pt>
                <c:pt idx="114">
                  <c:v>44288.1875</c:v>
                </c:pt>
                <c:pt idx="115">
                  <c:v>44288.197916666664</c:v>
                </c:pt>
                <c:pt idx="116">
                  <c:v>44288.208333333336</c:v>
                </c:pt>
                <c:pt idx="117">
                  <c:v>44288.21875</c:v>
                </c:pt>
                <c:pt idx="118">
                  <c:v>44288.229166666664</c:v>
                </c:pt>
                <c:pt idx="119">
                  <c:v>44288.239583333336</c:v>
                </c:pt>
                <c:pt idx="120">
                  <c:v>44288.25</c:v>
                </c:pt>
                <c:pt idx="121">
                  <c:v>44288.260416666664</c:v>
                </c:pt>
                <c:pt idx="122">
                  <c:v>44288.270833333336</c:v>
                </c:pt>
                <c:pt idx="123">
                  <c:v>44288.28125</c:v>
                </c:pt>
                <c:pt idx="124">
                  <c:v>44288.291666666664</c:v>
                </c:pt>
                <c:pt idx="125">
                  <c:v>44288.302083333336</c:v>
                </c:pt>
                <c:pt idx="126">
                  <c:v>44288.3125</c:v>
                </c:pt>
                <c:pt idx="127">
                  <c:v>44288.322916666664</c:v>
                </c:pt>
                <c:pt idx="128">
                  <c:v>44288.333333333336</c:v>
                </c:pt>
                <c:pt idx="129">
                  <c:v>44288.34375</c:v>
                </c:pt>
                <c:pt idx="130">
                  <c:v>44288.354166666664</c:v>
                </c:pt>
                <c:pt idx="131">
                  <c:v>44288.364583333336</c:v>
                </c:pt>
                <c:pt idx="132">
                  <c:v>44288.375</c:v>
                </c:pt>
                <c:pt idx="133">
                  <c:v>44288.385416666664</c:v>
                </c:pt>
                <c:pt idx="134">
                  <c:v>44288.395833333336</c:v>
                </c:pt>
                <c:pt idx="135">
                  <c:v>44288.40625</c:v>
                </c:pt>
                <c:pt idx="136">
                  <c:v>44288.416666666664</c:v>
                </c:pt>
                <c:pt idx="137">
                  <c:v>44288.427083333336</c:v>
                </c:pt>
                <c:pt idx="138">
                  <c:v>44288.4375</c:v>
                </c:pt>
                <c:pt idx="139">
                  <c:v>44288.447916666664</c:v>
                </c:pt>
                <c:pt idx="140">
                  <c:v>44288.458333333336</c:v>
                </c:pt>
                <c:pt idx="141">
                  <c:v>44288.46875</c:v>
                </c:pt>
                <c:pt idx="142">
                  <c:v>44288.479166666664</c:v>
                </c:pt>
                <c:pt idx="143">
                  <c:v>44288.489583333336</c:v>
                </c:pt>
                <c:pt idx="144">
                  <c:v>44288.5</c:v>
                </c:pt>
                <c:pt idx="145">
                  <c:v>44288.510416666664</c:v>
                </c:pt>
                <c:pt idx="146">
                  <c:v>44288.520833333336</c:v>
                </c:pt>
                <c:pt idx="147">
                  <c:v>44288.53125</c:v>
                </c:pt>
                <c:pt idx="148">
                  <c:v>44288.541666666664</c:v>
                </c:pt>
                <c:pt idx="149">
                  <c:v>44288.552083333336</c:v>
                </c:pt>
                <c:pt idx="150">
                  <c:v>44288.5625</c:v>
                </c:pt>
                <c:pt idx="151">
                  <c:v>44288.572916666664</c:v>
                </c:pt>
                <c:pt idx="152">
                  <c:v>44288.583333333336</c:v>
                </c:pt>
                <c:pt idx="153">
                  <c:v>44288.59375</c:v>
                </c:pt>
                <c:pt idx="154">
                  <c:v>44288.604166666664</c:v>
                </c:pt>
                <c:pt idx="155">
                  <c:v>44288.614583333336</c:v>
                </c:pt>
                <c:pt idx="156">
                  <c:v>44288.625</c:v>
                </c:pt>
                <c:pt idx="157">
                  <c:v>44288.635416666664</c:v>
                </c:pt>
                <c:pt idx="158">
                  <c:v>44288.645833333336</c:v>
                </c:pt>
                <c:pt idx="159">
                  <c:v>44288.65625</c:v>
                </c:pt>
                <c:pt idx="160">
                  <c:v>44288.666666666664</c:v>
                </c:pt>
                <c:pt idx="161">
                  <c:v>44288.677083333336</c:v>
                </c:pt>
                <c:pt idx="162">
                  <c:v>44288.6875</c:v>
                </c:pt>
                <c:pt idx="163">
                  <c:v>44288.697916666664</c:v>
                </c:pt>
                <c:pt idx="164">
                  <c:v>44288.708333333336</c:v>
                </c:pt>
                <c:pt idx="165">
                  <c:v>44288.71875</c:v>
                </c:pt>
                <c:pt idx="166">
                  <c:v>44288.729166666664</c:v>
                </c:pt>
                <c:pt idx="167">
                  <c:v>44288.739583333336</c:v>
                </c:pt>
                <c:pt idx="168">
                  <c:v>44288.75</c:v>
                </c:pt>
                <c:pt idx="169">
                  <c:v>44288.760416666664</c:v>
                </c:pt>
                <c:pt idx="170">
                  <c:v>44288.770833333336</c:v>
                </c:pt>
                <c:pt idx="171">
                  <c:v>44288.78125</c:v>
                </c:pt>
                <c:pt idx="172">
                  <c:v>44288.791666666664</c:v>
                </c:pt>
                <c:pt idx="173">
                  <c:v>44288.802083333336</c:v>
                </c:pt>
                <c:pt idx="174">
                  <c:v>44288.8125</c:v>
                </c:pt>
                <c:pt idx="175">
                  <c:v>44288.822916666664</c:v>
                </c:pt>
                <c:pt idx="176">
                  <c:v>44288.833333333336</c:v>
                </c:pt>
                <c:pt idx="177">
                  <c:v>44288.84375</c:v>
                </c:pt>
                <c:pt idx="178">
                  <c:v>44288.854166666664</c:v>
                </c:pt>
                <c:pt idx="179">
                  <c:v>44288.864583333336</c:v>
                </c:pt>
                <c:pt idx="180">
                  <c:v>44288.875</c:v>
                </c:pt>
                <c:pt idx="181">
                  <c:v>44288.885416666664</c:v>
                </c:pt>
                <c:pt idx="182">
                  <c:v>44288.895833333336</c:v>
                </c:pt>
                <c:pt idx="183">
                  <c:v>44288.90625</c:v>
                </c:pt>
                <c:pt idx="184">
                  <c:v>44288.916666666664</c:v>
                </c:pt>
                <c:pt idx="185">
                  <c:v>44288.927083333336</c:v>
                </c:pt>
                <c:pt idx="186">
                  <c:v>44288.9375</c:v>
                </c:pt>
                <c:pt idx="187">
                  <c:v>44288.947916666664</c:v>
                </c:pt>
                <c:pt idx="188">
                  <c:v>44288.958333333336</c:v>
                </c:pt>
                <c:pt idx="189">
                  <c:v>44288.96875</c:v>
                </c:pt>
                <c:pt idx="190">
                  <c:v>44288.979166666664</c:v>
                </c:pt>
                <c:pt idx="191">
                  <c:v>44288.989583333336</c:v>
                </c:pt>
                <c:pt idx="192">
                  <c:v>44289</c:v>
                </c:pt>
                <c:pt idx="193">
                  <c:v>44289.010416666664</c:v>
                </c:pt>
                <c:pt idx="194">
                  <c:v>44289.020833333336</c:v>
                </c:pt>
                <c:pt idx="195">
                  <c:v>44289.03125</c:v>
                </c:pt>
                <c:pt idx="196">
                  <c:v>44289.041666666664</c:v>
                </c:pt>
                <c:pt idx="197">
                  <c:v>44289.052083333336</c:v>
                </c:pt>
                <c:pt idx="198">
                  <c:v>44289.0625</c:v>
                </c:pt>
                <c:pt idx="199">
                  <c:v>44289.072916666664</c:v>
                </c:pt>
                <c:pt idx="200">
                  <c:v>44289.083333333336</c:v>
                </c:pt>
                <c:pt idx="201">
                  <c:v>44289.09375</c:v>
                </c:pt>
                <c:pt idx="202">
                  <c:v>44289.104166666664</c:v>
                </c:pt>
                <c:pt idx="203">
                  <c:v>44289.114583333336</c:v>
                </c:pt>
                <c:pt idx="204">
                  <c:v>44289.125</c:v>
                </c:pt>
                <c:pt idx="205">
                  <c:v>44289.135416666664</c:v>
                </c:pt>
                <c:pt idx="206">
                  <c:v>44289.145833333336</c:v>
                </c:pt>
                <c:pt idx="207">
                  <c:v>44289.15625</c:v>
                </c:pt>
                <c:pt idx="208">
                  <c:v>44289.166666666664</c:v>
                </c:pt>
                <c:pt idx="209">
                  <c:v>44289.177083333336</c:v>
                </c:pt>
                <c:pt idx="210">
                  <c:v>44289.1875</c:v>
                </c:pt>
                <c:pt idx="211">
                  <c:v>44289.197916666664</c:v>
                </c:pt>
                <c:pt idx="212">
                  <c:v>44289.208333333336</c:v>
                </c:pt>
                <c:pt idx="213">
                  <c:v>44289.21875</c:v>
                </c:pt>
                <c:pt idx="214">
                  <c:v>44289.229166666664</c:v>
                </c:pt>
                <c:pt idx="215">
                  <c:v>44289.239583333336</c:v>
                </c:pt>
                <c:pt idx="216">
                  <c:v>44289.25</c:v>
                </c:pt>
                <c:pt idx="217">
                  <c:v>44289.260416666664</c:v>
                </c:pt>
                <c:pt idx="218">
                  <c:v>44289.270833333336</c:v>
                </c:pt>
                <c:pt idx="219">
                  <c:v>44289.28125</c:v>
                </c:pt>
                <c:pt idx="220">
                  <c:v>44289.291666666664</c:v>
                </c:pt>
                <c:pt idx="221">
                  <c:v>44289.302083333336</c:v>
                </c:pt>
                <c:pt idx="222">
                  <c:v>44289.3125</c:v>
                </c:pt>
                <c:pt idx="223">
                  <c:v>44289.322916666664</c:v>
                </c:pt>
                <c:pt idx="224">
                  <c:v>44289.333333333336</c:v>
                </c:pt>
                <c:pt idx="225">
                  <c:v>44289.34375</c:v>
                </c:pt>
                <c:pt idx="226">
                  <c:v>44289.354166666664</c:v>
                </c:pt>
                <c:pt idx="227">
                  <c:v>44289.364583333336</c:v>
                </c:pt>
                <c:pt idx="228">
                  <c:v>44289.375</c:v>
                </c:pt>
                <c:pt idx="229">
                  <c:v>44289.385416666664</c:v>
                </c:pt>
                <c:pt idx="230">
                  <c:v>44289.395833333336</c:v>
                </c:pt>
                <c:pt idx="231">
                  <c:v>44289.40625</c:v>
                </c:pt>
                <c:pt idx="232">
                  <c:v>44289.416666666664</c:v>
                </c:pt>
                <c:pt idx="233">
                  <c:v>44289.427083333336</c:v>
                </c:pt>
                <c:pt idx="234">
                  <c:v>44289.4375</c:v>
                </c:pt>
                <c:pt idx="235">
                  <c:v>44289.447916666664</c:v>
                </c:pt>
                <c:pt idx="236">
                  <c:v>44289.458333333336</c:v>
                </c:pt>
                <c:pt idx="237">
                  <c:v>44289.46875</c:v>
                </c:pt>
                <c:pt idx="238">
                  <c:v>44289.479166666664</c:v>
                </c:pt>
                <c:pt idx="239">
                  <c:v>44289.489583333336</c:v>
                </c:pt>
                <c:pt idx="240">
                  <c:v>44289.5</c:v>
                </c:pt>
                <c:pt idx="241">
                  <c:v>44289.510416666664</c:v>
                </c:pt>
                <c:pt idx="242">
                  <c:v>44289.520833333336</c:v>
                </c:pt>
                <c:pt idx="243">
                  <c:v>44289.53125</c:v>
                </c:pt>
                <c:pt idx="244">
                  <c:v>44289.541666666664</c:v>
                </c:pt>
                <c:pt idx="245">
                  <c:v>44289.552083333336</c:v>
                </c:pt>
                <c:pt idx="246">
                  <c:v>44289.5625</c:v>
                </c:pt>
                <c:pt idx="247">
                  <c:v>44289.572916666664</c:v>
                </c:pt>
                <c:pt idx="248">
                  <c:v>44289.583333333336</c:v>
                </c:pt>
                <c:pt idx="249">
                  <c:v>44289.59375</c:v>
                </c:pt>
                <c:pt idx="250">
                  <c:v>44289.604166666664</c:v>
                </c:pt>
                <c:pt idx="251">
                  <c:v>44289.614583333336</c:v>
                </c:pt>
                <c:pt idx="252">
                  <c:v>44289.625</c:v>
                </c:pt>
                <c:pt idx="253">
                  <c:v>44289.635416666664</c:v>
                </c:pt>
                <c:pt idx="254">
                  <c:v>44289.645833333336</c:v>
                </c:pt>
                <c:pt idx="255">
                  <c:v>44289.65625</c:v>
                </c:pt>
                <c:pt idx="256">
                  <c:v>44289.666666666664</c:v>
                </c:pt>
                <c:pt idx="257">
                  <c:v>44289.677083333336</c:v>
                </c:pt>
                <c:pt idx="258">
                  <c:v>44289.6875</c:v>
                </c:pt>
                <c:pt idx="259">
                  <c:v>44289.697916666664</c:v>
                </c:pt>
                <c:pt idx="260">
                  <c:v>44289.708333333336</c:v>
                </c:pt>
                <c:pt idx="261">
                  <c:v>44289.71875</c:v>
                </c:pt>
                <c:pt idx="262">
                  <c:v>44289.729166666664</c:v>
                </c:pt>
                <c:pt idx="263">
                  <c:v>44289.739583333336</c:v>
                </c:pt>
                <c:pt idx="264">
                  <c:v>44289.75</c:v>
                </c:pt>
                <c:pt idx="265">
                  <c:v>44289.760416666664</c:v>
                </c:pt>
                <c:pt idx="266">
                  <c:v>44289.770833333336</c:v>
                </c:pt>
                <c:pt idx="267">
                  <c:v>44289.78125</c:v>
                </c:pt>
                <c:pt idx="268">
                  <c:v>44289.791666666664</c:v>
                </c:pt>
                <c:pt idx="269">
                  <c:v>44289.802083333336</c:v>
                </c:pt>
                <c:pt idx="270">
                  <c:v>44289.8125</c:v>
                </c:pt>
                <c:pt idx="271">
                  <c:v>44289.822916666664</c:v>
                </c:pt>
                <c:pt idx="272">
                  <c:v>44289.833333333336</c:v>
                </c:pt>
                <c:pt idx="273">
                  <c:v>44289.84375</c:v>
                </c:pt>
                <c:pt idx="274">
                  <c:v>44289.854166666664</c:v>
                </c:pt>
                <c:pt idx="275">
                  <c:v>44289.864583333336</c:v>
                </c:pt>
                <c:pt idx="276">
                  <c:v>44289.875</c:v>
                </c:pt>
                <c:pt idx="277">
                  <c:v>44289.885416666664</c:v>
                </c:pt>
                <c:pt idx="278">
                  <c:v>44289.895833333336</c:v>
                </c:pt>
                <c:pt idx="279">
                  <c:v>44289.90625</c:v>
                </c:pt>
                <c:pt idx="280">
                  <c:v>44289.916666666664</c:v>
                </c:pt>
                <c:pt idx="281">
                  <c:v>44289.927083333336</c:v>
                </c:pt>
                <c:pt idx="282">
                  <c:v>44289.9375</c:v>
                </c:pt>
                <c:pt idx="283">
                  <c:v>44289.947916666664</c:v>
                </c:pt>
                <c:pt idx="284">
                  <c:v>44289.958333333336</c:v>
                </c:pt>
                <c:pt idx="285">
                  <c:v>44289.96875</c:v>
                </c:pt>
                <c:pt idx="286">
                  <c:v>44289.979166666664</c:v>
                </c:pt>
                <c:pt idx="287">
                  <c:v>44289.989583333336</c:v>
                </c:pt>
                <c:pt idx="288">
                  <c:v>44290</c:v>
                </c:pt>
                <c:pt idx="289">
                  <c:v>44290.010416666664</c:v>
                </c:pt>
                <c:pt idx="290">
                  <c:v>44290.020833333336</c:v>
                </c:pt>
                <c:pt idx="291">
                  <c:v>44290.03125</c:v>
                </c:pt>
                <c:pt idx="292">
                  <c:v>44290.041666666664</c:v>
                </c:pt>
                <c:pt idx="293">
                  <c:v>44290.052083333336</c:v>
                </c:pt>
                <c:pt idx="294">
                  <c:v>44290.0625</c:v>
                </c:pt>
                <c:pt idx="295">
                  <c:v>44290.072916666664</c:v>
                </c:pt>
                <c:pt idx="296">
                  <c:v>44290.083333333336</c:v>
                </c:pt>
                <c:pt idx="297">
                  <c:v>44290.09375</c:v>
                </c:pt>
                <c:pt idx="298">
                  <c:v>44290.104166666664</c:v>
                </c:pt>
                <c:pt idx="299">
                  <c:v>44290.114583333336</c:v>
                </c:pt>
                <c:pt idx="300">
                  <c:v>44290.125</c:v>
                </c:pt>
                <c:pt idx="301">
                  <c:v>44290.135416666664</c:v>
                </c:pt>
                <c:pt idx="302">
                  <c:v>44290.145833333336</c:v>
                </c:pt>
                <c:pt idx="303">
                  <c:v>44290.15625</c:v>
                </c:pt>
                <c:pt idx="304">
                  <c:v>44290.166666666664</c:v>
                </c:pt>
                <c:pt idx="305">
                  <c:v>44290.177083333336</c:v>
                </c:pt>
                <c:pt idx="306">
                  <c:v>44290.1875</c:v>
                </c:pt>
                <c:pt idx="307">
                  <c:v>44290.197916666664</c:v>
                </c:pt>
                <c:pt idx="308">
                  <c:v>44290.208333333336</c:v>
                </c:pt>
                <c:pt idx="309">
                  <c:v>44290.21875</c:v>
                </c:pt>
                <c:pt idx="310">
                  <c:v>44290.229166666664</c:v>
                </c:pt>
                <c:pt idx="311">
                  <c:v>44290.239583333336</c:v>
                </c:pt>
                <c:pt idx="312">
                  <c:v>44290.25</c:v>
                </c:pt>
                <c:pt idx="313">
                  <c:v>44290.260416666664</c:v>
                </c:pt>
                <c:pt idx="314">
                  <c:v>44290.270833333336</c:v>
                </c:pt>
                <c:pt idx="315">
                  <c:v>44290.28125</c:v>
                </c:pt>
                <c:pt idx="316">
                  <c:v>44290.291666666664</c:v>
                </c:pt>
                <c:pt idx="317">
                  <c:v>44290.302083333336</c:v>
                </c:pt>
                <c:pt idx="318">
                  <c:v>44290.3125</c:v>
                </c:pt>
                <c:pt idx="319">
                  <c:v>44290.322916666664</c:v>
                </c:pt>
                <c:pt idx="320">
                  <c:v>44290.333333333336</c:v>
                </c:pt>
                <c:pt idx="321">
                  <c:v>44290.34375</c:v>
                </c:pt>
                <c:pt idx="322">
                  <c:v>44290.354166666664</c:v>
                </c:pt>
                <c:pt idx="323">
                  <c:v>44290.364583333336</c:v>
                </c:pt>
                <c:pt idx="324">
                  <c:v>44290.375</c:v>
                </c:pt>
                <c:pt idx="325">
                  <c:v>44290.385416666664</c:v>
                </c:pt>
                <c:pt idx="326">
                  <c:v>44290.395833333336</c:v>
                </c:pt>
                <c:pt idx="327">
                  <c:v>44290.40625</c:v>
                </c:pt>
                <c:pt idx="328">
                  <c:v>44290.416666666664</c:v>
                </c:pt>
                <c:pt idx="329">
                  <c:v>44290.427083333336</c:v>
                </c:pt>
                <c:pt idx="330">
                  <c:v>44290.4375</c:v>
                </c:pt>
                <c:pt idx="331">
                  <c:v>44290.447916666664</c:v>
                </c:pt>
                <c:pt idx="332">
                  <c:v>44290.458333333336</c:v>
                </c:pt>
                <c:pt idx="333">
                  <c:v>44290.46875</c:v>
                </c:pt>
                <c:pt idx="334">
                  <c:v>44290.479166666664</c:v>
                </c:pt>
                <c:pt idx="335">
                  <c:v>44290.489583333336</c:v>
                </c:pt>
                <c:pt idx="336">
                  <c:v>44290.5</c:v>
                </c:pt>
                <c:pt idx="337">
                  <c:v>44290.510416666664</c:v>
                </c:pt>
                <c:pt idx="338">
                  <c:v>44290.520833333336</c:v>
                </c:pt>
                <c:pt idx="339">
                  <c:v>44290.53125</c:v>
                </c:pt>
                <c:pt idx="340">
                  <c:v>44290.541666666664</c:v>
                </c:pt>
                <c:pt idx="341">
                  <c:v>44290.552083333336</c:v>
                </c:pt>
                <c:pt idx="342">
                  <c:v>44290.5625</c:v>
                </c:pt>
                <c:pt idx="343">
                  <c:v>44290.572916666664</c:v>
                </c:pt>
                <c:pt idx="344">
                  <c:v>44290.583333333336</c:v>
                </c:pt>
                <c:pt idx="345">
                  <c:v>44290.59375</c:v>
                </c:pt>
                <c:pt idx="346">
                  <c:v>44290.604166666664</c:v>
                </c:pt>
                <c:pt idx="347">
                  <c:v>44290.614583333336</c:v>
                </c:pt>
                <c:pt idx="348">
                  <c:v>44290.625</c:v>
                </c:pt>
                <c:pt idx="349">
                  <c:v>44290.635416666664</c:v>
                </c:pt>
                <c:pt idx="350">
                  <c:v>44290.645833333336</c:v>
                </c:pt>
                <c:pt idx="351">
                  <c:v>44290.65625</c:v>
                </c:pt>
                <c:pt idx="352">
                  <c:v>44290.666666666664</c:v>
                </c:pt>
                <c:pt idx="353">
                  <c:v>44290.677083333336</c:v>
                </c:pt>
                <c:pt idx="354">
                  <c:v>44290.6875</c:v>
                </c:pt>
                <c:pt idx="355">
                  <c:v>44290.697916666664</c:v>
                </c:pt>
                <c:pt idx="356">
                  <c:v>44290.708333333336</c:v>
                </c:pt>
                <c:pt idx="357">
                  <c:v>44290.71875</c:v>
                </c:pt>
                <c:pt idx="358">
                  <c:v>44290.729166666664</c:v>
                </c:pt>
                <c:pt idx="359">
                  <c:v>44290.739583333336</c:v>
                </c:pt>
                <c:pt idx="360">
                  <c:v>44290.75</c:v>
                </c:pt>
                <c:pt idx="361">
                  <c:v>44290.760416666664</c:v>
                </c:pt>
                <c:pt idx="362">
                  <c:v>44290.770833333336</c:v>
                </c:pt>
                <c:pt idx="363">
                  <c:v>44290.78125</c:v>
                </c:pt>
                <c:pt idx="364">
                  <c:v>44290.791666666664</c:v>
                </c:pt>
                <c:pt idx="365">
                  <c:v>44290.802083333336</c:v>
                </c:pt>
                <c:pt idx="366">
                  <c:v>44290.8125</c:v>
                </c:pt>
                <c:pt idx="367">
                  <c:v>44290.822916666664</c:v>
                </c:pt>
                <c:pt idx="368">
                  <c:v>44290.833333333336</c:v>
                </c:pt>
                <c:pt idx="369">
                  <c:v>44290.84375</c:v>
                </c:pt>
                <c:pt idx="370">
                  <c:v>44290.854166666664</c:v>
                </c:pt>
                <c:pt idx="371">
                  <c:v>44290.864583333336</c:v>
                </c:pt>
                <c:pt idx="372">
                  <c:v>44290.875</c:v>
                </c:pt>
                <c:pt idx="373">
                  <c:v>44290.885416666664</c:v>
                </c:pt>
                <c:pt idx="374">
                  <c:v>44290.895833333336</c:v>
                </c:pt>
                <c:pt idx="375">
                  <c:v>44290.90625</c:v>
                </c:pt>
                <c:pt idx="376">
                  <c:v>44290.916666666664</c:v>
                </c:pt>
                <c:pt idx="377">
                  <c:v>44290.927083333336</c:v>
                </c:pt>
                <c:pt idx="378">
                  <c:v>44290.9375</c:v>
                </c:pt>
                <c:pt idx="379">
                  <c:v>44290.947916666664</c:v>
                </c:pt>
                <c:pt idx="380">
                  <c:v>44290.958333333336</c:v>
                </c:pt>
                <c:pt idx="381">
                  <c:v>44290.96875</c:v>
                </c:pt>
                <c:pt idx="382">
                  <c:v>44290.979166666664</c:v>
                </c:pt>
                <c:pt idx="383">
                  <c:v>44290.989583333336</c:v>
                </c:pt>
                <c:pt idx="384">
                  <c:v>44291</c:v>
                </c:pt>
                <c:pt idx="385">
                  <c:v>44291.010416666664</c:v>
                </c:pt>
                <c:pt idx="386">
                  <c:v>44291.020833333336</c:v>
                </c:pt>
                <c:pt idx="387">
                  <c:v>44291.03125</c:v>
                </c:pt>
                <c:pt idx="388">
                  <c:v>44291.041666666664</c:v>
                </c:pt>
                <c:pt idx="389">
                  <c:v>44291.052083333336</c:v>
                </c:pt>
                <c:pt idx="390">
                  <c:v>44291.0625</c:v>
                </c:pt>
                <c:pt idx="391">
                  <c:v>44291.072916666664</c:v>
                </c:pt>
                <c:pt idx="392">
                  <c:v>44291.083333333336</c:v>
                </c:pt>
                <c:pt idx="393">
                  <c:v>44291.09375</c:v>
                </c:pt>
                <c:pt idx="394">
                  <c:v>44291.104166666664</c:v>
                </c:pt>
                <c:pt idx="395">
                  <c:v>44291.114583333336</c:v>
                </c:pt>
                <c:pt idx="396">
                  <c:v>44291.125</c:v>
                </c:pt>
                <c:pt idx="397">
                  <c:v>44291.135416666664</c:v>
                </c:pt>
                <c:pt idx="398">
                  <c:v>44291.145833333336</c:v>
                </c:pt>
                <c:pt idx="399">
                  <c:v>44291.15625</c:v>
                </c:pt>
                <c:pt idx="400">
                  <c:v>44291.166666666664</c:v>
                </c:pt>
                <c:pt idx="401">
                  <c:v>44291.177083333336</c:v>
                </c:pt>
                <c:pt idx="402">
                  <c:v>44291.1875</c:v>
                </c:pt>
                <c:pt idx="403">
                  <c:v>44291.197916666664</c:v>
                </c:pt>
                <c:pt idx="404">
                  <c:v>44291.208333333336</c:v>
                </c:pt>
                <c:pt idx="405">
                  <c:v>44291.21875</c:v>
                </c:pt>
                <c:pt idx="406">
                  <c:v>44291.229166666664</c:v>
                </c:pt>
                <c:pt idx="407">
                  <c:v>44291.239583333336</c:v>
                </c:pt>
                <c:pt idx="408">
                  <c:v>44291.25</c:v>
                </c:pt>
                <c:pt idx="409">
                  <c:v>44291.260416666664</c:v>
                </c:pt>
                <c:pt idx="410">
                  <c:v>44291.270833333336</c:v>
                </c:pt>
                <c:pt idx="411">
                  <c:v>44291.28125</c:v>
                </c:pt>
                <c:pt idx="412">
                  <c:v>44291.291666666664</c:v>
                </c:pt>
                <c:pt idx="413">
                  <c:v>44291.302083333336</c:v>
                </c:pt>
                <c:pt idx="414">
                  <c:v>44291.3125</c:v>
                </c:pt>
                <c:pt idx="415">
                  <c:v>44291.322916666664</c:v>
                </c:pt>
                <c:pt idx="416">
                  <c:v>44291.333333333336</c:v>
                </c:pt>
                <c:pt idx="417">
                  <c:v>44291.34375</c:v>
                </c:pt>
                <c:pt idx="418">
                  <c:v>44291.354166666664</c:v>
                </c:pt>
                <c:pt idx="419">
                  <c:v>44291.364583333336</c:v>
                </c:pt>
                <c:pt idx="420">
                  <c:v>44291.375</c:v>
                </c:pt>
                <c:pt idx="421">
                  <c:v>44291.385416666664</c:v>
                </c:pt>
                <c:pt idx="422">
                  <c:v>44291.395833333336</c:v>
                </c:pt>
                <c:pt idx="423">
                  <c:v>44291.40625</c:v>
                </c:pt>
                <c:pt idx="424">
                  <c:v>44291.416666666664</c:v>
                </c:pt>
                <c:pt idx="425">
                  <c:v>44291.427083333336</c:v>
                </c:pt>
                <c:pt idx="426">
                  <c:v>44291.4375</c:v>
                </c:pt>
                <c:pt idx="427">
                  <c:v>44291.447916666664</c:v>
                </c:pt>
                <c:pt idx="428">
                  <c:v>44291.458333333336</c:v>
                </c:pt>
                <c:pt idx="429">
                  <c:v>44291.46875</c:v>
                </c:pt>
                <c:pt idx="430">
                  <c:v>44291.479166666664</c:v>
                </c:pt>
                <c:pt idx="431">
                  <c:v>44291.489583333336</c:v>
                </c:pt>
                <c:pt idx="432">
                  <c:v>44291.5</c:v>
                </c:pt>
                <c:pt idx="433">
                  <c:v>44291.510416666664</c:v>
                </c:pt>
                <c:pt idx="434">
                  <c:v>44291.520833333336</c:v>
                </c:pt>
                <c:pt idx="435">
                  <c:v>44291.53125</c:v>
                </c:pt>
                <c:pt idx="436">
                  <c:v>44291.541666666664</c:v>
                </c:pt>
                <c:pt idx="437">
                  <c:v>44291.552083333336</c:v>
                </c:pt>
                <c:pt idx="438">
                  <c:v>44291.5625</c:v>
                </c:pt>
                <c:pt idx="439">
                  <c:v>44291.572916666664</c:v>
                </c:pt>
                <c:pt idx="440">
                  <c:v>44291.583333333336</c:v>
                </c:pt>
                <c:pt idx="441">
                  <c:v>44291.59375</c:v>
                </c:pt>
                <c:pt idx="442">
                  <c:v>44291.604166666664</c:v>
                </c:pt>
                <c:pt idx="443">
                  <c:v>44291.614583333336</c:v>
                </c:pt>
                <c:pt idx="444">
                  <c:v>44291.625</c:v>
                </c:pt>
                <c:pt idx="445">
                  <c:v>44291.635416666664</c:v>
                </c:pt>
                <c:pt idx="446">
                  <c:v>44291.645833333336</c:v>
                </c:pt>
                <c:pt idx="447">
                  <c:v>44291.65625</c:v>
                </c:pt>
                <c:pt idx="448">
                  <c:v>44291.666666666664</c:v>
                </c:pt>
                <c:pt idx="449">
                  <c:v>44291.677083333336</c:v>
                </c:pt>
                <c:pt idx="450">
                  <c:v>44291.6875</c:v>
                </c:pt>
                <c:pt idx="451">
                  <c:v>44291.697916666664</c:v>
                </c:pt>
                <c:pt idx="452">
                  <c:v>44291.708333333336</c:v>
                </c:pt>
                <c:pt idx="453">
                  <c:v>44291.71875</c:v>
                </c:pt>
                <c:pt idx="454">
                  <c:v>44291.729166666664</c:v>
                </c:pt>
                <c:pt idx="455">
                  <c:v>44291.739583333336</c:v>
                </c:pt>
                <c:pt idx="456">
                  <c:v>44291.75</c:v>
                </c:pt>
                <c:pt idx="457">
                  <c:v>44291.760416666664</c:v>
                </c:pt>
                <c:pt idx="458">
                  <c:v>44291.770833333336</c:v>
                </c:pt>
                <c:pt idx="459">
                  <c:v>44291.78125</c:v>
                </c:pt>
                <c:pt idx="460">
                  <c:v>44291.791666666664</c:v>
                </c:pt>
                <c:pt idx="461">
                  <c:v>44291.802083333336</c:v>
                </c:pt>
                <c:pt idx="462">
                  <c:v>44291.8125</c:v>
                </c:pt>
                <c:pt idx="463">
                  <c:v>44291.822916666664</c:v>
                </c:pt>
                <c:pt idx="464">
                  <c:v>44291.833333333336</c:v>
                </c:pt>
                <c:pt idx="465">
                  <c:v>44291.84375</c:v>
                </c:pt>
                <c:pt idx="466">
                  <c:v>44291.854166666664</c:v>
                </c:pt>
                <c:pt idx="467">
                  <c:v>44291.864583333336</c:v>
                </c:pt>
                <c:pt idx="468">
                  <c:v>44291.875</c:v>
                </c:pt>
                <c:pt idx="469">
                  <c:v>44291.885416666664</c:v>
                </c:pt>
                <c:pt idx="470">
                  <c:v>44291.895833333336</c:v>
                </c:pt>
                <c:pt idx="471">
                  <c:v>44291.90625</c:v>
                </c:pt>
                <c:pt idx="472">
                  <c:v>44291.916666666664</c:v>
                </c:pt>
                <c:pt idx="473">
                  <c:v>44291.927083333336</c:v>
                </c:pt>
                <c:pt idx="474">
                  <c:v>44291.9375</c:v>
                </c:pt>
                <c:pt idx="475">
                  <c:v>44291.947916666664</c:v>
                </c:pt>
                <c:pt idx="476">
                  <c:v>44291.958333333336</c:v>
                </c:pt>
                <c:pt idx="477">
                  <c:v>44291.96875</c:v>
                </c:pt>
                <c:pt idx="478">
                  <c:v>44291.979166666664</c:v>
                </c:pt>
                <c:pt idx="479">
                  <c:v>44291.989583333336</c:v>
                </c:pt>
                <c:pt idx="480">
                  <c:v>44292</c:v>
                </c:pt>
                <c:pt idx="481">
                  <c:v>44292.010416666664</c:v>
                </c:pt>
                <c:pt idx="482">
                  <c:v>44292.020833333336</c:v>
                </c:pt>
                <c:pt idx="483">
                  <c:v>44292.03125</c:v>
                </c:pt>
                <c:pt idx="484">
                  <c:v>44292.041666666664</c:v>
                </c:pt>
                <c:pt idx="485">
                  <c:v>44292.052083333336</c:v>
                </c:pt>
                <c:pt idx="486">
                  <c:v>44292.0625</c:v>
                </c:pt>
                <c:pt idx="487">
                  <c:v>44292.072916666664</c:v>
                </c:pt>
                <c:pt idx="488">
                  <c:v>44292.083333333336</c:v>
                </c:pt>
                <c:pt idx="489">
                  <c:v>44292.09375</c:v>
                </c:pt>
                <c:pt idx="490">
                  <c:v>44292.104166666664</c:v>
                </c:pt>
                <c:pt idx="491">
                  <c:v>44292.114583333336</c:v>
                </c:pt>
                <c:pt idx="492">
                  <c:v>44292.125</c:v>
                </c:pt>
                <c:pt idx="493">
                  <c:v>44292.135416666664</c:v>
                </c:pt>
                <c:pt idx="494">
                  <c:v>44292.145833333336</c:v>
                </c:pt>
                <c:pt idx="495">
                  <c:v>44292.15625</c:v>
                </c:pt>
                <c:pt idx="496">
                  <c:v>44292.166666666664</c:v>
                </c:pt>
                <c:pt idx="497">
                  <c:v>44292.177083333336</c:v>
                </c:pt>
                <c:pt idx="498">
                  <c:v>44292.1875</c:v>
                </c:pt>
                <c:pt idx="499">
                  <c:v>44292.197916666664</c:v>
                </c:pt>
                <c:pt idx="500">
                  <c:v>44292.208333333336</c:v>
                </c:pt>
                <c:pt idx="501">
                  <c:v>44292.21875</c:v>
                </c:pt>
                <c:pt idx="502">
                  <c:v>44292.229166666664</c:v>
                </c:pt>
                <c:pt idx="503">
                  <c:v>44292.239583333336</c:v>
                </c:pt>
                <c:pt idx="504">
                  <c:v>44292.25</c:v>
                </c:pt>
                <c:pt idx="505">
                  <c:v>44292.260416666664</c:v>
                </c:pt>
                <c:pt idx="506">
                  <c:v>44292.270833333336</c:v>
                </c:pt>
                <c:pt idx="507">
                  <c:v>44292.28125</c:v>
                </c:pt>
                <c:pt idx="508">
                  <c:v>44292.291666666664</c:v>
                </c:pt>
                <c:pt idx="509">
                  <c:v>44292.302083333336</c:v>
                </c:pt>
                <c:pt idx="510">
                  <c:v>44292.3125</c:v>
                </c:pt>
                <c:pt idx="511">
                  <c:v>44292.322916666664</c:v>
                </c:pt>
                <c:pt idx="512">
                  <c:v>44292.333333333336</c:v>
                </c:pt>
                <c:pt idx="513">
                  <c:v>44292.34375</c:v>
                </c:pt>
                <c:pt idx="514">
                  <c:v>44292.354166666664</c:v>
                </c:pt>
                <c:pt idx="515">
                  <c:v>44292.364583333336</c:v>
                </c:pt>
                <c:pt idx="516">
                  <c:v>44292.375</c:v>
                </c:pt>
                <c:pt idx="517">
                  <c:v>44292.385416666664</c:v>
                </c:pt>
                <c:pt idx="518">
                  <c:v>44292.395833333336</c:v>
                </c:pt>
                <c:pt idx="519">
                  <c:v>44292.40625</c:v>
                </c:pt>
                <c:pt idx="520">
                  <c:v>44292.416666666664</c:v>
                </c:pt>
                <c:pt idx="521">
                  <c:v>44292.427083333336</c:v>
                </c:pt>
                <c:pt idx="522">
                  <c:v>44292.4375</c:v>
                </c:pt>
                <c:pt idx="523">
                  <c:v>44292.447916666664</c:v>
                </c:pt>
                <c:pt idx="524">
                  <c:v>44292.458333333336</c:v>
                </c:pt>
                <c:pt idx="525">
                  <c:v>44292.46875</c:v>
                </c:pt>
                <c:pt idx="526">
                  <c:v>44292.479166666664</c:v>
                </c:pt>
                <c:pt idx="527">
                  <c:v>44292.489583333336</c:v>
                </c:pt>
                <c:pt idx="528">
                  <c:v>44292.5</c:v>
                </c:pt>
                <c:pt idx="529">
                  <c:v>44292.510416666664</c:v>
                </c:pt>
                <c:pt idx="530">
                  <c:v>44292.520833333336</c:v>
                </c:pt>
                <c:pt idx="531">
                  <c:v>44292.53125</c:v>
                </c:pt>
                <c:pt idx="532">
                  <c:v>44292.541666666664</c:v>
                </c:pt>
                <c:pt idx="533">
                  <c:v>44292.552083333336</c:v>
                </c:pt>
                <c:pt idx="534">
                  <c:v>44292.5625</c:v>
                </c:pt>
                <c:pt idx="535">
                  <c:v>44292.572916666664</c:v>
                </c:pt>
                <c:pt idx="536">
                  <c:v>44292.583333333336</c:v>
                </c:pt>
                <c:pt idx="537">
                  <c:v>44292.59375</c:v>
                </c:pt>
                <c:pt idx="538">
                  <c:v>44292.604166666664</c:v>
                </c:pt>
                <c:pt idx="539">
                  <c:v>44292.614583333336</c:v>
                </c:pt>
                <c:pt idx="540">
                  <c:v>44292.625</c:v>
                </c:pt>
                <c:pt idx="541">
                  <c:v>44292.635416666664</c:v>
                </c:pt>
                <c:pt idx="542">
                  <c:v>44292.645833333336</c:v>
                </c:pt>
                <c:pt idx="543">
                  <c:v>44292.65625</c:v>
                </c:pt>
                <c:pt idx="544">
                  <c:v>44292.666666666664</c:v>
                </c:pt>
                <c:pt idx="545">
                  <c:v>44292.677083333336</c:v>
                </c:pt>
                <c:pt idx="546">
                  <c:v>44292.6875</c:v>
                </c:pt>
                <c:pt idx="547">
                  <c:v>44292.697916666664</c:v>
                </c:pt>
                <c:pt idx="548">
                  <c:v>44292.708333333336</c:v>
                </c:pt>
                <c:pt idx="549">
                  <c:v>44292.71875</c:v>
                </c:pt>
                <c:pt idx="550">
                  <c:v>44292.729166666664</c:v>
                </c:pt>
                <c:pt idx="551">
                  <c:v>44292.739583333336</c:v>
                </c:pt>
                <c:pt idx="552">
                  <c:v>44292.75</c:v>
                </c:pt>
                <c:pt idx="553">
                  <c:v>44292.760416666664</c:v>
                </c:pt>
                <c:pt idx="554">
                  <c:v>44292.770833333336</c:v>
                </c:pt>
                <c:pt idx="555">
                  <c:v>44292.78125</c:v>
                </c:pt>
                <c:pt idx="556">
                  <c:v>44292.791666666664</c:v>
                </c:pt>
                <c:pt idx="557">
                  <c:v>44292.802083333336</c:v>
                </c:pt>
                <c:pt idx="558">
                  <c:v>44292.8125</c:v>
                </c:pt>
                <c:pt idx="559">
                  <c:v>44292.822916666664</c:v>
                </c:pt>
                <c:pt idx="560">
                  <c:v>44292.833333333336</c:v>
                </c:pt>
                <c:pt idx="561">
                  <c:v>44292.84375</c:v>
                </c:pt>
                <c:pt idx="562">
                  <c:v>44292.854166666664</c:v>
                </c:pt>
                <c:pt idx="563">
                  <c:v>44292.864583333336</c:v>
                </c:pt>
                <c:pt idx="564">
                  <c:v>44292.875</c:v>
                </c:pt>
                <c:pt idx="565">
                  <c:v>44292.885416666664</c:v>
                </c:pt>
                <c:pt idx="566">
                  <c:v>44292.895833333336</c:v>
                </c:pt>
                <c:pt idx="567">
                  <c:v>44292.90625</c:v>
                </c:pt>
                <c:pt idx="568">
                  <c:v>44292.916666666664</c:v>
                </c:pt>
                <c:pt idx="569">
                  <c:v>44292.927083333336</c:v>
                </c:pt>
                <c:pt idx="570">
                  <c:v>44292.9375</c:v>
                </c:pt>
                <c:pt idx="571">
                  <c:v>44292.947916666664</c:v>
                </c:pt>
                <c:pt idx="572">
                  <c:v>44292.958333333336</c:v>
                </c:pt>
                <c:pt idx="573">
                  <c:v>44292.96875</c:v>
                </c:pt>
                <c:pt idx="574">
                  <c:v>44292.979166666664</c:v>
                </c:pt>
                <c:pt idx="575">
                  <c:v>44292.989583333336</c:v>
                </c:pt>
                <c:pt idx="576">
                  <c:v>44293</c:v>
                </c:pt>
                <c:pt idx="577">
                  <c:v>44293.010416666664</c:v>
                </c:pt>
                <c:pt idx="578">
                  <c:v>44293.020833333336</c:v>
                </c:pt>
                <c:pt idx="579">
                  <c:v>44293.03125</c:v>
                </c:pt>
                <c:pt idx="580">
                  <c:v>44293.041666666664</c:v>
                </c:pt>
                <c:pt idx="581">
                  <c:v>44293.052083333336</c:v>
                </c:pt>
                <c:pt idx="582">
                  <c:v>44293.0625</c:v>
                </c:pt>
                <c:pt idx="583">
                  <c:v>44293.072916666664</c:v>
                </c:pt>
                <c:pt idx="584">
                  <c:v>44293.083333333336</c:v>
                </c:pt>
                <c:pt idx="585">
                  <c:v>44293.09375</c:v>
                </c:pt>
                <c:pt idx="586">
                  <c:v>44293.104166666664</c:v>
                </c:pt>
                <c:pt idx="587">
                  <c:v>44293.114583333336</c:v>
                </c:pt>
                <c:pt idx="588">
                  <c:v>44293.125</c:v>
                </c:pt>
                <c:pt idx="589">
                  <c:v>44293.135416666664</c:v>
                </c:pt>
                <c:pt idx="590">
                  <c:v>44293.145833333336</c:v>
                </c:pt>
                <c:pt idx="591">
                  <c:v>44293.15625</c:v>
                </c:pt>
                <c:pt idx="592">
                  <c:v>44293.166666666664</c:v>
                </c:pt>
                <c:pt idx="593">
                  <c:v>44293.177083333336</c:v>
                </c:pt>
                <c:pt idx="594">
                  <c:v>44293.1875</c:v>
                </c:pt>
                <c:pt idx="595">
                  <c:v>44293.197916666664</c:v>
                </c:pt>
                <c:pt idx="596">
                  <c:v>44293.208333333336</c:v>
                </c:pt>
                <c:pt idx="597">
                  <c:v>44293.21875</c:v>
                </c:pt>
                <c:pt idx="598">
                  <c:v>44293.229166666664</c:v>
                </c:pt>
                <c:pt idx="599">
                  <c:v>44293.239583333336</c:v>
                </c:pt>
                <c:pt idx="600">
                  <c:v>44293.25</c:v>
                </c:pt>
                <c:pt idx="601">
                  <c:v>44293.260416666664</c:v>
                </c:pt>
                <c:pt idx="602">
                  <c:v>44293.270833333336</c:v>
                </c:pt>
                <c:pt idx="603">
                  <c:v>44293.28125</c:v>
                </c:pt>
                <c:pt idx="604">
                  <c:v>44293.291666666664</c:v>
                </c:pt>
                <c:pt idx="605">
                  <c:v>44293.302083333336</c:v>
                </c:pt>
                <c:pt idx="606">
                  <c:v>44293.3125</c:v>
                </c:pt>
                <c:pt idx="607">
                  <c:v>44293.322916666664</c:v>
                </c:pt>
                <c:pt idx="608">
                  <c:v>44293.333333333336</c:v>
                </c:pt>
                <c:pt idx="609">
                  <c:v>44293.34375</c:v>
                </c:pt>
                <c:pt idx="610">
                  <c:v>44293.354166666664</c:v>
                </c:pt>
                <c:pt idx="611">
                  <c:v>44293.364583333336</c:v>
                </c:pt>
                <c:pt idx="612">
                  <c:v>44293.375</c:v>
                </c:pt>
                <c:pt idx="613">
                  <c:v>44293.385416666664</c:v>
                </c:pt>
                <c:pt idx="614">
                  <c:v>44293.395833333336</c:v>
                </c:pt>
                <c:pt idx="615">
                  <c:v>44293.40625</c:v>
                </c:pt>
                <c:pt idx="616">
                  <c:v>44293.416666666664</c:v>
                </c:pt>
                <c:pt idx="617">
                  <c:v>44293.427083333336</c:v>
                </c:pt>
                <c:pt idx="618">
                  <c:v>44293.4375</c:v>
                </c:pt>
                <c:pt idx="619">
                  <c:v>44293.447916666664</c:v>
                </c:pt>
                <c:pt idx="620">
                  <c:v>44293.458333333336</c:v>
                </c:pt>
                <c:pt idx="621">
                  <c:v>44293.46875</c:v>
                </c:pt>
                <c:pt idx="622">
                  <c:v>44293.479166666664</c:v>
                </c:pt>
                <c:pt idx="623">
                  <c:v>44293.489583333336</c:v>
                </c:pt>
                <c:pt idx="624">
                  <c:v>44293.5</c:v>
                </c:pt>
                <c:pt idx="625">
                  <c:v>44293.510416666664</c:v>
                </c:pt>
                <c:pt idx="626">
                  <c:v>44293.520833333336</c:v>
                </c:pt>
                <c:pt idx="627">
                  <c:v>44293.53125</c:v>
                </c:pt>
                <c:pt idx="628">
                  <c:v>44293.541666666664</c:v>
                </c:pt>
                <c:pt idx="629">
                  <c:v>44293.552083333336</c:v>
                </c:pt>
                <c:pt idx="630">
                  <c:v>44293.5625</c:v>
                </c:pt>
                <c:pt idx="631">
                  <c:v>44293.572916666664</c:v>
                </c:pt>
                <c:pt idx="632">
                  <c:v>44293.583333333336</c:v>
                </c:pt>
                <c:pt idx="633">
                  <c:v>44293.59375</c:v>
                </c:pt>
                <c:pt idx="634">
                  <c:v>44293.604166666664</c:v>
                </c:pt>
                <c:pt idx="635">
                  <c:v>44293.614583333336</c:v>
                </c:pt>
                <c:pt idx="636">
                  <c:v>44293.625</c:v>
                </c:pt>
                <c:pt idx="637">
                  <c:v>44293.635416666664</c:v>
                </c:pt>
                <c:pt idx="638">
                  <c:v>44293.645833333336</c:v>
                </c:pt>
                <c:pt idx="639">
                  <c:v>44293.65625</c:v>
                </c:pt>
                <c:pt idx="640">
                  <c:v>44293.666666666664</c:v>
                </c:pt>
                <c:pt idx="641">
                  <c:v>44293.677083333336</c:v>
                </c:pt>
                <c:pt idx="642">
                  <c:v>44293.6875</c:v>
                </c:pt>
                <c:pt idx="643">
                  <c:v>44293.697916666664</c:v>
                </c:pt>
                <c:pt idx="644">
                  <c:v>44293.708333333336</c:v>
                </c:pt>
                <c:pt idx="645">
                  <c:v>44293.71875</c:v>
                </c:pt>
                <c:pt idx="646">
                  <c:v>44293.729166666664</c:v>
                </c:pt>
                <c:pt idx="647">
                  <c:v>44293.739583333336</c:v>
                </c:pt>
                <c:pt idx="648">
                  <c:v>44293.75</c:v>
                </c:pt>
                <c:pt idx="649">
                  <c:v>44293.760416666664</c:v>
                </c:pt>
                <c:pt idx="650">
                  <c:v>44293.770833333336</c:v>
                </c:pt>
                <c:pt idx="651">
                  <c:v>44293.78125</c:v>
                </c:pt>
                <c:pt idx="652">
                  <c:v>44293.791666666664</c:v>
                </c:pt>
                <c:pt idx="653">
                  <c:v>44293.802083333336</c:v>
                </c:pt>
                <c:pt idx="654">
                  <c:v>44293.8125</c:v>
                </c:pt>
                <c:pt idx="655">
                  <c:v>44293.822916666664</c:v>
                </c:pt>
                <c:pt idx="656">
                  <c:v>44293.833333333336</c:v>
                </c:pt>
                <c:pt idx="657">
                  <c:v>44293.84375</c:v>
                </c:pt>
                <c:pt idx="658">
                  <c:v>44293.854166666664</c:v>
                </c:pt>
                <c:pt idx="659">
                  <c:v>44293.864583333336</c:v>
                </c:pt>
                <c:pt idx="660">
                  <c:v>44293.875</c:v>
                </c:pt>
                <c:pt idx="661">
                  <c:v>44293.885416666664</c:v>
                </c:pt>
                <c:pt idx="662">
                  <c:v>44293.895833333336</c:v>
                </c:pt>
                <c:pt idx="663">
                  <c:v>44293.90625</c:v>
                </c:pt>
                <c:pt idx="664">
                  <c:v>44293.916666666664</c:v>
                </c:pt>
                <c:pt idx="665">
                  <c:v>44293.927083333336</c:v>
                </c:pt>
                <c:pt idx="666">
                  <c:v>44293.9375</c:v>
                </c:pt>
                <c:pt idx="667">
                  <c:v>44293.947916666664</c:v>
                </c:pt>
                <c:pt idx="668">
                  <c:v>44293.958333333336</c:v>
                </c:pt>
                <c:pt idx="669">
                  <c:v>44293.96875</c:v>
                </c:pt>
                <c:pt idx="670">
                  <c:v>44293.979166666664</c:v>
                </c:pt>
                <c:pt idx="671">
                  <c:v>44293.989583333336</c:v>
                </c:pt>
                <c:pt idx="672">
                  <c:v>44294</c:v>
                </c:pt>
                <c:pt idx="673">
                  <c:v>44294.010416666664</c:v>
                </c:pt>
                <c:pt idx="674">
                  <c:v>44294.020833333336</c:v>
                </c:pt>
                <c:pt idx="675">
                  <c:v>44294.03125</c:v>
                </c:pt>
                <c:pt idx="676">
                  <c:v>44294.041666666664</c:v>
                </c:pt>
                <c:pt idx="677">
                  <c:v>44294.052083333336</c:v>
                </c:pt>
                <c:pt idx="678">
                  <c:v>44294.0625</c:v>
                </c:pt>
                <c:pt idx="679">
                  <c:v>44294.072916666664</c:v>
                </c:pt>
                <c:pt idx="680">
                  <c:v>44294.083333333336</c:v>
                </c:pt>
                <c:pt idx="681">
                  <c:v>44294.09375</c:v>
                </c:pt>
                <c:pt idx="682">
                  <c:v>44294.104166666664</c:v>
                </c:pt>
                <c:pt idx="683">
                  <c:v>44294.114583333336</c:v>
                </c:pt>
                <c:pt idx="684">
                  <c:v>44294.125</c:v>
                </c:pt>
                <c:pt idx="685">
                  <c:v>44294.135416666664</c:v>
                </c:pt>
                <c:pt idx="686">
                  <c:v>44294.145833333336</c:v>
                </c:pt>
                <c:pt idx="687">
                  <c:v>44294.15625</c:v>
                </c:pt>
                <c:pt idx="688">
                  <c:v>44294.166666666664</c:v>
                </c:pt>
                <c:pt idx="689">
                  <c:v>44294.177083333336</c:v>
                </c:pt>
                <c:pt idx="690">
                  <c:v>44294.1875</c:v>
                </c:pt>
                <c:pt idx="691">
                  <c:v>44294.197916666664</c:v>
                </c:pt>
                <c:pt idx="692">
                  <c:v>44294.208333333336</c:v>
                </c:pt>
                <c:pt idx="693">
                  <c:v>44294.21875</c:v>
                </c:pt>
                <c:pt idx="694">
                  <c:v>44294.229166666664</c:v>
                </c:pt>
                <c:pt idx="695">
                  <c:v>44294.239583333336</c:v>
                </c:pt>
                <c:pt idx="696">
                  <c:v>44294.25</c:v>
                </c:pt>
                <c:pt idx="697">
                  <c:v>44294.260416666664</c:v>
                </c:pt>
                <c:pt idx="698">
                  <c:v>44294.270833333336</c:v>
                </c:pt>
                <c:pt idx="699">
                  <c:v>44294.28125</c:v>
                </c:pt>
                <c:pt idx="700">
                  <c:v>44294.291666666664</c:v>
                </c:pt>
                <c:pt idx="701">
                  <c:v>44294.302083333336</c:v>
                </c:pt>
                <c:pt idx="702">
                  <c:v>44294.3125</c:v>
                </c:pt>
                <c:pt idx="703">
                  <c:v>44294.322916666664</c:v>
                </c:pt>
                <c:pt idx="704">
                  <c:v>44294.333333333336</c:v>
                </c:pt>
                <c:pt idx="705">
                  <c:v>44294.34375</c:v>
                </c:pt>
                <c:pt idx="706">
                  <c:v>44294.354166666664</c:v>
                </c:pt>
                <c:pt idx="707">
                  <c:v>44294.364583333336</c:v>
                </c:pt>
                <c:pt idx="708">
                  <c:v>44294.375</c:v>
                </c:pt>
                <c:pt idx="709">
                  <c:v>44294.385416666664</c:v>
                </c:pt>
                <c:pt idx="710">
                  <c:v>44294.395833333336</c:v>
                </c:pt>
                <c:pt idx="711">
                  <c:v>44294.40625</c:v>
                </c:pt>
                <c:pt idx="712">
                  <c:v>44294.416666666664</c:v>
                </c:pt>
                <c:pt idx="713">
                  <c:v>44294.427083333336</c:v>
                </c:pt>
                <c:pt idx="714">
                  <c:v>44294.4375</c:v>
                </c:pt>
                <c:pt idx="715">
                  <c:v>44294.447916666664</c:v>
                </c:pt>
                <c:pt idx="716">
                  <c:v>44294.458333333336</c:v>
                </c:pt>
                <c:pt idx="717">
                  <c:v>44294.46875</c:v>
                </c:pt>
                <c:pt idx="718">
                  <c:v>44294.479166666664</c:v>
                </c:pt>
                <c:pt idx="719">
                  <c:v>44294.489583333336</c:v>
                </c:pt>
                <c:pt idx="720">
                  <c:v>44294.5</c:v>
                </c:pt>
                <c:pt idx="721">
                  <c:v>44294.510416666664</c:v>
                </c:pt>
                <c:pt idx="722">
                  <c:v>44294.520833333336</c:v>
                </c:pt>
                <c:pt idx="723">
                  <c:v>44294.53125</c:v>
                </c:pt>
                <c:pt idx="724">
                  <c:v>44294.541666666664</c:v>
                </c:pt>
                <c:pt idx="725">
                  <c:v>44294.552083333336</c:v>
                </c:pt>
                <c:pt idx="726">
                  <c:v>44294.5625</c:v>
                </c:pt>
                <c:pt idx="727">
                  <c:v>44294.572916666664</c:v>
                </c:pt>
                <c:pt idx="728">
                  <c:v>44294.583333333336</c:v>
                </c:pt>
                <c:pt idx="729">
                  <c:v>44294.59375</c:v>
                </c:pt>
                <c:pt idx="730">
                  <c:v>44294.604166666664</c:v>
                </c:pt>
                <c:pt idx="731">
                  <c:v>44294.614583333336</c:v>
                </c:pt>
                <c:pt idx="732">
                  <c:v>44294.625</c:v>
                </c:pt>
                <c:pt idx="733">
                  <c:v>44294.635416666664</c:v>
                </c:pt>
                <c:pt idx="734">
                  <c:v>44294.645833333336</c:v>
                </c:pt>
                <c:pt idx="735">
                  <c:v>44294.65625</c:v>
                </c:pt>
                <c:pt idx="736">
                  <c:v>44294.666666666664</c:v>
                </c:pt>
                <c:pt idx="737">
                  <c:v>44294.677083333336</c:v>
                </c:pt>
                <c:pt idx="738">
                  <c:v>44294.6875</c:v>
                </c:pt>
                <c:pt idx="739">
                  <c:v>44294.697916666664</c:v>
                </c:pt>
                <c:pt idx="740">
                  <c:v>44294.708333333336</c:v>
                </c:pt>
                <c:pt idx="741">
                  <c:v>44294.71875</c:v>
                </c:pt>
                <c:pt idx="742">
                  <c:v>44294.729166666664</c:v>
                </c:pt>
                <c:pt idx="743">
                  <c:v>44294.739583333336</c:v>
                </c:pt>
                <c:pt idx="744">
                  <c:v>44294.75</c:v>
                </c:pt>
                <c:pt idx="745">
                  <c:v>44294.760416666664</c:v>
                </c:pt>
                <c:pt idx="746">
                  <c:v>44294.770833333336</c:v>
                </c:pt>
                <c:pt idx="747">
                  <c:v>44294.78125</c:v>
                </c:pt>
                <c:pt idx="748">
                  <c:v>44294.791666666664</c:v>
                </c:pt>
                <c:pt idx="749">
                  <c:v>44294.802083333336</c:v>
                </c:pt>
                <c:pt idx="750">
                  <c:v>44294.8125</c:v>
                </c:pt>
                <c:pt idx="751">
                  <c:v>44294.822916666664</c:v>
                </c:pt>
                <c:pt idx="752">
                  <c:v>44294.833333333336</c:v>
                </c:pt>
                <c:pt idx="753">
                  <c:v>44294.84375</c:v>
                </c:pt>
                <c:pt idx="754">
                  <c:v>44294.854166666664</c:v>
                </c:pt>
                <c:pt idx="755">
                  <c:v>44294.864583333336</c:v>
                </c:pt>
                <c:pt idx="756">
                  <c:v>44294.875</c:v>
                </c:pt>
                <c:pt idx="757">
                  <c:v>44294.885416666664</c:v>
                </c:pt>
                <c:pt idx="758">
                  <c:v>44294.895833333336</c:v>
                </c:pt>
                <c:pt idx="759">
                  <c:v>44294.90625</c:v>
                </c:pt>
                <c:pt idx="760">
                  <c:v>44294.916666666664</c:v>
                </c:pt>
                <c:pt idx="761">
                  <c:v>44294.927083333336</c:v>
                </c:pt>
                <c:pt idx="762">
                  <c:v>44294.9375</c:v>
                </c:pt>
                <c:pt idx="763">
                  <c:v>44294.947916666664</c:v>
                </c:pt>
                <c:pt idx="764">
                  <c:v>44294.958333333336</c:v>
                </c:pt>
                <c:pt idx="765">
                  <c:v>44294.96875</c:v>
                </c:pt>
                <c:pt idx="766">
                  <c:v>44294.979166666664</c:v>
                </c:pt>
                <c:pt idx="767">
                  <c:v>44294.989583333336</c:v>
                </c:pt>
                <c:pt idx="768">
                  <c:v>44295</c:v>
                </c:pt>
                <c:pt idx="769">
                  <c:v>44295.010416666664</c:v>
                </c:pt>
                <c:pt idx="770">
                  <c:v>44295.020833333336</c:v>
                </c:pt>
                <c:pt idx="771">
                  <c:v>44295.03125</c:v>
                </c:pt>
                <c:pt idx="772">
                  <c:v>44295.041666666664</c:v>
                </c:pt>
                <c:pt idx="773">
                  <c:v>44295.052083333336</c:v>
                </c:pt>
                <c:pt idx="774">
                  <c:v>44295.0625</c:v>
                </c:pt>
                <c:pt idx="775">
                  <c:v>44295.072916666664</c:v>
                </c:pt>
                <c:pt idx="776">
                  <c:v>44295.083333333336</c:v>
                </c:pt>
                <c:pt idx="777">
                  <c:v>44295.09375</c:v>
                </c:pt>
                <c:pt idx="778">
                  <c:v>44295.104166666664</c:v>
                </c:pt>
                <c:pt idx="779">
                  <c:v>44295.114583333336</c:v>
                </c:pt>
                <c:pt idx="780">
                  <c:v>44295.125</c:v>
                </c:pt>
                <c:pt idx="781">
                  <c:v>44295.135416666664</c:v>
                </c:pt>
                <c:pt idx="782">
                  <c:v>44295.145833333336</c:v>
                </c:pt>
                <c:pt idx="783">
                  <c:v>44295.15625</c:v>
                </c:pt>
                <c:pt idx="784">
                  <c:v>44295.166666666664</c:v>
                </c:pt>
                <c:pt idx="785">
                  <c:v>44295.177083333336</c:v>
                </c:pt>
                <c:pt idx="786">
                  <c:v>44295.1875</c:v>
                </c:pt>
                <c:pt idx="787">
                  <c:v>44295.197916666664</c:v>
                </c:pt>
                <c:pt idx="788">
                  <c:v>44295.208333333336</c:v>
                </c:pt>
                <c:pt idx="789">
                  <c:v>44295.21875</c:v>
                </c:pt>
                <c:pt idx="790">
                  <c:v>44295.229166666664</c:v>
                </c:pt>
                <c:pt idx="791">
                  <c:v>44295.239583333336</c:v>
                </c:pt>
                <c:pt idx="792">
                  <c:v>44295.25</c:v>
                </c:pt>
                <c:pt idx="793">
                  <c:v>44295.260416666664</c:v>
                </c:pt>
                <c:pt idx="794">
                  <c:v>44295.270833333336</c:v>
                </c:pt>
                <c:pt idx="795">
                  <c:v>44295.28125</c:v>
                </c:pt>
                <c:pt idx="796">
                  <c:v>44295.291666666664</c:v>
                </c:pt>
                <c:pt idx="797">
                  <c:v>44295.302083333336</c:v>
                </c:pt>
                <c:pt idx="798">
                  <c:v>44295.3125</c:v>
                </c:pt>
                <c:pt idx="799">
                  <c:v>44295.322916666664</c:v>
                </c:pt>
                <c:pt idx="800">
                  <c:v>44295.333333333336</c:v>
                </c:pt>
                <c:pt idx="801">
                  <c:v>44295.34375</c:v>
                </c:pt>
                <c:pt idx="802">
                  <c:v>44295.354166666664</c:v>
                </c:pt>
                <c:pt idx="803">
                  <c:v>44295.364583333336</c:v>
                </c:pt>
                <c:pt idx="804">
                  <c:v>44295.375</c:v>
                </c:pt>
                <c:pt idx="805">
                  <c:v>44295.385416666664</c:v>
                </c:pt>
                <c:pt idx="806">
                  <c:v>44295.395833333336</c:v>
                </c:pt>
                <c:pt idx="807">
                  <c:v>44295.40625</c:v>
                </c:pt>
                <c:pt idx="808">
                  <c:v>44295.416666666664</c:v>
                </c:pt>
                <c:pt idx="809">
                  <c:v>44295.427083333336</c:v>
                </c:pt>
                <c:pt idx="810">
                  <c:v>44295.4375</c:v>
                </c:pt>
                <c:pt idx="811">
                  <c:v>44295.447916666664</c:v>
                </c:pt>
                <c:pt idx="812">
                  <c:v>44295.458333333336</c:v>
                </c:pt>
                <c:pt idx="813">
                  <c:v>44295.46875</c:v>
                </c:pt>
                <c:pt idx="814">
                  <c:v>44295.479166666664</c:v>
                </c:pt>
                <c:pt idx="815">
                  <c:v>44295.489583333336</c:v>
                </c:pt>
                <c:pt idx="816">
                  <c:v>44295.5</c:v>
                </c:pt>
                <c:pt idx="817">
                  <c:v>44295.510416666664</c:v>
                </c:pt>
                <c:pt idx="818">
                  <c:v>44295.520833333336</c:v>
                </c:pt>
                <c:pt idx="819">
                  <c:v>44295.53125</c:v>
                </c:pt>
                <c:pt idx="820">
                  <c:v>44295.541666666664</c:v>
                </c:pt>
                <c:pt idx="821">
                  <c:v>44295.552083333336</c:v>
                </c:pt>
                <c:pt idx="822">
                  <c:v>44295.5625</c:v>
                </c:pt>
                <c:pt idx="823">
                  <c:v>44295.572916666664</c:v>
                </c:pt>
                <c:pt idx="824">
                  <c:v>44295.583333333336</c:v>
                </c:pt>
                <c:pt idx="825">
                  <c:v>44295.59375</c:v>
                </c:pt>
                <c:pt idx="826">
                  <c:v>44295.604166666664</c:v>
                </c:pt>
                <c:pt idx="827">
                  <c:v>44295.614583333336</c:v>
                </c:pt>
                <c:pt idx="828">
                  <c:v>44295.625</c:v>
                </c:pt>
                <c:pt idx="829">
                  <c:v>44295.635416666664</c:v>
                </c:pt>
                <c:pt idx="830">
                  <c:v>44295.645833333336</c:v>
                </c:pt>
                <c:pt idx="831">
                  <c:v>44295.65625</c:v>
                </c:pt>
                <c:pt idx="832">
                  <c:v>44295.666666666664</c:v>
                </c:pt>
                <c:pt idx="833">
                  <c:v>44295.677083333336</c:v>
                </c:pt>
                <c:pt idx="834">
                  <c:v>44295.6875</c:v>
                </c:pt>
                <c:pt idx="835">
                  <c:v>44295.697916666664</c:v>
                </c:pt>
                <c:pt idx="836">
                  <c:v>44295.708333333336</c:v>
                </c:pt>
                <c:pt idx="837">
                  <c:v>44295.71875</c:v>
                </c:pt>
                <c:pt idx="838">
                  <c:v>44295.729166666664</c:v>
                </c:pt>
                <c:pt idx="839">
                  <c:v>44295.739583333336</c:v>
                </c:pt>
                <c:pt idx="840">
                  <c:v>44295.75</c:v>
                </c:pt>
                <c:pt idx="841">
                  <c:v>44295.760416666664</c:v>
                </c:pt>
                <c:pt idx="842">
                  <c:v>44295.770833333336</c:v>
                </c:pt>
                <c:pt idx="843">
                  <c:v>44295.78125</c:v>
                </c:pt>
                <c:pt idx="844">
                  <c:v>44295.791666666664</c:v>
                </c:pt>
                <c:pt idx="845">
                  <c:v>44295.802083333336</c:v>
                </c:pt>
                <c:pt idx="846">
                  <c:v>44295.8125</c:v>
                </c:pt>
                <c:pt idx="847">
                  <c:v>44295.822916666664</c:v>
                </c:pt>
                <c:pt idx="848">
                  <c:v>44295.833333333336</c:v>
                </c:pt>
                <c:pt idx="849">
                  <c:v>44295.84375</c:v>
                </c:pt>
                <c:pt idx="850">
                  <c:v>44295.854166666664</c:v>
                </c:pt>
                <c:pt idx="851">
                  <c:v>44295.864583333336</c:v>
                </c:pt>
                <c:pt idx="852">
                  <c:v>44295.875</c:v>
                </c:pt>
                <c:pt idx="853">
                  <c:v>44295.885416666664</c:v>
                </c:pt>
                <c:pt idx="854">
                  <c:v>44295.895833333336</c:v>
                </c:pt>
                <c:pt idx="855">
                  <c:v>44295.90625</c:v>
                </c:pt>
                <c:pt idx="856">
                  <c:v>44295.916666666664</c:v>
                </c:pt>
                <c:pt idx="857">
                  <c:v>44295.927083333336</c:v>
                </c:pt>
                <c:pt idx="858">
                  <c:v>44295.9375</c:v>
                </c:pt>
                <c:pt idx="859">
                  <c:v>44295.947916666664</c:v>
                </c:pt>
                <c:pt idx="860">
                  <c:v>44295.958333333336</c:v>
                </c:pt>
                <c:pt idx="861">
                  <c:v>44295.96875</c:v>
                </c:pt>
                <c:pt idx="862">
                  <c:v>44295.979166666664</c:v>
                </c:pt>
                <c:pt idx="863">
                  <c:v>44295.989583333336</c:v>
                </c:pt>
                <c:pt idx="864">
                  <c:v>44296</c:v>
                </c:pt>
                <c:pt idx="865">
                  <c:v>44296.010416666664</c:v>
                </c:pt>
                <c:pt idx="866">
                  <c:v>44296.020833333336</c:v>
                </c:pt>
                <c:pt idx="867">
                  <c:v>44296.03125</c:v>
                </c:pt>
                <c:pt idx="868">
                  <c:v>44296.041666666664</c:v>
                </c:pt>
                <c:pt idx="869">
                  <c:v>44296.052083333336</c:v>
                </c:pt>
                <c:pt idx="870">
                  <c:v>44296.0625</c:v>
                </c:pt>
                <c:pt idx="871">
                  <c:v>44296.072916666664</c:v>
                </c:pt>
                <c:pt idx="872">
                  <c:v>44296.083333333336</c:v>
                </c:pt>
                <c:pt idx="873">
                  <c:v>44296.09375</c:v>
                </c:pt>
                <c:pt idx="874">
                  <c:v>44296.104166666664</c:v>
                </c:pt>
                <c:pt idx="875">
                  <c:v>44296.114583333336</c:v>
                </c:pt>
                <c:pt idx="876">
                  <c:v>44296.125</c:v>
                </c:pt>
                <c:pt idx="877">
                  <c:v>44296.135416666664</c:v>
                </c:pt>
                <c:pt idx="878">
                  <c:v>44296.145833333336</c:v>
                </c:pt>
                <c:pt idx="879">
                  <c:v>44296.15625</c:v>
                </c:pt>
                <c:pt idx="880">
                  <c:v>44296.166666666664</c:v>
                </c:pt>
                <c:pt idx="881">
                  <c:v>44296.177083333336</c:v>
                </c:pt>
                <c:pt idx="882">
                  <c:v>44296.1875</c:v>
                </c:pt>
                <c:pt idx="883">
                  <c:v>44296.197916666664</c:v>
                </c:pt>
                <c:pt idx="884">
                  <c:v>44296.208333333336</c:v>
                </c:pt>
                <c:pt idx="885">
                  <c:v>44296.21875</c:v>
                </c:pt>
                <c:pt idx="886">
                  <c:v>44296.229166666664</c:v>
                </c:pt>
                <c:pt idx="887">
                  <c:v>44296.239583333336</c:v>
                </c:pt>
                <c:pt idx="888">
                  <c:v>44296.25</c:v>
                </c:pt>
                <c:pt idx="889">
                  <c:v>44296.260416666664</c:v>
                </c:pt>
                <c:pt idx="890">
                  <c:v>44296.270833333336</c:v>
                </c:pt>
                <c:pt idx="891">
                  <c:v>44296.28125</c:v>
                </c:pt>
                <c:pt idx="892">
                  <c:v>44296.291666666664</c:v>
                </c:pt>
                <c:pt idx="893">
                  <c:v>44296.302083333336</c:v>
                </c:pt>
                <c:pt idx="894">
                  <c:v>44296.3125</c:v>
                </c:pt>
                <c:pt idx="895">
                  <c:v>44296.322916666664</c:v>
                </c:pt>
                <c:pt idx="896">
                  <c:v>44296.333333333336</c:v>
                </c:pt>
                <c:pt idx="897">
                  <c:v>44296.34375</c:v>
                </c:pt>
                <c:pt idx="898">
                  <c:v>44296.354166666664</c:v>
                </c:pt>
                <c:pt idx="899">
                  <c:v>44296.364583333336</c:v>
                </c:pt>
                <c:pt idx="900">
                  <c:v>44296.375</c:v>
                </c:pt>
                <c:pt idx="901">
                  <c:v>44296.385416666664</c:v>
                </c:pt>
                <c:pt idx="902">
                  <c:v>44296.395833333336</c:v>
                </c:pt>
                <c:pt idx="903">
                  <c:v>44296.40625</c:v>
                </c:pt>
                <c:pt idx="904">
                  <c:v>44296.416666666664</c:v>
                </c:pt>
                <c:pt idx="905">
                  <c:v>44296.427083333336</c:v>
                </c:pt>
                <c:pt idx="906">
                  <c:v>44296.4375</c:v>
                </c:pt>
                <c:pt idx="907">
                  <c:v>44296.447916666664</c:v>
                </c:pt>
                <c:pt idx="908">
                  <c:v>44296.458333333336</c:v>
                </c:pt>
                <c:pt idx="909">
                  <c:v>44296.46875</c:v>
                </c:pt>
                <c:pt idx="910">
                  <c:v>44296.479166666664</c:v>
                </c:pt>
                <c:pt idx="911">
                  <c:v>44296.489583333336</c:v>
                </c:pt>
                <c:pt idx="912">
                  <c:v>44296.5</c:v>
                </c:pt>
                <c:pt idx="913">
                  <c:v>44296.510416666664</c:v>
                </c:pt>
                <c:pt idx="914">
                  <c:v>44296.520833333336</c:v>
                </c:pt>
                <c:pt idx="915">
                  <c:v>44296.53125</c:v>
                </c:pt>
                <c:pt idx="916">
                  <c:v>44296.541666666664</c:v>
                </c:pt>
                <c:pt idx="917">
                  <c:v>44296.552083333336</c:v>
                </c:pt>
                <c:pt idx="918">
                  <c:v>44296.5625</c:v>
                </c:pt>
                <c:pt idx="919">
                  <c:v>44296.572916666664</c:v>
                </c:pt>
                <c:pt idx="920">
                  <c:v>44296.583333333336</c:v>
                </c:pt>
                <c:pt idx="921">
                  <c:v>44296.59375</c:v>
                </c:pt>
                <c:pt idx="922">
                  <c:v>44296.604166666664</c:v>
                </c:pt>
                <c:pt idx="923">
                  <c:v>44296.614583333336</c:v>
                </c:pt>
                <c:pt idx="924">
                  <c:v>44296.625</c:v>
                </c:pt>
                <c:pt idx="925">
                  <c:v>44296.635416666664</c:v>
                </c:pt>
                <c:pt idx="926">
                  <c:v>44296.645833333336</c:v>
                </c:pt>
                <c:pt idx="927">
                  <c:v>44296.65625</c:v>
                </c:pt>
                <c:pt idx="928">
                  <c:v>44296.666666666664</c:v>
                </c:pt>
                <c:pt idx="929">
                  <c:v>44296.677083333336</c:v>
                </c:pt>
                <c:pt idx="930">
                  <c:v>44296.6875</c:v>
                </c:pt>
                <c:pt idx="931">
                  <c:v>44296.697916666664</c:v>
                </c:pt>
                <c:pt idx="932">
                  <c:v>44296.708333333336</c:v>
                </c:pt>
                <c:pt idx="933">
                  <c:v>44296.71875</c:v>
                </c:pt>
                <c:pt idx="934">
                  <c:v>44296.729166666664</c:v>
                </c:pt>
                <c:pt idx="935">
                  <c:v>44296.739583333336</c:v>
                </c:pt>
                <c:pt idx="936">
                  <c:v>44296.75</c:v>
                </c:pt>
                <c:pt idx="937">
                  <c:v>44296.760416666664</c:v>
                </c:pt>
                <c:pt idx="938">
                  <c:v>44296.770833333336</c:v>
                </c:pt>
                <c:pt idx="939">
                  <c:v>44296.78125</c:v>
                </c:pt>
                <c:pt idx="940">
                  <c:v>44296.791666666664</c:v>
                </c:pt>
                <c:pt idx="941">
                  <c:v>44296.802083333336</c:v>
                </c:pt>
                <c:pt idx="942">
                  <c:v>44296.8125</c:v>
                </c:pt>
                <c:pt idx="943">
                  <c:v>44296.822916666664</c:v>
                </c:pt>
                <c:pt idx="944">
                  <c:v>44296.833333333336</c:v>
                </c:pt>
                <c:pt idx="945">
                  <c:v>44296.84375</c:v>
                </c:pt>
                <c:pt idx="946">
                  <c:v>44296.854166666664</c:v>
                </c:pt>
                <c:pt idx="947">
                  <c:v>44296.864583333336</c:v>
                </c:pt>
                <c:pt idx="948">
                  <c:v>44296.875</c:v>
                </c:pt>
                <c:pt idx="949">
                  <c:v>44296.885416666664</c:v>
                </c:pt>
                <c:pt idx="950">
                  <c:v>44296.895833333336</c:v>
                </c:pt>
                <c:pt idx="951">
                  <c:v>44296.90625</c:v>
                </c:pt>
                <c:pt idx="952">
                  <c:v>44296.916666666664</c:v>
                </c:pt>
                <c:pt idx="953">
                  <c:v>44296.927083333336</c:v>
                </c:pt>
                <c:pt idx="954">
                  <c:v>44296.9375</c:v>
                </c:pt>
                <c:pt idx="955">
                  <c:v>44296.947916666664</c:v>
                </c:pt>
                <c:pt idx="956">
                  <c:v>44296.958333333336</c:v>
                </c:pt>
                <c:pt idx="957">
                  <c:v>44296.96875</c:v>
                </c:pt>
                <c:pt idx="958">
                  <c:v>44296.979166666664</c:v>
                </c:pt>
                <c:pt idx="959">
                  <c:v>44296.989583333336</c:v>
                </c:pt>
                <c:pt idx="960">
                  <c:v>44297</c:v>
                </c:pt>
                <c:pt idx="961">
                  <c:v>44297.010416666664</c:v>
                </c:pt>
                <c:pt idx="962">
                  <c:v>44297.020833333336</c:v>
                </c:pt>
                <c:pt idx="963">
                  <c:v>44297.03125</c:v>
                </c:pt>
                <c:pt idx="964">
                  <c:v>44297.041666666664</c:v>
                </c:pt>
                <c:pt idx="965">
                  <c:v>44297.052083333336</c:v>
                </c:pt>
                <c:pt idx="966">
                  <c:v>44297.0625</c:v>
                </c:pt>
                <c:pt idx="967">
                  <c:v>44297.072916666664</c:v>
                </c:pt>
                <c:pt idx="968">
                  <c:v>44297.083333333336</c:v>
                </c:pt>
                <c:pt idx="969">
                  <c:v>44297.09375</c:v>
                </c:pt>
                <c:pt idx="970">
                  <c:v>44297.104166666664</c:v>
                </c:pt>
                <c:pt idx="971">
                  <c:v>44297.114583333336</c:v>
                </c:pt>
                <c:pt idx="972">
                  <c:v>44297.125</c:v>
                </c:pt>
                <c:pt idx="973">
                  <c:v>44297.135416666664</c:v>
                </c:pt>
                <c:pt idx="974">
                  <c:v>44297.145833333336</c:v>
                </c:pt>
                <c:pt idx="975">
                  <c:v>44297.15625</c:v>
                </c:pt>
                <c:pt idx="976">
                  <c:v>44297.166666666664</c:v>
                </c:pt>
                <c:pt idx="977">
                  <c:v>44297.177083333336</c:v>
                </c:pt>
                <c:pt idx="978">
                  <c:v>44297.1875</c:v>
                </c:pt>
                <c:pt idx="979">
                  <c:v>44297.197916666664</c:v>
                </c:pt>
                <c:pt idx="980">
                  <c:v>44297.208333333336</c:v>
                </c:pt>
                <c:pt idx="981">
                  <c:v>44297.21875</c:v>
                </c:pt>
                <c:pt idx="982">
                  <c:v>44297.229166666664</c:v>
                </c:pt>
                <c:pt idx="983">
                  <c:v>44297.239583333336</c:v>
                </c:pt>
                <c:pt idx="984">
                  <c:v>44297.25</c:v>
                </c:pt>
                <c:pt idx="985">
                  <c:v>44297.260416666664</c:v>
                </c:pt>
                <c:pt idx="986">
                  <c:v>44297.270833333336</c:v>
                </c:pt>
                <c:pt idx="987">
                  <c:v>44297.28125</c:v>
                </c:pt>
                <c:pt idx="988">
                  <c:v>44297.291666666664</c:v>
                </c:pt>
                <c:pt idx="989">
                  <c:v>44297.302083333336</c:v>
                </c:pt>
                <c:pt idx="990">
                  <c:v>44297.3125</c:v>
                </c:pt>
                <c:pt idx="991">
                  <c:v>44297.322916666664</c:v>
                </c:pt>
                <c:pt idx="992">
                  <c:v>44297.333333333336</c:v>
                </c:pt>
                <c:pt idx="993">
                  <c:v>44297.34375</c:v>
                </c:pt>
                <c:pt idx="994">
                  <c:v>44297.354166666664</c:v>
                </c:pt>
                <c:pt idx="995">
                  <c:v>44297.364583333336</c:v>
                </c:pt>
                <c:pt idx="996">
                  <c:v>44297.375</c:v>
                </c:pt>
                <c:pt idx="997">
                  <c:v>44297.385416666664</c:v>
                </c:pt>
                <c:pt idx="998">
                  <c:v>44297.395833333336</c:v>
                </c:pt>
                <c:pt idx="999">
                  <c:v>44297.40625</c:v>
                </c:pt>
                <c:pt idx="1000">
                  <c:v>44297.416666666664</c:v>
                </c:pt>
                <c:pt idx="1001">
                  <c:v>44297.427083333336</c:v>
                </c:pt>
                <c:pt idx="1002">
                  <c:v>44297.4375</c:v>
                </c:pt>
                <c:pt idx="1003">
                  <c:v>44297.447916666664</c:v>
                </c:pt>
                <c:pt idx="1004">
                  <c:v>44297.458333333336</c:v>
                </c:pt>
                <c:pt idx="1005">
                  <c:v>44297.46875</c:v>
                </c:pt>
                <c:pt idx="1006">
                  <c:v>44297.479166666664</c:v>
                </c:pt>
                <c:pt idx="1007">
                  <c:v>44297.489583333336</c:v>
                </c:pt>
                <c:pt idx="1008">
                  <c:v>44297.5</c:v>
                </c:pt>
                <c:pt idx="1009">
                  <c:v>44297.510416666664</c:v>
                </c:pt>
                <c:pt idx="1010">
                  <c:v>44297.520833333336</c:v>
                </c:pt>
                <c:pt idx="1011">
                  <c:v>44297.53125</c:v>
                </c:pt>
                <c:pt idx="1012">
                  <c:v>44297.541666666664</c:v>
                </c:pt>
                <c:pt idx="1013">
                  <c:v>44297.552083333336</c:v>
                </c:pt>
                <c:pt idx="1014">
                  <c:v>44297.5625</c:v>
                </c:pt>
                <c:pt idx="1015">
                  <c:v>44297.572916666664</c:v>
                </c:pt>
                <c:pt idx="1016">
                  <c:v>44297.583333333336</c:v>
                </c:pt>
                <c:pt idx="1017">
                  <c:v>44297.59375</c:v>
                </c:pt>
                <c:pt idx="1018">
                  <c:v>44297.604166666664</c:v>
                </c:pt>
                <c:pt idx="1019">
                  <c:v>44297.614583333336</c:v>
                </c:pt>
                <c:pt idx="1020">
                  <c:v>44297.625</c:v>
                </c:pt>
                <c:pt idx="1021">
                  <c:v>44297.635416666664</c:v>
                </c:pt>
                <c:pt idx="1022">
                  <c:v>44297.645833333336</c:v>
                </c:pt>
                <c:pt idx="1023">
                  <c:v>44297.65625</c:v>
                </c:pt>
                <c:pt idx="1024">
                  <c:v>44297.666666666664</c:v>
                </c:pt>
                <c:pt idx="1025">
                  <c:v>44297.677083333336</c:v>
                </c:pt>
                <c:pt idx="1026">
                  <c:v>44297.6875</c:v>
                </c:pt>
                <c:pt idx="1027">
                  <c:v>44297.697916666664</c:v>
                </c:pt>
                <c:pt idx="1028">
                  <c:v>44297.708333333336</c:v>
                </c:pt>
                <c:pt idx="1029">
                  <c:v>44297.71875</c:v>
                </c:pt>
                <c:pt idx="1030">
                  <c:v>44297.729166666664</c:v>
                </c:pt>
                <c:pt idx="1031">
                  <c:v>44297.739583333336</c:v>
                </c:pt>
                <c:pt idx="1032">
                  <c:v>44297.75</c:v>
                </c:pt>
                <c:pt idx="1033">
                  <c:v>44297.760416666664</c:v>
                </c:pt>
                <c:pt idx="1034">
                  <c:v>44297.770833333336</c:v>
                </c:pt>
                <c:pt idx="1035">
                  <c:v>44297.78125</c:v>
                </c:pt>
                <c:pt idx="1036">
                  <c:v>44297.791666666664</c:v>
                </c:pt>
                <c:pt idx="1037">
                  <c:v>44297.802083333336</c:v>
                </c:pt>
                <c:pt idx="1038">
                  <c:v>44297.8125</c:v>
                </c:pt>
                <c:pt idx="1039">
                  <c:v>44297.822916666664</c:v>
                </c:pt>
                <c:pt idx="1040">
                  <c:v>44297.833333333336</c:v>
                </c:pt>
                <c:pt idx="1041">
                  <c:v>44297.84375</c:v>
                </c:pt>
                <c:pt idx="1042">
                  <c:v>44297.854166666664</c:v>
                </c:pt>
                <c:pt idx="1043">
                  <c:v>44297.864583333336</c:v>
                </c:pt>
                <c:pt idx="1044">
                  <c:v>44297.875</c:v>
                </c:pt>
                <c:pt idx="1045">
                  <c:v>44297.885416666664</c:v>
                </c:pt>
                <c:pt idx="1046">
                  <c:v>44297.895833333336</c:v>
                </c:pt>
                <c:pt idx="1047">
                  <c:v>44297.90625</c:v>
                </c:pt>
                <c:pt idx="1048">
                  <c:v>44297.916666666664</c:v>
                </c:pt>
                <c:pt idx="1049">
                  <c:v>44297.927083333336</c:v>
                </c:pt>
                <c:pt idx="1050">
                  <c:v>44297.9375</c:v>
                </c:pt>
                <c:pt idx="1051">
                  <c:v>44297.947916666664</c:v>
                </c:pt>
                <c:pt idx="1052">
                  <c:v>44297.958333333336</c:v>
                </c:pt>
                <c:pt idx="1053">
                  <c:v>44297.96875</c:v>
                </c:pt>
                <c:pt idx="1054">
                  <c:v>44297.979166666664</c:v>
                </c:pt>
                <c:pt idx="1055">
                  <c:v>44297.989583333336</c:v>
                </c:pt>
                <c:pt idx="1056">
                  <c:v>44298</c:v>
                </c:pt>
                <c:pt idx="1057">
                  <c:v>44298.010416666664</c:v>
                </c:pt>
                <c:pt idx="1058">
                  <c:v>44298.020833333336</c:v>
                </c:pt>
                <c:pt idx="1059">
                  <c:v>44298.03125</c:v>
                </c:pt>
                <c:pt idx="1060">
                  <c:v>44298.041666666664</c:v>
                </c:pt>
                <c:pt idx="1061">
                  <c:v>44298.052083333336</c:v>
                </c:pt>
                <c:pt idx="1062">
                  <c:v>44298.0625</c:v>
                </c:pt>
                <c:pt idx="1063">
                  <c:v>44298.072916666664</c:v>
                </c:pt>
                <c:pt idx="1064">
                  <c:v>44298.083333333336</c:v>
                </c:pt>
                <c:pt idx="1065">
                  <c:v>44298.09375</c:v>
                </c:pt>
                <c:pt idx="1066">
                  <c:v>44298.104166666664</c:v>
                </c:pt>
                <c:pt idx="1067">
                  <c:v>44298.114583333336</c:v>
                </c:pt>
                <c:pt idx="1068">
                  <c:v>44298.125</c:v>
                </c:pt>
                <c:pt idx="1069">
                  <c:v>44298.135416666664</c:v>
                </c:pt>
                <c:pt idx="1070">
                  <c:v>44298.145833333336</c:v>
                </c:pt>
                <c:pt idx="1071">
                  <c:v>44298.15625</c:v>
                </c:pt>
                <c:pt idx="1072">
                  <c:v>44298.166666666664</c:v>
                </c:pt>
                <c:pt idx="1073">
                  <c:v>44298.177083333336</c:v>
                </c:pt>
                <c:pt idx="1074">
                  <c:v>44298.1875</c:v>
                </c:pt>
                <c:pt idx="1075">
                  <c:v>44298.197916666664</c:v>
                </c:pt>
                <c:pt idx="1076">
                  <c:v>44298.208333333336</c:v>
                </c:pt>
                <c:pt idx="1077">
                  <c:v>44298.21875</c:v>
                </c:pt>
                <c:pt idx="1078">
                  <c:v>44298.229166666664</c:v>
                </c:pt>
                <c:pt idx="1079">
                  <c:v>44298.239583333336</c:v>
                </c:pt>
                <c:pt idx="1080">
                  <c:v>44298.25</c:v>
                </c:pt>
                <c:pt idx="1081">
                  <c:v>44298.260416666664</c:v>
                </c:pt>
                <c:pt idx="1082">
                  <c:v>44298.270833333336</c:v>
                </c:pt>
                <c:pt idx="1083">
                  <c:v>44298.28125</c:v>
                </c:pt>
                <c:pt idx="1084">
                  <c:v>44298.291666666664</c:v>
                </c:pt>
                <c:pt idx="1085">
                  <c:v>44298.302083333336</c:v>
                </c:pt>
                <c:pt idx="1086">
                  <c:v>44298.3125</c:v>
                </c:pt>
                <c:pt idx="1087">
                  <c:v>44298.322916666664</c:v>
                </c:pt>
                <c:pt idx="1088">
                  <c:v>44298.333333333336</c:v>
                </c:pt>
                <c:pt idx="1089">
                  <c:v>44298.34375</c:v>
                </c:pt>
                <c:pt idx="1090">
                  <c:v>44298.354166666664</c:v>
                </c:pt>
                <c:pt idx="1091">
                  <c:v>44298.364583333336</c:v>
                </c:pt>
                <c:pt idx="1092">
                  <c:v>44298.375</c:v>
                </c:pt>
                <c:pt idx="1093">
                  <c:v>44298.385416666664</c:v>
                </c:pt>
                <c:pt idx="1094">
                  <c:v>44298.395833333336</c:v>
                </c:pt>
                <c:pt idx="1095">
                  <c:v>44298.40625</c:v>
                </c:pt>
                <c:pt idx="1096">
                  <c:v>44298.416666666664</c:v>
                </c:pt>
                <c:pt idx="1097">
                  <c:v>44298.427083333336</c:v>
                </c:pt>
                <c:pt idx="1098">
                  <c:v>44298.4375</c:v>
                </c:pt>
                <c:pt idx="1099">
                  <c:v>44298.447916666664</c:v>
                </c:pt>
                <c:pt idx="1100">
                  <c:v>44298.458333333336</c:v>
                </c:pt>
                <c:pt idx="1101">
                  <c:v>44298.46875</c:v>
                </c:pt>
                <c:pt idx="1102">
                  <c:v>44298.479166666664</c:v>
                </c:pt>
                <c:pt idx="1103">
                  <c:v>44298.489583333336</c:v>
                </c:pt>
                <c:pt idx="1104">
                  <c:v>44298.5</c:v>
                </c:pt>
                <c:pt idx="1105">
                  <c:v>44298.510416666664</c:v>
                </c:pt>
                <c:pt idx="1106">
                  <c:v>44298.520833333336</c:v>
                </c:pt>
                <c:pt idx="1107">
                  <c:v>44298.53125</c:v>
                </c:pt>
                <c:pt idx="1108">
                  <c:v>44298.541666666664</c:v>
                </c:pt>
                <c:pt idx="1109">
                  <c:v>44298.552083333336</c:v>
                </c:pt>
                <c:pt idx="1110">
                  <c:v>44298.5625</c:v>
                </c:pt>
                <c:pt idx="1111">
                  <c:v>44298.572916666664</c:v>
                </c:pt>
                <c:pt idx="1112">
                  <c:v>44298.583333333336</c:v>
                </c:pt>
                <c:pt idx="1113">
                  <c:v>44298.59375</c:v>
                </c:pt>
                <c:pt idx="1114">
                  <c:v>44298.604166666664</c:v>
                </c:pt>
                <c:pt idx="1115">
                  <c:v>44298.614583333336</c:v>
                </c:pt>
                <c:pt idx="1116">
                  <c:v>44298.625</c:v>
                </c:pt>
                <c:pt idx="1117">
                  <c:v>44298.635416666664</c:v>
                </c:pt>
                <c:pt idx="1118">
                  <c:v>44298.645833333336</c:v>
                </c:pt>
                <c:pt idx="1119">
                  <c:v>44298.65625</c:v>
                </c:pt>
                <c:pt idx="1120">
                  <c:v>44298.666666666664</c:v>
                </c:pt>
                <c:pt idx="1121">
                  <c:v>44298.677083333336</c:v>
                </c:pt>
                <c:pt idx="1122">
                  <c:v>44298.6875</c:v>
                </c:pt>
                <c:pt idx="1123">
                  <c:v>44298.697916666664</c:v>
                </c:pt>
                <c:pt idx="1124">
                  <c:v>44298.708333333336</c:v>
                </c:pt>
                <c:pt idx="1125">
                  <c:v>44298.71875</c:v>
                </c:pt>
                <c:pt idx="1126">
                  <c:v>44298.729166666664</c:v>
                </c:pt>
                <c:pt idx="1127">
                  <c:v>44298.739583333336</c:v>
                </c:pt>
                <c:pt idx="1128">
                  <c:v>44298.75</c:v>
                </c:pt>
                <c:pt idx="1129">
                  <c:v>44298.760416666664</c:v>
                </c:pt>
                <c:pt idx="1130">
                  <c:v>44298.770833333336</c:v>
                </c:pt>
                <c:pt idx="1131">
                  <c:v>44298.78125</c:v>
                </c:pt>
                <c:pt idx="1132">
                  <c:v>44298.791666666664</c:v>
                </c:pt>
                <c:pt idx="1133">
                  <c:v>44298.802083333336</c:v>
                </c:pt>
                <c:pt idx="1134">
                  <c:v>44298.8125</c:v>
                </c:pt>
                <c:pt idx="1135">
                  <c:v>44298.822916666664</c:v>
                </c:pt>
                <c:pt idx="1136">
                  <c:v>44298.833333333336</c:v>
                </c:pt>
                <c:pt idx="1137">
                  <c:v>44298.84375</c:v>
                </c:pt>
                <c:pt idx="1138">
                  <c:v>44298.854166666664</c:v>
                </c:pt>
                <c:pt idx="1139">
                  <c:v>44298.864583333336</c:v>
                </c:pt>
                <c:pt idx="1140">
                  <c:v>44298.875</c:v>
                </c:pt>
                <c:pt idx="1141">
                  <c:v>44298.885416666664</c:v>
                </c:pt>
                <c:pt idx="1142">
                  <c:v>44298.895833333336</c:v>
                </c:pt>
                <c:pt idx="1143">
                  <c:v>44298.90625</c:v>
                </c:pt>
                <c:pt idx="1144">
                  <c:v>44298.916666666664</c:v>
                </c:pt>
                <c:pt idx="1145">
                  <c:v>44298.927083333336</c:v>
                </c:pt>
                <c:pt idx="1146">
                  <c:v>44298.9375</c:v>
                </c:pt>
                <c:pt idx="1147">
                  <c:v>44298.947916666664</c:v>
                </c:pt>
                <c:pt idx="1148">
                  <c:v>44298.958333333336</c:v>
                </c:pt>
                <c:pt idx="1149">
                  <c:v>44298.96875</c:v>
                </c:pt>
                <c:pt idx="1150">
                  <c:v>44298.979166666664</c:v>
                </c:pt>
                <c:pt idx="1151">
                  <c:v>44298.989583333336</c:v>
                </c:pt>
                <c:pt idx="1152">
                  <c:v>44299</c:v>
                </c:pt>
                <c:pt idx="1153">
                  <c:v>44299.010416666664</c:v>
                </c:pt>
                <c:pt idx="1154">
                  <c:v>44299.020833333336</c:v>
                </c:pt>
                <c:pt idx="1155">
                  <c:v>44299.03125</c:v>
                </c:pt>
                <c:pt idx="1156">
                  <c:v>44299.041666666664</c:v>
                </c:pt>
                <c:pt idx="1157">
                  <c:v>44299.052083333336</c:v>
                </c:pt>
                <c:pt idx="1158">
                  <c:v>44299.0625</c:v>
                </c:pt>
                <c:pt idx="1159">
                  <c:v>44299.072916666664</c:v>
                </c:pt>
                <c:pt idx="1160">
                  <c:v>44299.083333333336</c:v>
                </c:pt>
                <c:pt idx="1161">
                  <c:v>44299.09375</c:v>
                </c:pt>
                <c:pt idx="1162">
                  <c:v>44299.104166666664</c:v>
                </c:pt>
                <c:pt idx="1163">
                  <c:v>44299.114583333336</c:v>
                </c:pt>
                <c:pt idx="1164">
                  <c:v>44299.125</c:v>
                </c:pt>
                <c:pt idx="1165">
                  <c:v>44299.135416666664</c:v>
                </c:pt>
                <c:pt idx="1166">
                  <c:v>44299.145833333336</c:v>
                </c:pt>
                <c:pt idx="1167">
                  <c:v>44299.15625</c:v>
                </c:pt>
                <c:pt idx="1168">
                  <c:v>44299.166666666664</c:v>
                </c:pt>
                <c:pt idx="1169">
                  <c:v>44299.177083333336</c:v>
                </c:pt>
                <c:pt idx="1170">
                  <c:v>44299.1875</c:v>
                </c:pt>
                <c:pt idx="1171">
                  <c:v>44299.197916666664</c:v>
                </c:pt>
                <c:pt idx="1172">
                  <c:v>44299.208333333336</c:v>
                </c:pt>
                <c:pt idx="1173">
                  <c:v>44299.21875</c:v>
                </c:pt>
                <c:pt idx="1174">
                  <c:v>44299.229166666664</c:v>
                </c:pt>
                <c:pt idx="1175">
                  <c:v>44299.239583333336</c:v>
                </c:pt>
                <c:pt idx="1176">
                  <c:v>44299.25</c:v>
                </c:pt>
                <c:pt idx="1177">
                  <c:v>44299.260416666664</c:v>
                </c:pt>
                <c:pt idx="1178">
                  <c:v>44299.270833333336</c:v>
                </c:pt>
                <c:pt idx="1179">
                  <c:v>44299.28125</c:v>
                </c:pt>
                <c:pt idx="1180">
                  <c:v>44299.291666666664</c:v>
                </c:pt>
                <c:pt idx="1181">
                  <c:v>44299.302083333336</c:v>
                </c:pt>
                <c:pt idx="1182">
                  <c:v>44299.3125</c:v>
                </c:pt>
                <c:pt idx="1183">
                  <c:v>44299.322916666664</c:v>
                </c:pt>
                <c:pt idx="1184">
                  <c:v>44299.333333333336</c:v>
                </c:pt>
                <c:pt idx="1185">
                  <c:v>44299.34375</c:v>
                </c:pt>
                <c:pt idx="1186">
                  <c:v>44299.354166666664</c:v>
                </c:pt>
                <c:pt idx="1187">
                  <c:v>44299.364583333336</c:v>
                </c:pt>
                <c:pt idx="1188">
                  <c:v>44299.375</c:v>
                </c:pt>
                <c:pt idx="1189">
                  <c:v>44299.385416666664</c:v>
                </c:pt>
                <c:pt idx="1190">
                  <c:v>44299.395833333336</c:v>
                </c:pt>
                <c:pt idx="1191">
                  <c:v>44299.40625</c:v>
                </c:pt>
                <c:pt idx="1192">
                  <c:v>44299.416666666664</c:v>
                </c:pt>
                <c:pt idx="1193">
                  <c:v>44299.427083333336</c:v>
                </c:pt>
                <c:pt idx="1194">
                  <c:v>44299.4375</c:v>
                </c:pt>
                <c:pt idx="1195">
                  <c:v>44299.447916666664</c:v>
                </c:pt>
                <c:pt idx="1196">
                  <c:v>44299.458333333336</c:v>
                </c:pt>
                <c:pt idx="1197">
                  <c:v>44299.46875</c:v>
                </c:pt>
                <c:pt idx="1198">
                  <c:v>44299.479166666664</c:v>
                </c:pt>
                <c:pt idx="1199">
                  <c:v>44299.489583333336</c:v>
                </c:pt>
                <c:pt idx="1200">
                  <c:v>44299.5</c:v>
                </c:pt>
                <c:pt idx="1201">
                  <c:v>44299.510416666664</c:v>
                </c:pt>
                <c:pt idx="1202">
                  <c:v>44299.520833333336</c:v>
                </c:pt>
                <c:pt idx="1203">
                  <c:v>44299.53125</c:v>
                </c:pt>
                <c:pt idx="1204">
                  <c:v>44299.541666666664</c:v>
                </c:pt>
                <c:pt idx="1205">
                  <c:v>44299.552083333336</c:v>
                </c:pt>
                <c:pt idx="1206">
                  <c:v>44299.5625</c:v>
                </c:pt>
                <c:pt idx="1207">
                  <c:v>44299.572916666664</c:v>
                </c:pt>
                <c:pt idx="1208">
                  <c:v>44299.583333333336</c:v>
                </c:pt>
                <c:pt idx="1209">
                  <c:v>44299.59375</c:v>
                </c:pt>
                <c:pt idx="1210">
                  <c:v>44299.604166666664</c:v>
                </c:pt>
                <c:pt idx="1211">
                  <c:v>44299.614583333336</c:v>
                </c:pt>
                <c:pt idx="1212">
                  <c:v>44299.625</c:v>
                </c:pt>
                <c:pt idx="1213">
                  <c:v>44299.635416666664</c:v>
                </c:pt>
                <c:pt idx="1214">
                  <c:v>44299.645833333336</c:v>
                </c:pt>
                <c:pt idx="1215">
                  <c:v>44299.65625</c:v>
                </c:pt>
                <c:pt idx="1216">
                  <c:v>44299.666666666664</c:v>
                </c:pt>
                <c:pt idx="1217">
                  <c:v>44299.677083333336</c:v>
                </c:pt>
                <c:pt idx="1218">
                  <c:v>44299.6875</c:v>
                </c:pt>
                <c:pt idx="1219">
                  <c:v>44299.697916666664</c:v>
                </c:pt>
                <c:pt idx="1220">
                  <c:v>44299.708333333336</c:v>
                </c:pt>
                <c:pt idx="1221">
                  <c:v>44299.71875</c:v>
                </c:pt>
                <c:pt idx="1222">
                  <c:v>44299.729166666664</c:v>
                </c:pt>
                <c:pt idx="1223">
                  <c:v>44299.739583333336</c:v>
                </c:pt>
                <c:pt idx="1224">
                  <c:v>44299.75</c:v>
                </c:pt>
                <c:pt idx="1225">
                  <c:v>44299.760416666664</c:v>
                </c:pt>
                <c:pt idx="1226">
                  <c:v>44299.770833333336</c:v>
                </c:pt>
                <c:pt idx="1227">
                  <c:v>44299.78125</c:v>
                </c:pt>
                <c:pt idx="1228">
                  <c:v>44299.791666666664</c:v>
                </c:pt>
                <c:pt idx="1229">
                  <c:v>44299.802083333336</c:v>
                </c:pt>
                <c:pt idx="1230">
                  <c:v>44299.8125</c:v>
                </c:pt>
                <c:pt idx="1231">
                  <c:v>44299.822916666664</c:v>
                </c:pt>
                <c:pt idx="1232">
                  <c:v>44299.833333333336</c:v>
                </c:pt>
                <c:pt idx="1233">
                  <c:v>44299.84375</c:v>
                </c:pt>
                <c:pt idx="1234">
                  <c:v>44299.854166666664</c:v>
                </c:pt>
                <c:pt idx="1235">
                  <c:v>44299.864583333336</c:v>
                </c:pt>
                <c:pt idx="1236">
                  <c:v>44299.875</c:v>
                </c:pt>
                <c:pt idx="1237">
                  <c:v>44299.885416666664</c:v>
                </c:pt>
                <c:pt idx="1238">
                  <c:v>44299.895833333336</c:v>
                </c:pt>
                <c:pt idx="1239">
                  <c:v>44299.90625</c:v>
                </c:pt>
                <c:pt idx="1240">
                  <c:v>44299.916666666664</c:v>
                </c:pt>
                <c:pt idx="1241">
                  <c:v>44299.927083333336</c:v>
                </c:pt>
                <c:pt idx="1242">
                  <c:v>44299.9375</c:v>
                </c:pt>
                <c:pt idx="1243">
                  <c:v>44299.947916666664</c:v>
                </c:pt>
                <c:pt idx="1244">
                  <c:v>44299.958333333336</c:v>
                </c:pt>
                <c:pt idx="1245">
                  <c:v>44299.96875</c:v>
                </c:pt>
                <c:pt idx="1246">
                  <c:v>44299.979166666664</c:v>
                </c:pt>
                <c:pt idx="1247">
                  <c:v>44299.989583333336</c:v>
                </c:pt>
                <c:pt idx="1248">
                  <c:v>44300</c:v>
                </c:pt>
                <c:pt idx="1249">
                  <c:v>44300.010416666664</c:v>
                </c:pt>
                <c:pt idx="1250">
                  <c:v>44300.020833333336</c:v>
                </c:pt>
                <c:pt idx="1251">
                  <c:v>44300.03125</c:v>
                </c:pt>
                <c:pt idx="1252">
                  <c:v>44300.041666666664</c:v>
                </c:pt>
                <c:pt idx="1253">
                  <c:v>44300.052083333336</c:v>
                </c:pt>
                <c:pt idx="1254">
                  <c:v>44300.0625</c:v>
                </c:pt>
                <c:pt idx="1255">
                  <c:v>44300.072916666664</c:v>
                </c:pt>
                <c:pt idx="1256">
                  <c:v>44300.083333333336</c:v>
                </c:pt>
                <c:pt idx="1257">
                  <c:v>44300.09375</c:v>
                </c:pt>
                <c:pt idx="1258">
                  <c:v>44300.104166666664</c:v>
                </c:pt>
                <c:pt idx="1259">
                  <c:v>44300.114583333336</c:v>
                </c:pt>
                <c:pt idx="1260">
                  <c:v>44300.125</c:v>
                </c:pt>
                <c:pt idx="1261">
                  <c:v>44300.135416666664</c:v>
                </c:pt>
                <c:pt idx="1262">
                  <c:v>44300.145833333336</c:v>
                </c:pt>
                <c:pt idx="1263">
                  <c:v>44300.15625</c:v>
                </c:pt>
                <c:pt idx="1264">
                  <c:v>44300.166666666664</c:v>
                </c:pt>
                <c:pt idx="1265">
                  <c:v>44300.177083333336</c:v>
                </c:pt>
                <c:pt idx="1266">
                  <c:v>44300.1875</c:v>
                </c:pt>
                <c:pt idx="1267">
                  <c:v>44300.197916666664</c:v>
                </c:pt>
                <c:pt idx="1268">
                  <c:v>44300.208333333336</c:v>
                </c:pt>
                <c:pt idx="1269">
                  <c:v>44300.21875</c:v>
                </c:pt>
                <c:pt idx="1270">
                  <c:v>44300.229166666664</c:v>
                </c:pt>
                <c:pt idx="1271">
                  <c:v>44300.239583333336</c:v>
                </c:pt>
                <c:pt idx="1272">
                  <c:v>44300.25</c:v>
                </c:pt>
                <c:pt idx="1273">
                  <c:v>44300.260416666664</c:v>
                </c:pt>
                <c:pt idx="1274">
                  <c:v>44300.270833333336</c:v>
                </c:pt>
                <c:pt idx="1275">
                  <c:v>44300.28125</c:v>
                </c:pt>
                <c:pt idx="1276">
                  <c:v>44300.291666666664</c:v>
                </c:pt>
                <c:pt idx="1277">
                  <c:v>44300.302083333336</c:v>
                </c:pt>
                <c:pt idx="1278">
                  <c:v>44300.3125</c:v>
                </c:pt>
                <c:pt idx="1279">
                  <c:v>44300.322916666664</c:v>
                </c:pt>
                <c:pt idx="1280">
                  <c:v>44300.333333333336</c:v>
                </c:pt>
                <c:pt idx="1281">
                  <c:v>44300.34375</c:v>
                </c:pt>
                <c:pt idx="1282">
                  <c:v>44300.354166666664</c:v>
                </c:pt>
                <c:pt idx="1283">
                  <c:v>44300.364583333336</c:v>
                </c:pt>
                <c:pt idx="1284">
                  <c:v>44300.375</c:v>
                </c:pt>
                <c:pt idx="1285">
                  <c:v>44300.385416666664</c:v>
                </c:pt>
                <c:pt idx="1286">
                  <c:v>44300.395833333336</c:v>
                </c:pt>
                <c:pt idx="1287">
                  <c:v>44300.40625</c:v>
                </c:pt>
                <c:pt idx="1288">
                  <c:v>44300.416666666664</c:v>
                </c:pt>
                <c:pt idx="1289">
                  <c:v>44300.427083333336</c:v>
                </c:pt>
                <c:pt idx="1290">
                  <c:v>44300.4375</c:v>
                </c:pt>
                <c:pt idx="1291">
                  <c:v>44300.447916666664</c:v>
                </c:pt>
                <c:pt idx="1292">
                  <c:v>44300.458333333336</c:v>
                </c:pt>
                <c:pt idx="1293">
                  <c:v>44300.46875</c:v>
                </c:pt>
                <c:pt idx="1294">
                  <c:v>44300.479166666664</c:v>
                </c:pt>
                <c:pt idx="1295">
                  <c:v>44300.489583333336</c:v>
                </c:pt>
                <c:pt idx="1296">
                  <c:v>44300.5</c:v>
                </c:pt>
                <c:pt idx="1297">
                  <c:v>44300.510416666664</c:v>
                </c:pt>
                <c:pt idx="1298">
                  <c:v>44300.520833333336</c:v>
                </c:pt>
                <c:pt idx="1299">
                  <c:v>44300.53125</c:v>
                </c:pt>
                <c:pt idx="1300">
                  <c:v>44300.541666666664</c:v>
                </c:pt>
                <c:pt idx="1301">
                  <c:v>44300.552083333336</c:v>
                </c:pt>
                <c:pt idx="1302">
                  <c:v>44300.5625</c:v>
                </c:pt>
                <c:pt idx="1303">
                  <c:v>44300.572916666664</c:v>
                </c:pt>
                <c:pt idx="1304">
                  <c:v>44300.583333333336</c:v>
                </c:pt>
                <c:pt idx="1305">
                  <c:v>44300.59375</c:v>
                </c:pt>
                <c:pt idx="1306">
                  <c:v>44300.604166666664</c:v>
                </c:pt>
                <c:pt idx="1307">
                  <c:v>44300.614583333336</c:v>
                </c:pt>
                <c:pt idx="1308">
                  <c:v>44300.625</c:v>
                </c:pt>
                <c:pt idx="1309">
                  <c:v>44300.635416666664</c:v>
                </c:pt>
                <c:pt idx="1310">
                  <c:v>44300.645833333336</c:v>
                </c:pt>
                <c:pt idx="1311">
                  <c:v>44300.65625</c:v>
                </c:pt>
                <c:pt idx="1312">
                  <c:v>44300.666666666664</c:v>
                </c:pt>
                <c:pt idx="1313">
                  <c:v>44300.677083333336</c:v>
                </c:pt>
                <c:pt idx="1314">
                  <c:v>44300.6875</c:v>
                </c:pt>
                <c:pt idx="1315">
                  <c:v>44300.697916666664</c:v>
                </c:pt>
                <c:pt idx="1316">
                  <c:v>44300.708333333336</c:v>
                </c:pt>
                <c:pt idx="1317">
                  <c:v>44300.71875</c:v>
                </c:pt>
                <c:pt idx="1318">
                  <c:v>44300.729166666664</c:v>
                </c:pt>
                <c:pt idx="1319">
                  <c:v>44300.739583333336</c:v>
                </c:pt>
                <c:pt idx="1320">
                  <c:v>44300.75</c:v>
                </c:pt>
                <c:pt idx="1321">
                  <c:v>44300.760416666664</c:v>
                </c:pt>
                <c:pt idx="1322">
                  <c:v>44300.770833333336</c:v>
                </c:pt>
                <c:pt idx="1323">
                  <c:v>44300.78125</c:v>
                </c:pt>
                <c:pt idx="1324">
                  <c:v>44300.791666666664</c:v>
                </c:pt>
                <c:pt idx="1325">
                  <c:v>44300.802083333336</c:v>
                </c:pt>
                <c:pt idx="1326">
                  <c:v>44300.8125</c:v>
                </c:pt>
                <c:pt idx="1327">
                  <c:v>44300.822916666664</c:v>
                </c:pt>
                <c:pt idx="1328">
                  <c:v>44300.833333333336</c:v>
                </c:pt>
                <c:pt idx="1329">
                  <c:v>44300.84375</c:v>
                </c:pt>
                <c:pt idx="1330">
                  <c:v>44300.854166666664</c:v>
                </c:pt>
                <c:pt idx="1331">
                  <c:v>44300.864583333336</c:v>
                </c:pt>
                <c:pt idx="1332">
                  <c:v>44300.875</c:v>
                </c:pt>
                <c:pt idx="1333">
                  <c:v>44300.885416666664</c:v>
                </c:pt>
                <c:pt idx="1334">
                  <c:v>44300.895833333336</c:v>
                </c:pt>
                <c:pt idx="1335">
                  <c:v>44300.90625</c:v>
                </c:pt>
                <c:pt idx="1336">
                  <c:v>44300.916666666664</c:v>
                </c:pt>
                <c:pt idx="1337">
                  <c:v>44300.927083333336</c:v>
                </c:pt>
                <c:pt idx="1338">
                  <c:v>44300.9375</c:v>
                </c:pt>
                <c:pt idx="1339">
                  <c:v>44300.947916666664</c:v>
                </c:pt>
                <c:pt idx="1340">
                  <c:v>44300.958333333336</c:v>
                </c:pt>
                <c:pt idx="1341">
                  <c:v>44300.96875</c:v>
                </c:pt>
                <c:pt idx="1342">
                  <c:v>44300.979166666664</c:v>
                </c:pt>
                <c:pt idx="1343">
                  <c:v>44300.989583333336</c:v>
                </c:pt>
                <c:pt idx="1344">
                  <c:v>44301</c:v>
                </c:pt>
                <c:pt idx="1345">
                  <c:v>44301.010416666664</c:v>
                </c:pt>
                <c:pt idx="1346">
                  <c:v>44301.020833333336</c:v>
                </c:pt>
                <c:pt idx="1347">
                  <c:v>44301.03125</c:v>
                </c:pt>
                <c:pt idx="1348">
                  <c:v>44301.041666666664</c:v>
                </c:pt>
                <c:pt idx="1349">
                  <c:v>44301.052083333336</c:v>
                </c:pt>
                <c:pt idx="1350">
                  <c:v>44301.0625</c:v>
                </c:pt>
                <c:pt idx="1351">
                  <c:v>44301.072916666664</c:v>
                </c:pt>
                <c:pt idx="1352">
                  <c:v>44301.083333333336</c:v>
                </c:pt>
                <c:pt idx="1353">
                  <c:v>44301.09375</c:v>
                </c:pt>
                <c:pt idx="1354">
                  <c:v>44301.104166666664</c:v>
                </c:pt>
                <c:pt idx="1355">
                  <c:v>44301.114583333336</c:v>
                </c:pt>
                <c:pt idx="1356">
                  <c:v>44301.125</c:v>
                </c:pt>
                <c:pt idx="1357">
                  <c:v>44301.135416666664</c:v>
                </c:pt>
                <c:pt idx="1358">
                  <c:v>44301.145833333336</c:v>
                </c:pt>
                <c:pt idx="1359">
                  <c:v>44301.15625</c:v>
                </c:pt>
                <c:pt idx="1360">
                  <c:v>44301.166666666664</c:v>
                </c:pt>
                <c:pt idx="1361">
                  <c:v>44301.177083333336</c:v>
                </c:pt>
                <c:pt idx="1362">
                  <c:v>44301.1875</c:v>
                </c:pt>
                <c:pt idx="1363">
                  <c:v>44301.197916666664</c:v>
                </c:pt>
                <c:pt idx="1364">
                  <c:v>44301.208333333336</c:v>
                </c:pt>
                <c:pt idx="1365">
                  <c:v>44301.21875</c:v>
                </c:pt>
                <c:pt idx="1366">
                  <c:v>44301.229166666664</c:v>
                </c:pt>
                <c:pt idx="1367">
                  <c:v>44301.239583333336</c:v>
                </c:pt>
                <c:pt idx="1368">
                  <c:v>44301.25</c:v>
                </c:pt>
                <c:pt idx="1369">
                  <c:v>44301.260416666664</c:v>
                </c:pt>
                <c:pt idx="1370">
                  <c:v>44301.270833333336</c:v>
                </c:pt>
                <c:pt idx="1371">
                  <c:v>44301.28125</c:v>
                </c:pt>
                <c:pt idx="1372">
                  <c:v>44301.291666666664</c:v>
                </c:pt>
                <c:pt idx="1373">
                  <c:v>44301.302083333336</c:v>
                </c:pt>
                <c:pt idx="1374">
                  <c:v>44301.3125</c:v>
                </c:pt>
                <c:pt idx="1375">
                  <c:v>44301.322916666664</c:v>
                </c:pt>
                <c:pt idx="1376">
                  <c:v>44301.333333333336</c:v>
                </c:pt>
                <c:pt idx="1377">
                  <c:v>44301.34375</c:v>
                </c:pt>
                <c:pt idx="1378">
                  <c:v>44301.354166666664</c:v>
                </c:pt>
                <c:pt idx="1379">
                  <c:v>44301.364583333336</c:v>
                </c:pt>
                <c:pt idx="1380">
                  <c:v>44301.375</c:v>
                </c:pt>
                <c:pt idx="1381">
                  <c:v>44301.385416666664</c:v>
                </c:pt>
                <c:pt idx="1382">
                  <c:v>44301.395833333336</c:v>
                </c:pt>
                <c:pt idx="1383">
                  <c:v>44301.40625</c:v>
                </c:pt>
                <c:pt idx="1384">
                  <c:v>44301.416666666664</c:v>
                </c:pt>
                <c:pt idx="1385">
                  <c:v>44301.427083333336</c:v>
                </c:pt>
                <c:pt idx="1386">
                  <c:v>44301.4375</c:v>
                </c:pt>
                <c:pt idx="1387">
                  <c:v>44301.447916666664</c:v>
                </c:pt>
                <c:pt idx="1388">
                  <c:v>44301.458333333336</c:v>
                </c:pt>
                <c:pt idx="1389">
                  <c:v>44301.46875</c:v>
                </c:pt>
                <c:pt idx="1390">
                  <c:v>44301.479166666664</c:v>
                </c:pt>
                <c:pt idx="1391">
                  <c:v>44301.489583333336</c:v>
                </c:pt>
                <c:pt idx="1392">
                  <c:v>44301.5</c:v>
                </c:pt>
                <c:pt idx="1393">
                  <c:v>44301.510416666664</c:v>
                </c:pt>
                <c:pt idx="1394">
                  <c:v>44301.520833333336</c:v>
                </c:pt>
                <c:pt idx="1395">
                  <c:v>44301.53125</c:v>
                </c:pt>
                <c:pt idx="1396">
                  <c:v>44301.541666666664</c:v>
                </c:pt>
                <c:pt idx="1397">
                  <c:v>44301.552083333336</c:v>
                </c:pt>
                <c:pt idx="1398">
                  <c:v>44301.5625</c:v>
                </c:pt>
                <c:pt idx="1399">
                  <c:v>44301.572916666664</c:v>
                </c:pt>
                <c:pt idx="1400">
                  <c:v>44301.583333333336</c:v>
                </c:pt>
                <c:pt idx="1401">
                  <c:v>44301.59375</c:v>
                </c:pt>
                <c:pt idx="1402">
                  <c:v>44301.604166666664</c:v>
                </c:pt>
                <c:pt idx="1403">
                  <c:v>44301.614583333336</c:v>
                </c:pt>
                <c:pt idx="1404">
                  <c:v>44301.625</c:v>
                </c:pt>
                <c:pt idx="1405">
                  <c:v>44301.635416666664</c:v>
                </c:pt>
                <c:pt idx="1406">
                  <c:v>44301.645833333336</c:v>
                </c:pt>
                <c:pt idx="1407">
                  <c:v>44301.65625</c:v>
                </c:pt>
                <c:pt idx="1408">
                  <c:v>44301.666666666664</c:v>
                </c:pt>
                <c:pt idx="1409">
                  <c:v>44301.677083333336</c:v>
                </c:pt>
                <c:pt idx="1410">
                  <c:v>44301.6875</c:v>
                </c:pt>
                <c:pt idx="1411">
                  <c:v>44301.697916666664</c:v>
                </c:pt>
                <c:pt idx="1412">
                  <c:v>44301.708333333336</c:v>
                </c:pt>
                <c:pt idx="1413">
                  <c:v>44301.71875</c:v>
                </c:pt>
                <c:pt idx="1414">
                  <c:v>44301.729166666664</c:v>
                </c:pt>
                <c:pt idx="1415">
                  <c:v>44301.739583333336</c:v>
                </c:pt>
                <c:pt idx="1416">
                  <c:v>44301.75</c:v>
                </c:pt>
                <c:pt idx="1417">
                  <c:v>44301.760416666664</c:v>
                </c:pt>
                <c:pt idx="1418">
                  <c:v>44301.770833333336</c:v>
                </c:pt>
                <c:pt idx="1419">
                  <c:v>44301.78125</c:v>
                </c:pt>
                <c:pt idx="1420">
                  <c:v>44301.791666666664</c:v>
                </c:pt>
                <c:pt idx="1421">
                  <c:v>44301.802083333336</c:v>
                </c:pt>
                <c:pt idx="1422">
                  <c:v>44301.8125</c:v>
                </c:pt>
                <c:pt idx="1423">
                  <c:v>44301.822916666664</c:v>
                </c:pt>
                <c:pt idx="1424">
                  <c:v>44301.833333333336</c:v>
                </c:pt>
                <c:pt idx="1425">
                  <c:v>44301.84375</c:v>
                </c:pt>
                <c:pt idx="1426">
                  <c:v>44301.854166666664</c:v>
                </c:pt>
                <c:pt idx="1427">
                  <c:v>44301.864583333336</c:v>
                </c:pt>
                <c:pt idx="1428">
                  <c:v>44301.875</c:v>
                </c:pt>
                <c:pt idx="1429">
                  <c:v>44301.885416666664</c:v>
                </c:pt>
                <c:pt idx="1430">
                  <c:v>44301.895833333336</c:v>
                </c:pt>
                <c:pt idx="1431">
                  <c:v>44301.90625</c:v>
                </c:pt>
                <c:pt idx="1432">
                  <c:v>44301.916666666664</c:v>
                </c:pt>
                <c:pt idx="1433">
                  <c:v>44301.927083333336</c:v>
                </c:pt>
                <c:pt idx="1434">
                  <c:v>44301.9375</c:v>
                </c:pt>
                <c:pt idx="1435">
                  <c:v>44301.947916666664</c:v>
                </c:pt>
                <c:pt idx="1436">
                  <c:v>44301.958333333336</c:v>
                </c:pt>
                <c:pt idx="1437">
                  <c:v>44301.96875</c:v>
                </c:pt>
                <c:pt idx="1438">
                  <c:v>44301.979166666664</c:v>
                </c:pt>
                <c:pt idx="1439">
                  <c:v>44301.989583333336</c:v>
                </c:pt>
                <c:pt idx="1440">
                  <c:v>44302</c:v>
                </c:pt>
                <c:pt idx="1441">
                  <c:v>44302.010416666664</c:v>
                </c:pt>
                <c:pt idx="1442">
                  <c:v>44302.020833333336</c:v>
                </c:pt>
                <c:pt idx="1443">
                  <c:v>44302.03125</c:v>
                </c:pt>
                <c:pt idx="1444">
                  <c:v>44302.041666666664</c:v>
                </c:pt>
                <c:pt idx="1445">
                  <c:v>44302.052083333336</c:v>
                </c:pt>
                <c:pt idx="1446">
                  <c:v>44302.0625</c:v>
                </c:pt>
                <c:pt idx="1447">
                  <c:v>44302.072916666664</c:v>
                </c:pt>
                <c:pt idx="1448">
                  <c:v>44302.083333333336</c:v>
                </c:pt>
                <c:pt idx="1449">
                  <c:v>44302.09375</c:v>
                </c:pt>
                <c:pt idx="1450">
                  <c:v>44302.104166666664</c:v>
                </c:pt>
                <c:pt idx="1451">
                  <c:v>44302.114583333336</c:v>
                </c:pt>
                <c:pt idx="1452">
                  <c:v>44302.125</c:v>
                </c:pt>
                <c:pt idx="1453">
                  <c:v>44302.135416666664</c:v>
                </c:pt>
                <c:pt idx="1454">
                  <c:v>44302.145833333336</c:v>
                </c:pt>
                <c:pt idx="1455">
                  <c:v>44302.15625</c:v>
                </c:pt>
                <c:pt idx="1456">
                  <c:v>44302.166666666664</c:v>
                </c:pt>
                <c:pt idx="1457">
                  <c:v>44302.177083333336</c:v>
                </c:pt>
                <c:pt idx="1458">
                  <c:v>44302.1875</c:v>
                </c:pt>
                <c:pt idx="1459">
                  <c:v>44302.197916666664</c:v>
                </c:pt>
                <c:pt idx="1460">
                  <c:v>44302.208333333336</c:v>
                </c:pt>
                <c:pt idx="1461">
                  <c:v>44302.21875</c:v>
                </c:pt>
                <c:pt idx="1462">
                  <c:v>44302.229166666664</c:v>
                </c:pt>
                <c:pt idx="1463">
                  <c:v>44302.239583333336</c:v>
                </c:pt>
                <c:pt idx="1464">
                  <c:v>44302.25</c:v>
                </c:pt>
                <c:pt idx="1465">
                  <c:v>44302.260416666664</c:v>
                </c:pt>
                <c:pt idx="1466">
                  <c:v>44302.270833333336</c:v>
                </c:pt>
                <c:pt idx="1467">
                  <c:v>44302.28125</c:v>
                </c:pt>
                <c:pt idx="1468">
                  <c:v>44302.291666666664</c:v>
                </c:pt>
                <c:pt idx="1469">
                  <c:v>44302.302083333336</c:v>
                </c:pt>
                <c:pt idx="1470">
                  <c:v>44302.3125</c:v>
                </c:pt>
                <c:pt idx="1471">
                  <c:v>44302.322916666664</c:v>
                </c:pt>
                <c:pt idx="1472">
                  <c:v>44302.333333333336</c:v>
                </c:pt>
                <c:pt idx="1473">
                  <c:v>44302.34375</c:v>
                </c:pt>
                <c:pt idx="1474">
                  <c:v>44302.354166666664</c:v>
                </c:pt>
                <c:pt idx="1475">
                  <c:v>44302.364583333336</c:v>
                </c:pt>
                <c:pt idx="1476">
                  <c:v>44302.375</c:v>
                </c:pt>
                <c:pt idx="1477">
                  <c:v>44302.385416666664</c:v>
                </c:pt>
                <c:pt idx="1478">
                  <c:v>44302.395833333336</c:v>
                </c:pt>
                <c:pt idx="1479">
                  <c:v>44302.40625</c:v>
                </c:pt>
                <c:pt idx="1480">
                  <c:v>44302.416666666664</c:v>
                </c:pt>
                <c:pt idx="1481">
                  <c:v>44302.427083333336</c:v>
                </c:pt>
                <c:pt idx="1482">
                  <c:v>44302.4375</c:v>
                </c:pt>
                <c:pt idx="1483">
                  <c:v>44302.447916666664</c:v>
                </c:pt>
                <c:pt idx="1484">
                  <c:v>44302.458333333336</c:v>
                </c:pt>
                <c:pt idx="1485">
                  <c:v>44302.46875</c:v>
                </c:pt>
                <c:pt idx="1486">
                  <c:v>44302.479166666664</c:v>
                </c:pt>
                <c:pt idx="1487">
                  <c:v>44302.489583333336</c:v>
                </c:pt>
                <c:pt idx="1488">
                  <c:v>44302.5</c:v>
                </c:pt>
                <c:pt idx="1489">
                  <c:v>44302.510416666664</c:v>
                </c:pt>
                <c:pt idx="1490">
                  <c:v>44302.520833333336</c:v>
                </c:pt>
                <c:pt idx="1491">
                  <c:v>44302.53125</c:v>
                </c:pt>
                <c:pt idx="1492">
                  <c:v>44302.541666666664</c:v>
                </c:pt>
                <c:pt idx="1493">
                  <c:v>44302.552083333336</c:v>
                </c:pt>
                <c:pt idx="1494">
                  <c:v>44302.5625</c:v>
                </c:pt>
                <c:pt idx="1495">
                  <c:v>44302.572916666664</c:v>
                </c:pt>
                <c:pt idx="1496">
                  <c:v>44302.583333333336</c:v>
                </c:pt>
                <c:pt idx="1497">
                  <c:v>44302.59375</c:v>
                </c:pt>
                <c:pt idx="1498">
                  <c:v>44302.604166666664</c:v>
                </c:pt>
                <c:pt idx="1499">
                  <c:v>44302.614583333336</c:v>
                </c:pt>
                <c:pt idx="1500">
                  <c:v>44302.625</c:v>
                </c:pt>
                <c:pt idx="1501">
                  <c:v>44302.635416666664</c:v>
                </c:pt>
                <c:pt idx="1502">
                  <c:v>44302.645833333336</c:v>
                </c:pt>
                <c:pt idx="1503">
                  <c:v>44302.65625</c:v>
                </c:pt>
                <c:pt idx="1504">
                  <c:v>44302.666666666664</c:v>
                </c:pt>
                <c:pt idx="1505">
                  <c:v>44302.677083333336</c:v>
                </c:pt>
                <c:pt idx="1506">
                  <c:v>44302.6875</c:v>
                </c:pt>
                <c:pt idx="1507">
                  <c:v>44302.697916666664</c:v>
                </c:pt>
                <c:pt idx="1508">
                  <c:v>44302.708333333336</c:v>
                </c:pt>
                <c:pt idx="1509">
                  <c:v>44302.71875</c:v>
                </c:pt>
                <c:pt idx="1510">
                  <c:v>44302.729166666664</c:v>
                </c:pt>
                <c:pt idx="1511">
                  <c:v>44302.739583333336</c:v>
                </c:pt>
                <c:pt idx="1512">
                  <c:v>44302.75</c:v>
                </c:pt>
                <c:pt idx="1513">
                  <c:v>44302.760416666664</c:v>
                </c:pt>
                <c:pt idx="1514">
                  <c:v>44302.770833333336</c:v>
                </c:pt>
                <c:pt idx="1515">
                  <c:v>44302.78125</c:v>
                </c:pt>
                <c:pt idx="1516">
                  <c:v>44302.791666666664</c:v>
                </c:pt>
                <c:pt idx="1517">
                  <c:v>44302.802083333336</c:v>
                </c:pt>
                <c:pt idx="1518">
                  <c:v>44302.8125</c:v>
                </c:pt>
                <c:pt idx="1519">
                  <c:v>44302.822916666664</c:v>
                </c:pt>
                <c:pt idx="1520">
                  <c:v>44302.833333333336</c:v>
                </c:pt>
                <c:pt idx="1521">
                  <c:v>44302.84375</c:v>
                </c:pt>
                <c:pt idx="1522">
                  <c:v>44302.854166666664</c:v>
                </c:pt>
                <c:pt idx="1523">
                  <c:v>44302.864583333336</c:v>
                </c:pt>
                <c:pt idx="1524">
                  <c:v>44302.875</c:v>
                </c:pt>
                <c:pt idx="1525">
                  <c:v>44302.885416666664</c:v>
                </c:pt>
                <c:pt idx="1526">
                  <c:v>44302.895833333336</c:v>
                </c:pt>
                <c:pt idx="1527">
                  <c:v>44302.90625</c:v>
                </c:pt>
                <c:pt idx="1528">
                  <c:v>44302.916666666664</c:v>
                </c:pt>
                <c:pt idx="1529">
                  <c:v>44302.927083333336</c:v>
                </c:pt>
                <c:pt idx="1530">
                  <c:v>44302.9375</c:v>
                </c:pt>
                <c:pt idx="1531">
                  <c:v>44302.947916666664</c:v>
                </c:pt>
                <c:pt idx="1532">
                  <c:v>44302.958333333336</c:v>
                </c:pt>
                <c:pt idx="1533">
                  <c:v>44302.96875</c:v>
                </c:pt>
                <c:pt idx="1534">
                  <c:v>44302.979166666664</c:v>
                </c:pt>
                <c:pt idx="1535">
                  <c:v>44302.989583333336</c:v>
                </c:pt>
                <c:pt idx="1536">
                  <c:v>44303</c:v>
                </c:pt>
                <c:pt idx="1537">
                  <c:v>44303.010416666664</c:v>
                </c:pt>
                <c:pt idx="1538">
                  <c:v>44303.020833333336</c:v>
                </c:pt>
                <c:pt idx="1539">
                  <c:v>44303.03125</c:v>
                </c:pt>
                <c:pt idx="1540">
                  <c:v>44303.041666666664</c:v>
                </c:pt>
                <c:pt idx="1541">
                  <c:v>44303.052083333336</c:v>
                </c:pt>
                <c:pt idx="1542">
                  <c:v>44303.0625</c:v>
                </c:pt>
                <c:pt idx="1543">
                  <c:v>44303.072916666664</c:v>
                </c:pt>
                <c:pt idx="1544">
                  <c:v>44303.083333333336</c:v>
                </c:pt>
                <c:pt idx="1545">
                  <c:v>44303.09375</c:v>
                </c:pt>
                <c:pt idx="1546">
                  <c:v>44303.104166666664</c:v>
                </c:pt>
                <c:pt idx="1547">
                  <c:v>44303.114583333336</c:v>
                </c:pt>
                <c:pt idx="1548">
                  <c:v>44303.125</c:v>
                </c:pt>
                <c:pt idx="1549">
                  <c:v>44303.135416666664</c:v>
                </c:pt>
                <c:pt idx="1550">
                  <c:v>44303.145833333336</c:v>
                </c:pt>
                <c:pt idx="1551">
                  <c:v>44303.15625</c:v>
                </c:pt>
                <c:pt idx="1552">
                  <c:v>44303.166666666664</c:v>
                </c:pt>
                <c:pt idx="1553">
                  <c:v>44303.177083333336</c:v>
                </c:pt>
                <c:pt idx="1554">
                  <c:v>44303.1875</c:v>
                </c:pt>
                <c:pt idx="1555">
                  <c:v>44303.197916666664</c:v>
                </c:pt>
                <c:pt idx="1556">
                  <c:v>44303.208333333336</c:v>
                </c:pt>
                <c:pt idx="1557">
                  <c:v>44303.21875</c:v>
                </c:pt>
                <c:pt idx="1558">
                  <c:v>44303.229166666664</c:v>
                </c:pt>
                <c:pt idx="1559">
                  <c:v>44303.239583333336</c:v>
                </c:pt>
                <c:pt idx="1560">
                  <c:v>44303.25</c:v>
                </c:pt>
                <c:pt idx="1561">
                  <c:v>44303.260416666664</c:v>
                </c:pt>
                <c:pt idx="1562">
                  <c:v>44303.270833333336</c:v>
                </c:pt>
                <c:pt idx="1563">
                  <c:v>44303.28125</c:v>
                </c:pt>
                <c:pt idx="1564">
                  <c:v>44303.291666666664</c:v>
                </c:pt>
                <c:pt idx="1565">
                  <c:v>44303.302083333336</c:v>
                </c:pt>
                <c:pt idx="1566">
                  <c:v>44303.3125</c:v>
                </c:pt>
                <c:pt idx="1567">
                  <c:v>44303.322916666664</c:v>
                </c:pt>
                <c:pt idx="1568">
                  <c:v>44303.333333333336</c:v>
                </c:pt>
                <c:pt idx="1569">
                  <c:v>44303.34375</c:v>
                </c:pt>
                <c:pt idx="1570">
                  <c:v>44303.354166666664</c:v>
                </c:pt>
                <c:pt idx="1571">
                  <c:v>44303.364583333336</c:v>
                </c:pt>
                <c:pt idx="1572">
                  <c:v>44303.375</c:v>
                </c:pt>
                <c:pt idx="1573">
                  <c:v>44303.385416666664</c:v>
                </c:pt>
                <c:pt idx="1574">
                  <c:v>44303.395833333336</c:v>
                </c:pt>
                <c:pt idx="1575">
                  <c:v>44303.40625</c:v>
                </c:pt>
                <c:pt idx="1576">
                  <c:v>44303.416666666664</c:v>
                </c:pt>
                <c:pt idx="1577">
                  <c:v>44303.427083333336</c:v>
                </c:pt>
                <c:pt idx="1578">
                  <c:v>44303.4375</c:v>
                </c:pt>
                <c:pt idx="1579">
                  <c:v>44303.447916666664</c:v>
                </c:pt>
                <c:pt idx="1580">
                  <c:v>44303.458333333336</c:v>
                </c:pt>
                <c:pt idx="1581">
                  <c:v>44303.46875</c:v>
                </c:pt>
                <c:pt idx="1582">
                  <c:v>44303.479166666664</c:v>
                </c:pt>
                <c:pt idx="1583">
                  <c:v>44303.489583333336</c:v>
                </c:pt>
                <c:pt idx="1584">
                  <c:v>44303.5</c:v>
                </c:pt>
                <c:pt idx="1585">
                  <c:v>44303.510416666664</c:v>
                </c:pt>
                <c:pt idx="1586">
                  <c:v>44303.520833333336</c:v>
                </c:pt>
                <c:pt idx="1587">
                  <c:v>44303.53125</c:v>
                </c:pt>
                <c:pt idx="1588">
                  <c:v>44303.541666666664</c:v>
                </c:pt>
                <c:pt idx="1589">
                  <c:v>44303.552083333336</c:v>
                </c:pt>
                <c:pt idx="1590">
                  <c:v>44303.5625</c:v>
                </c:pt>
                <c:pt idx="1591">
                  <c:v>44303.572916666664</c:v>
                </c:pt>
                <c:pt idx="1592">
                  <c:v>44303.583333333336</c:v>
                </c:pt>
                <c:pt idx="1593">
                  <c:v>44303.59375</c:v>
                </c:pt>
                <c:pt idx="1594">
                  <c:v>44303.604166666664</c:v>
                </c:pt>
                <c:pt idx="1595">
                  <c:v>44303.614583333336</c:v>
                </c:pt>
                <c:pt idx="1596">
                  <c:v>44303.625</c:v>
                </c:pt>
                <c:pt idx="1597">
                  <c:v>44303.635416666664</c:v>
                </c:pt>
                <c:pt idx="1598">
                  <c:v>44303.645833333336</c:v>
                </c:pt>
                <c:pt idx="1599">
                  <c:v>44303.65625</c:v>
                </c:pt>
                <c:pt idx="1600">
                  <c:v>44303.666666666664</c:v>
                </c:pt>
                <c:pt idx="1601">
                  <c:v>44303.677083333336</c:v>
                </c:pt>
                <c:pt idx="1602">
                  <c:v>44303.6875</c:v>
                </c:pt>
                <c:pt idx="1603">
                  <c:v>44303.697916666664</c:v>
                </c:pt>
                <c:pt idx="1604">
                  <c:v>44303.708333333336</c:v>
                </c:pt>
                <c:pt idx="1605">
                  <c:v>44303.71875</c:v>
                </c:pt>
                <c:pt idx="1606">
                  <c:v>44303.729166666664</c:v>
                </c:pt>
                <c:pt idx="1607">
                  <c:v>44303.739583333336</c:v>
                </c:pt>
                <c:pt idx="1608">
                  <c:v>44303.75</c:v>
                </c:pt>
                <c:pt idx="1609">
                  <c:v>44303.760416666664</c:v>
                </c:pt>
                <c:pt idx="1610">
                  <c:v>44303.770833333336</c:v>
                </c:pt>
                <c:pt idx="1611">
                  <c:v>44303.78125</c:v>
                </c:pt>
                <c:pt idx="1612">
                  <c:v>44303.791666666664</c:v>
                </c:pt>
                <c:pt idx="1613">
                  <c:v>44303.802083333336</c:v>
                </c:pt>
                <c:pt idx="1614">
                  <c:v>44303.8125</c:v>
                </c:pt>
                <c:pt idx="1615">
                  <c:v>44303.822916666664</c:v>
                </c:pt>
                <c:pt idx="1616">
                  <c:v>44303.833333333336</c:v>
                </c:pt>
                <c:pt idx="1617">
                  <c:v>44303.84375</c:v>
                </c:pt>
                <c:pt idx="1618">
                  <c:v>44303.854166666664</c:v>
                </c:pt>
                <c:pt idx="1619">
                  <c:v>44303.864583333336</c:v>
                </c:pt>
                <c:pt idx="1620">
                  <c:v>44303.875</c:v>
                </c:pt>
                <c:pt idx="1621">
                  <c:v>44303.885416666664</c:v>
                </c:pt>
                <c:pt idx="1622">
                  <c:v>44303.895833333336</c:v>
                </c:pt>
                <c:pt idx="1623">
                  <c:v>44303.90625</c:v>
                </c:pt>
                <c:pt idx="1624">
                  <c:v>44303.916666666664</c:v>
                </c:pt>
                <c:pt idx="1625">
                  <c:v>44303.927083333336</c:v>
                </c:pt>
                <c:pt idx="1626">
                  <c:v>44303.9375</c:v>
                </c:pt>
                <c:pt idx="1627">
                  <c:v>44303.947916666664</c:v>
                </c:pt>
                <c:pt idx="1628">
                  <c:v>44303.958333333336</c:v>
                </c:pt>
                <c:pt idx="1629">
                  <c:v>44303.96875</c:v>
                </c:pt>
                <c:pt idx="1630">
                  <c:v>44303.979166666664</c:v>
                </c:pt>
                <c:pt idx="1631">
                  <c:v>44303.989583333336</c:v>
                </c:pt>
                <c:pt idx="1632">
                  <c:v>44304</c:v>
                </c:pt>
                <c:pt idx="1633">
                  <c:v>44304.010416666664</c:v>
                </c:pt>
                <c:pt idx="1634">
                  <c:v>44304.020833333336</c:v>
                </c:pt>
                <c:pt idx="1635">
                  <c:v>44304.03125</c:v>
                </c:pt>
                <c:pt idx="1636">
                  <c:v>44304.041666666664</c:v>
                </c:pt>
                <c:pt idx="1637">
                  <c:v>44304.052083333336</c:v>
                </c:pt>
                <c:pt idx="1638">
                  <c:v>44304.0625</c:v>
                </c:pt>
                <c:pt idx="1639">
                  <c:v>44304.072916666664</c:v>
                </c:pt>
                <c:pt idx="1640">
                  <c:v>44304.083333333336</c:v>
                </c:pt>
                <c:pt idx="1641">
                  <c:v>44304.09375</c:v>
                </c:pt>
                <c:pt idx="1642">
                  <c:v>44304.104166666664</c:v>
                </c:pt>
                <c:pt idx="1643">
                  <c:v>44304.114583333336</c:v>
                </c:pt>
                <c:pt idx="1644">
                  <c:v>44304.125</c:v>
                </c:pt>
                <c:pt idx="1645">
                  <c:v>44304.135416666664</c:v>
                </c:pt>
                <c:pt idx="1646">
                  <c:v>44304.145833333336</c:v>
                </c:pt>
                <c:pt idx="1647">
                  <c:v>44304.15625</c:v>
                </c:pt>
                <c:pt idx="1648">
                  <c:v>44304.166666666664</c:v>
                </c:pt>
                <c:pt idx="1649">
                  <c:v>44304.177083333336</c:v>
                </c:pt>
                <c:pt idx="1650">
                  <c:v>44304.1875</c:v>
                </c:pt>
                <c:pt idx="1651">
                  <c:v>44304.197916666664</c:v>
                </c:pt>
                <c:pt idx="1652">
                  <c:v>44304.208333333336</c:v>
                </c:pt>
                <c:pt idx="1653">
                  <c:v>44304.21875</c:v>
                </c:pt>
                <c:pt idx="1654">
                  <c:v>44304.229166666664</c:v>
                </c:pt>
                <c:pt idx="1655">
                  <c:v>44304.239583333336</c:v>
                </c:pt>
                <c:pt idx="1656">
                  <c:v>44304.25</c:v>
                </c:pt>
                <c:pt idx="1657">
                  <c:v>44304.260416666664</c:v>
                </c:pt>
                <c:pt idx="1658">
                  <c:v>44304.270833333336</c:v>
                </c:pt>
                <c:pt idx="1659">
                  <c:v>44304.28125</c:v>
                </c:pt>
                <c:pt idx="1660">
                  <c:v>44304.291666666664</c:v>
                </c:pt>
                <c:pt idx="1661">
                  <c:v>44304.302083333336</c:v>
                </c:pt>
                <c:pt idx="1662">
                  <c:v>44304.3125</c:v>
                </c:pt>
                <c:pt idx="1663">
                  <c:v>44304.322916666664</c:v>
                </c:pt>
                <c:pt idx="1664">
                  <c:v>44304.333333333336</c:v>
                </c:pt>
                <c:pt idx="1665">
                  <c:v>44304.34375</c:v>
                </c:pt>
                <c:pt idx="1666">
                  <c:v>44304.354166666664</c:v>
                </c:pt>
                <c:pt idx="1667">
                  <c:v>44304.364583333336</c:v>
                </c:pt>
                <c:pt idx="1668">
                  <c:v>44304.375</c:v>
                </c:pt>
                <c:pt idx="1669">
                  <c:v>44304.385416666664</c:v>
                </c:pt>
                <c:pt idx="1670">
                  <c:v>44304.395833333336</c:v>
                </c:pt>
                <c:pt idx="1671">
                  <c:v>44304.40625</c:v>
                </c:pt>
                <c:pt idx="1672">
                  <c:v>44304.416666666664</c:v>
                </c:pt>
                <c:pt idx="1673">
                  <c:v>44304.427083333336</c:v>
                </c:pt>
                <c:pt idx="1674">
                  <c:v>44304.4375</c:v>
                </c:pt>
                <c:pt idx="1675">
                  <c:v>44304.447916666664</c:v>
                </c:pt>
                <c:pt idx="1676">
                  <c:v>44304.458333333336</c:v>
                </c:pt>
                <c:pt idx="1677">
                  <c:v>44304.46875</c:v>
                </c:pt>
                <c:pt idx="1678">
                  <c:v>44304.479166666664</c:v>
                </c:pt>
                <c:pt idx="1679">
                  <c:v>44304.489583333336</c:v>
                </c:pt>
                <c:pt idx="1680">
                  <c:v>44304.5</c:v>
                </c:pt>
                <c:pt idx="1681">
                  <c:v>44304.510416666664</c:v>
                </c:pt>
                <c:pt idx="1682">
                  <c:v>44304.520833333336</c:v>
                </c:pt>
                <c:pt idx="1683">
                  <c:v>44304.53125</c:v>
                </c:pt>
                <c:pt idx="1684">
                  <c:v>44304.541666666664</c:v>
                </c:pt>
                <c:pt idx="1685">
                  <c:v>44304.552083333336</c:v>
                </c:pt>
                <c:pt idx="1686">
                  <c:v>44304.5625</c:v>
                </c:pt>
                <c:pt idx="1687">
                  <c:v>44304.572916666664</c:v>
                </c:pt>
                <c:pt idx="1688">
                  <c:v>44304.583333333336</c:v>
                </c:pt>
                <c:pt idx="1689">
                  <c:v>44304.59375</c:v>
                </c:pt>
                <c:pt idx="1690">
                  <c:v>44304.604166666664</c:v>
                </c:pt>
                <c:pt idx="1691">
                  <c:v>44304.614583333336</c:v>
                </c:pt>
                <c:pt idx="1692">
                  <c:v>44304.625</c:v>
                </c:pt>
                <c:pt idx="1693">
                  <c:v>44304.635416666664</c:v>
                </c:pt>
                <c:pt idx="1694">
                  <c:v>44304.645833333336</c:v>
                </c:pt>
                <c:pt idx="1695">
                  <c:v>44304.65625</c:v>
                </c:pt>
                <c:pt idx="1696">
                  <c:v>44304.666666666664</c:v>
                </c:pt>
                <c:pt idx="1697">
                  <c:v>44304.677083333336</c:v>
                </c:pt>
                <c:pt idx="1698">
                  <c:v>44304.6875</c:v>
                </c:pt>
                <c:pt idx="1699">
                  <c:v>44304.697916666664</c:v>
                </c:pt>
                <c:pt idx="1700">
                  <c:v>44304.708333333336</c:v>
                </c:pt>
                <c:pt idx="1701">
                  <c:v>44304.71875</c:v>
                </c:pt>
                <c:pt idx="1702">
                  <c:v>44304.729166666664</c:v>
                </c:pt>
                <c:pt idx="1703">
                  <c:v>44304.739583333336</c:v>
                </c:pt>
                <c:pt idx="1704">
                  <c:v>44304.75</c:v>
                </c:pt>
                <c:pt idx="1705">
                  <c:v>44304.760416666664</c:v>
                </c:pt>
                <c:pt idx="1706">
                  <c:v>44304.770833333336</c:v>
                </c:pt>
                <c:pt idx="1707">
                  <c:v>44304.78125</c:v>
                </c:pt>
                <c:pt idx="1708">
                  <c:v>44304.791666666664</c:v>
                </c:pt>
                <c:pt idx="1709">
                  <c:v>44304.802083333336</c:v>
                </c:pt>
                <c:pt idx="1710">
                  <c:v>44304.8125</c:v>
                </c:pt>
                <c:pt idx="1711">
                  <c:v>44304.822916666664</c:v>
                </c:pt>
                <c:pt idx="1712">
                  <c:v>44304.833333333336</c:v>
                </c:pt>
                <c:pt idx="1713">
                  <c:v>44304.84375</c:v>
                </c:pt>
                <c:pt idx="1714">
                  <c:v>44304.854166666664</c:v>
                </c:pt>
                <c:pt idx="1715">
                  <c:v>44304.864583333336</c:v>
                </c:pt>
                <c:pt idx="1716">
                  <c:v>44304.875</c:v>
                </c:pt>
                <c:pt idx="1717">
                  <c:v>44304.885416666664</c:v>
                </c:pt>
                <c:pt idx="1718">
                  <c:v>44304.895833333336</c:v>
                </c:pt>
                <c:pt idx="1719">
                  <c:v>44304.90625</c:v>
                </c:pt>
                <c:pt idx="1720">
                  <c:v>44304.916666666664</c:v>
                </c:pt>
                <c:pt idx="1721">
                  <c:v>44304.927083333336</c:v>
                </c:pt>
                <c:pt idx="1722">
                  <c:v>44304.9375</c:v>
                </c:pt>
                <c:pt idx="1723">
                  <c:v>44304.947916666664</c:v>
                </c:pt>
                <c:pt idx="1724">
                  <c:v>44304.958333333336</c:v>
                </c:pt>
                <c:pt idx="1725">
                  <c:v>44304.96875</c:v>
                </c:pt>
                <c:pt idx="1726">
                  <c:v>44304.979166666664</c:v>
                </c:pt>
                <c:pt idx="1727">
                  <c:v>44304.989583333336</c:v>
                </c:pt>
                <c:pt idx="1728">
                  <c:v>44305</c:v>
                </c:pt>
                <c:pt idx="1729">
                  <c:v>44305.010416666664</c:v>
                </c:pt>
                <c:pt idx="1730">
                  <c:v>44305.020833333336</c:v>
                </c:pt>
                <c:pt idx="1731">
                  <c:v>44305.03125</c:v>
                </c:pt>
                <c:pt idx="1732">
                  <c:v>44305.041666666664</c:v>
                </c:pt>
                <c:pt idx="1733">
                  <c:v>44305.052083333336</c:v>
                </c:pt>
                <c:pt idx="1734">
                  <c:v>44305.0625</c:v>
                </c:pt>
                <c:pt idx="1735">
                  <c:v>44305.072916666664</c:v>
                </c:pt>
                <c:pt idx="1736">
                  <c:v>44305.083333333336</c:v>
                </c:pt>
                <c:pt idx="1737">
                  <c:v>44305.09375</c:v>
                </c:pt>
                <c:pt idx="1738">
                  <c:v>44305.104166666664</c:v>
                </c:pt>
                <c:pt idx="1739">
                  <c:v>44305.114583333336</c:v>
                </c:pt>
                <c:pt idx="1740">
                  <c:v>44305.125</c:v>
                </c:pt>
                <c:pt idx="1741">
                  <c:v>44305.135416666664</c:v>
                </c:pt>
                <c:pt idx="1742">
                  <c:v>44305.145833333336</c:v>
                </c:pt>
                <c:pt idx="1743">
                  <c:v>44305.15625</c:v>
                </c:pt>
                <c:pt idx="1744">
                  <c:v>44305.166666666664</c:v>
                </c:pt>
                <c:pt idx="1745">
                  <c:v>44305.177083333336</c:v>
                </c:pt>
                <c:pt idx="1746">
                  <c:v>44305.1875</c:v>
                </c:pt>
                <c:pt idx="1747">
                  <c:v>44305.197916666664</c:v>
                </c:pt>
                <c:pt idx="1748">
                  <c:v>44305.208333333336</c:v>
                </c:pt>
                <c:pt idx="1749">
                  <c:v>44305.21875</c:v>
                </c:pt>
                <c:pt idx="1750">
                  <c:v>44305.229166666664</c:v>
                </c:pt>
                <c:pt idx="1751">
                  <c:v>44305.239583333336</c:v>
                </c:pt>
                <c:pt idx="1752">
                  <c:v>44305.25</c:v>
                </c:pt>
                <c:pt idx="1753">
                  <c:v>44305.260416666664</c:v>
                </c:pt>
                <c:pt idx="1754">
                  <c:v>44305.270833333336</c:v>
                </c:pt>
                <c:pt idx="1755">
                  <c:v>44305.28125</c:v>
                </c:pt>
                <c:pt idx="1756">
                  <c:v>44305.291666666664</c:v>
                </c:pt>
                <c:pt idx="1757">
                  <c:v>44305.302083333336</c:v>
                </c:pt>
                <c:pt idx="1758">
                  <c:v>44305.3125</c:v>
                </c:pt>
                <c:pt idx="1759">
                  <c:v>44305.322916666664</c:v>
                </c:pt>
                <c:pt idx="1760">
                  <c:v>44305.333333333336</c:v>
                </c:pt>
                <c:pt idx="1761">
                  <c:v>44305.34375</c:v>
                </c:pt>
                <c:pt idx="1762">
                  <c:v>44305.354166666664</c:v>
                </c:pt>
                <c:pt idx="1763">
                  <c:v>44305.364583333336</c:v>
                </c:pt>
                <c:pt idx="1764">
                  <c:v>44305.375</c:v>
                </c:pt>
                <c:pt idx="1765">
                  <c:v>44305.385416666664</c:v>
                </c:pt>
                <c:pt idx="1766">
                  <c:v>44305.395833333336</c:v>
                </c:pt>
                <c:pt idx="1767">
                  <c:v>44305.40625</c:v>
                </c:pt>
                <c:pt idx="1768">
                  <c:v>44305.416666666664</c:v>
                </c:pt>
                <c:pt idx="1769">
                  <c:v>44305.427083333336</c:v>
                </c:pt>
                <c:pt idx="1770">
                  <c:v>44305.4375</c:v>
                </c:pt>
                <c:pt idx="1771">
                  <c:v>44305.447916666664</c:v>
                </c:pt>
                <c:pt idx="1772">
                  <c:v>44305.458333333336</c:v>
                </c:pt>
                <c:pt idx="1773">
                  <c:v>44305.46875</c:v>
                </c:pt>
                <c:pt idx="1774">
                  <c:v>44305.479166666664</c:v>
                </c:pt>
                <c:pt idx="1775">
                  <c:v>44305.489583333336</c:v>
                </c:pt>
                <c:pt idx="1776">
                  <c:v>44305.5</c:v>
                </c:pt>
                <c:pt idx="1777">
                  <c:v>44305.510416666664</c:v>
                </c:pt>
                <c:pt idx="1778">
                  <c:v>44305.520833333336</c:v>
                </c:pt>
                <c:pt idx="1779">
                  <c:v>44305.53125</c:v>
                </c:pt>
                <c:pt idx="1780">
                  <c:v>44305.541666666664</c:v>
                </c:pt>
                <c:pt idx="1781">
                  <c:v>44305.552083333336</c:v>
                </c:pt>
                <c:pt idx="1782">
                  <c:v>44305.5625</c:v>
                </c:pt>
                <c:pt idx="1783">
                  <c:v>44305.572916666664</c:v>
                </c:pt>
                <c:pt idx="1784">
                  <c:v>44305.583333333336</c:v>
                </c:pt>
                <c:pt idx="1785">
                  <c:v>44305.59375</c:v>
                </c:pt>
                <c:pt idx="1786">
                  <c:v>44305.604166666664</c:v>
                </c:pt>
                <c:pt idx="1787">
                  <c:v>44305.614583333336</c:v>
                </c:pt>
                <c:pt idx="1788">
                  <c:v>44305.625</c:v>
                </c:pt>
                <c:pt idx="1789">
                  <c:v>44305.635416666664</c:v>
                </c:pt>
                <c:pt idx="1790">
                  <c:v>44305.645833333336</c:v>
                </c:pt>
                <c:pt idx="1791">
                  <c:v>44305.65625</c:v>
                </c:pt>
                <c:pt idx="1792">
                  <c:v>44305.666666666664</c:v>
                </c:pt>
                <c:pt idx="1793">
                  <c:v>44305.677083333336</c:v>
                </c:pt>
                <c:pt idx="1794">
                  <c:v>44305.6875</c:v>
                </c:pt>
                <c:pt idx="1795">
                  <c:v>44305.697916666664</c:v>
                </c:pt>
                <c:pt idx="1796">
                  <c:v>44305.708333333336</c:v>
                </c:pt>
                <c:pt idx="1797">
                  <c:v>44305.71875</c:v>
                </c:pt>
                <c:pt idx="1798">
                  <c:v>44305.729166666664</c:v>
                </c:pt>
                <c:pt idx="1799">
                  <c:v>44305.739583333336</c:v>
                </c:pt>
                <c:pt idx="1800">
                  <c:v>44305.75</c:v>
                </c:pt>
                <c:pt idx="1801">
                  <c:v>44305.760416666664</c:v>
                </c:pt>
                <c:pt idx="1802">
                  <c:v>44305.770833333336</c:v>
                </c:pt>
                <c:pt idx="1803">
                  <c:v>44305.78125</c:v>
                </c:pt>
                <c:pt idx="1804">
                  <c:v>44305.791666666664</c:v>
                </c:pt>
                <c:pt idx="1805">
                  <c:v>44305.802083333336</c:v>
                </c:pt>
                <c:pt idx="1806">
                  <c:v>44305.8125</c:v>
                </c:pt>
                <c:pt idx="1807">
                  <c:v>44305.822916666664</c:v>
                </c:pt>
                <c:pt idx="1808">
                  <c:v>44305.833333333336</c:v>
                </c:pt>
                <c:pt idx="1809">
                  <c:v>44305.84375</c:v>
                </c:pt>
                <c:pt idx="1810">
                  <c:v>44305.854166666664</c:v>
                </c:pt>
                <c:pt idx="1811">
                  <c:v>44305.864583333336</c:v>
                </c:pt>
                <c:pt idx="1812">
                  <c:v>44305.875</c:v>
                </c:pt>
                <c:pt idx="1813">
                  <c:v>44305.885416666664</c:v>
                </c:pt>
                <c:pt idx="1814">
                  <c:v>44305.895833333336</c:v>
                </c:pt>
                <c:pt idx="1815">
                  <c:v>44305.90625</c:v>
                </c:pt>
                <c:pt idx="1816">
                  <c:v>44305.916666666664</c:v>
                </c:pt>
                <c:pt idx="1817">
                  <c:v>44305.927083333336</c:v>
                </c:pt>
                <c:pt idx="1818">
                  <c:v>44305.9375</c:v>
                </c:pt>
                <c:pt idx="1819">
                  <c:v>44305.947916666664</c:v>
                </c:pt>
                <c:pt idx="1820">
                  <c:v>44305.958333333336</c:v>
                </c:pt>
                <c:pt idx="1821">
                  <c:v>44305.96875</c:v>
                </c:pt>
                <c:pt idx="1822">
                  <c:v>44305.979166666664</c:v>
                </c:pt>
                <c:pt idx="1823">
                  <c:v>44305.989583333336</c:v>
                </c:pt>
                <c:pt idx="1824">
                  <c:v>44306</c:v>
                </c:pt>
                <c:pt idx="1825">
                  <c:v>44306.010416666664</c:v>
                </c:pt>
                <c:pt idx="1826">
                  <c:v>44306.020833333336</c:v>
                </c:pt>
                <c:pt idx="1827">
                  <c:v>44306.03125</c:v>
                </c:pt>
                <c:pt idx="1828">
                  <c:v>44306.041666666664</c:v>
                </c:pt>
                <c:pt idx="1829">
                  <c:v>44306.052083333336</c:v>
                </c:pt>
                <c:pt idx="1830">
                  <c:v>44306.0625</c:v>
                </c:pt>
                <c:pt idx="1831">
                  <c:v>44306.072916666664</c:v>
                </c:pt>
                <c:pt idx="1832">
                  <c:v>44306.083333333336</c:v>
                </c:pt>
                <c:pt idx="1833">
                  <c:v>44306.09375</c:v>
                </c:pt>
                <c:pt idx="1834">
                  <c:v>44306.104166666664</c:v>
                </c:pt>
                <c:pt idx="1835">
                  <c:v>44306.114583333336</c:v>
                </c:pt>
                <c:pt idx="1836">
                  <c:v>44306.125</c:v>
                </c:pt>
                <c:pt idx="1837">
                  <c:v>44306.135416666664</c:v>
                </c:pt>
                <c:pt idx="1838">
                  <c:v>44306.145833333336</c:v>
                </c:pt>
                <c:pt idx="1839">
                  <c:v>44306.15625</c:v>
                </c:pt>
                <c:pt idx="1840">
                  <c:v>44306.166666666664</c:v>
                </c:pt>
                <c:pt idx="1841">
                  <c:v>44306.177083333336</c:v>
                </c:pt>
                <c:pt idx="1842">
                  <c:v>44306.1875</c:v>
                </c:pt>
                <c:pt idx="1843">
                  <c:v>44306.197916666664</c:v>
                </c:pt>
                <c:pt idx="1844">
                  <c:v>44306.208333333336</c:v>
                </c:pt>
                <c:pt idx="1845">
                  <c:v>44306.21875</c:v>
                </c:pt>
                <c:pt idx="1846">
                  <c:v>44306.229166666664</c:v>
                </c:pt>
                <c:pt idx="1847">
                  <c:v>44306.239583333336</c:v>
                </c:pt>
                <c:pt idx="1848">
                  <c:v>44306.25</c:v>
                </c:pt>
                <c:pt idx="1849">
                  <c:v>44306.260416666664</c:v>
                </c:pt>
                <c:pt idx="1850">
                  <c:v>44306.270833333336</c:v>
                </c:pt>
                <c:pt idx="1851">
                  <c:v>44306.28125</c:v>
                </c:pt>
                <c:pt idx="1852">
                  <c:v>44306.291666666664</c:v>
                </c:pt>
                <c:pt idx="1853">
                  <c:v>44306.302083333336</c:v>
                </c:pt>
                <c:pt idx="1854">
                  <c:v>44306.3125</c:v>
                </c:pt>
                <c:pt idx="1855">
                  <c:v>44306.322916666664</c:v>
                </c:pt>
                <c:pt idx="1856">
                  <c:v>44306.333333333336</c:v>
                </c:pt>
                <c:pt idx="1857">
                  <c:v>44306.34375</c:v>
                </c:pt>
                <c:pt idx="1858">
                  <c:v>44306.354166666664</c:v>
                </c:pt>
                <c:pt idx="1859">
                  <c:v>44306.364583333336</c:v>
                </c:pt>
                <c:pt idx="1860">
                  <c:v>44306.375</c:v>
                </c:pt>
                <c:pt idx="1861">
                  <c:v>44306.385416666664</c:v>
                </c:pt>
                <c:pt idx="1862">
                  <c:v>44306.395833333336</c:v>
                </c:pt>
                <c:pt idx="1863">
                  <c:v>44306.40625</c:v>
                </c:pt>
                <c:pt idx="1864">
                  <c:v>44306.416666666664</c:v>
                </c:pt>
                <c:pt idx="1865">
                  <c:v>44306.427083333336</c:v>
                </c:pt>
                <c:pt idx="1866">
                  <c:v>44306.4375</c:v>
                </c:pt>
                <c:pt idx="1867">
                  <c:v>44306.447916666664</c:v>
                </c:pt>
                <c:pt idx="1868">
                  <c:v>44306.458333333336</c:v>
                </c:pt>
                <c:pt idx="1869">
                  <c:v>44306.46875</c:v>
                </c:pt>
                <c:pt idx="1870">
                  <c:v>44306.479166666664</c:v>
                </c:pt>
                <c:pt idx="1871">
                  <c:v>44306.489583333336</c:v>
                </c:pt>
                <c:pt idx="1872">
                  <c:v>44306.5</c:v>
                </c:pt>
                <c:pt idx="1873">
                  <c:v>44306.510416666664</c:v>
                </c:pt>
                <c:pt idx="1874">
                  <c:v>44306.520833333336</c:v>
                </c:pt>
                <c:pt idx="1875">
                  <c:v>44306.53125</c:v>
                </c:pt>
                <c:pt idx="1876">
                  <c:v>44306.541666666664</c:v>
                </c:pt>
                <c:pt idx="1877">
                  <c:v>44306.552083333336</c:v>
                </c:pt>
                <c:pt idx="1878">
                  <c:v>44306.5625</c:v>
                </c:pt>
                <c:pt idx="1879">
                  <c:v>44306.572916666664</c:v>
                </c:pt>
                <c:pt idx="1880">
                  <c:v>44306.583333333336</c:v>
                </c:pt>
                <c:pt idx="1881">
                  <c:v>44306.59375</c:v>
                </c:pt>
                <c:pt idx="1882">
                  <c:v>44306.604166666664</c:v>
                </c:pt>
                <c:pt idx="1883">
                  <c:v>44306.614583333336</c:v>
                </c:pt>
                <c:pt idx="1884">
                  <c:v>44306.625</c:v>
                </c:pt>
                <c:pt idx="1885">
                  <c:v>44306.635416666664</c:v>
                </c:pt>
                <c:pt idx="1886">
                  <c:v>44306.645833333336</c:v>
                </c:pt>
                <c:pt idx="1887">
                  <c:v>44306.65625</c:v>
                </c:pt>
                <c:pt idx="1888">
                  <c:v>44306.666666666664</c:v>
                </c:pt>
                <c:pt idx="1889">
                  <c:v>44306.677083333336</c:v>
                </c:pt>
                <c:pt idx="1890">
                  <c:v>44306.6875</c:v>
                </c:pt>
                <c:pt idx="1891">
                  <c:v>44306.697916666664</c:v>
                </c:pt>
                <c:pt idx="1892">
                  <c:v>44306.708333333336</c:v>
                </c:pt>
                <c:pt idx="1893">
                  <c:v>44306.71875</c:v>
                </c:pt>
                <c:pt idx="1894">
                  <c:v>44306.729166666664</c:v>
                </c:pt>
                <c:pt idx="1895">
                  <c:v>44306.739583333336</c:v>
                </c:pt>
                <c:pt idx="1896">
                  <c:v>44306.75</c:v>
                </c:pt>
                <c:pt idx="1897">
                  <c:v>44306.760416666664</c:v>
                </c:pt>
                <c:pt idx="1898">
                  <c:v>44306.770833333336</c:v>
                </c:pt>
                <c:pt idx="1899">
                  <c:v>44306.78125</c:v>
                </c:pt>
                <c:pt idx="1900">
                  <c:v>44306.791666666664</c:v>
                </c:pt>
                <c:pt idx="1901">
                  <c:v>44306.802083333336</c:v>
                </c:pt>
                <c:pt idx="1902">
                  <c:v>44306.8125</c:v>
                </c:pt>
                <c:pt idx="1903">
                  <c:v>44306.822916666664</c:v>
                </c:pt>
                <c:pt idx="1904">
                  <c:v>44306.833333333336</c:v>
                </c:pt>
                <c:pt idx="1905">
                  <c:v>44306.84375</c:v>
                </c:pt>
                <c:pt idx="1906">
                  <c:v>44306.854166666664</c:v>
                </c:pt>
                <c:pt idx="1907">
                  <c:v>44306.864583333336</c:v>
                </c:pt>
                <c:pt idx="1908">
                  <c:v>44306.875</c:v>
                </c:pt>
                <c:pt idx="1909">
                  <c:v>44306.885416666664</c:v>
                </c:pt>
                <c:pt idx="1910">
                  <c:v>44306.895833333336</c:v>
                </c:pt>
                <c:pt idx="1911">
                  <c:v>44306.90625</c:v>
                </c:pt>
                <c:pt idx="1912">
                  <c:v>44306.916666666664</c:v>
                </c:pt>
                <c:pt idx="1913">
                  <c:v>44306.927083333336</c:v>
                </c:pt>
                <c:pt idx="1914">
                  <c:v>44306.9375</c:v>
                </c:pt>
                <c:pt idx="1915">
                  <c:v>44306.947916666664</c:v>
                </c:pt>
                <c:pt idx="1916">
                  <c:v>44306.958333333336</c:v>
                </c:pt>
                <c:pt idx="1917">
                  <c:v>44306.96875</c:v>
                </c:pt>
                <c:pt idx="1918">
                  <c:v>44306.979166666664</c:v>
                </c:pt>
                <c:pt idx="1919">
                  <c:v>44306.989583333336</c:v>
                </c:pt>
                <c:pt idx="1920">
                  <c:v>44307</c:v>
                </c:pt>
                <c:pt idx="1921">
                  <c:v>44307.010416666664</c:v>
                </c:pt>
                <c:pt idx="1922">
                  <c:v>44307.020833333336</c:v>
                </c:pt>
                <c:pt idx="1923">
                  <c:v>44307.03125</c:v>
                </c:pt>
                <c:pt idx="1924">
                  <c:v>44307.041666666664</c:v>
                </c:pt>
                <c:pt idx="1925">
                  <c:v>44307.052083333336</c:v>
                </c:pt>
                <c:pt idx="1926">
                  <c:v>44307.0625</c:v>
                </c:pt>
                <c:pt idx="1927">
                  <c:v>44307.072916666664</c:v>
                </c:pt>
                <c:pt idx="1928">
                  <c:v>44307.083333333336</c:v>
                </c:pt>
                <c:pt idx="1929">
                  <c:v>44307.09375</c:v>
                </c:pt>
                <c:pt idx="1930">
                  <c:v>44307.104166666664</c:v>
                </c:pt>
                <c:pt idx="1931">
                  <c:v>44307.114583333336</c:v>
                </c:pt>
                <c:pt idx="1932">
                  <c:v>44307.125</c:v>
                </c:pt>
                <c:pt idx="1933">
                  <c:v>44307.135416666664</c:v>
                </c:pt>
                <c:pt idx="1934">
                  <c:v>44307.145833333336</c:v>
                </c:pt>
                <c:pt idx="1935">
                  <c:v>44307.15625</c:v>
                </c:pt>
                <c:pt idx="1936">
                  <c:v>44307.166666666664</c:v>
                </c:pt>
                <c:pt idx="1937">
                  <c:v>44307.177083333336</c:v>
                </c:pt>
                <c:pt idx="1938">
                  <c:v>44307.1875</c:v>
                </c:pt>
                <c:pt idx="1939">
                  <c:v>44307.197916666664</c:v>
                </c:pt>
                <c:pt idx="1940">
                  <c:v>44307.208333333336</c:v>
                </c:pt>
                <c:pt idx="1941">
                  <c:v>44307.21875</c:v>
                </c:pt>
                <c:pt idx="1942">
                  <c:v>44307.229166666664</c:v>
                </c:pt>
                <c:pt idx="1943">
                  <c:v>44307.239583333336</c:v>
                </c:pt>
                <c:pt idx="1944">
                  <c:v>44307.25</c:v>
                </c:pt>
                <c:pt idx="1945">
                  <c:v>44307.260416666664</c:v>
                </c:pt>
                <c:pt idx="1946">
                  <c:v>44307.270833333336</c:v>
                </c:pt>
                <c:pt idx="1947">
                  <c:v>44307.28125</c:v>
                </c:pt>
                <c:pt idx="1948">
                  <c:v>44307.291666666664</c:v>
                </c:pt>
                <c:pt idx="1949">
                  <c:v>44307.302083333336</c:v>
                </c:pt>
                <c:pt idx="1950">
                  <c:v>44307.3125</c:v>
                </c:pt>
                <c:pt idx="1951">
                  <c:v>44307.322916666664</c:v>
                </c:pt>
                <c:pt idx="1952">
                  <c:v>44307.333333333336</c:v>
                </c:pt>
                <c:pt idx="1953">
                  <c:v>44307.34375</c:v>
                </c:pt>
                <c:pt idx="1954">
                  <c:v>44307.354166666664</c:v>
                </c:pt>
                <c:pt idx="1955">
                  <c:v>44307.364583333336</c:v>
                </c:pt>
                <c:pt idx="1956">
                  <c:v>44307.375</c:v>
                </c:pt>
                <c:pt idx="1957">
                  <c:v>44307.385416666664</c:v>
                </c:pt>
                <c:pt idx="1958">
                  <c:v>44307.395833333336</c:v>
                </c:pt>
                <c:pt idx="1959">
                  <c:v>44307.40625</c:v>
                </c:pt>
                <c:pt idx="1960">
                  <c:v>44307.416666666664</c:v>
                </c:pt>
                <c:pt idx="1961">
                  <c:v>44307.427083333336</c:v>
                </c:pt>
                <c:pt idx="1962">
                  <c:v>44307.4375</c:v>
                </c:pt>
                <c:pt idx="1963">
                  <c:v>44307.447916666664</c:v>
                </c:pt>
                <c:pt idx="1964">
                  <c:v>44307.458333333336</c:v>
                </c:pt>
                <c:pt idx="1965">
                  <c:v>44307.46875</c:v>
                </c:pt>
                <c:pt idx="1966">
                  <c:v>44307.479166666664</c:v>
                </c:pt>
                <c:pt idx="1967">
                  <c:v>44307.489583333336</c:v>
                </c:pt>
                <c:pt idx="1968">
                  <c:v>44307.5</c:v>
                </c:pt>
                <c:pt idx="1969">
                  <c:v>44307.510416666664</c:v>
                </c:pt>
                <c:pt idx="1970">
                  <c:v>44307.520833333336</c:v>
                </c:pt>
                <c:pt idx="1971">
                  <c:v>44307.53125</c:v>
                </c:pt>
                <c:pt idx="1972">
                  <c:v>44307.541666666664</c:v>
                </c:pt>
                <c:pt idx="1973">
                  <c:v>44307.552083333336</c:v>
                </c:pt>
                <c:pt idx="1974">
                  <c:v>44307.5625</c:v>
                </c:pt>
                <c:pt idx="1975">
                  <c:v>44307.572916666664</c:v>
                </c:pt>
                <c:pt idx="1976">
                  <c:v>44307.583333333336</c:v>
                </c:pt>
                <c:pt idx="1977">
                  <c:v>44307.59375</c:v>
                </c:pt>
                <c:pt idx="1978">
                  <c:v>44307.604166666664</c:v>
                </c:pt>
                <c:pt idx="1979">
                  <c:v>44307.614583333336</c:v>
                </c:pt>
                <c:pt idx="1980">
                  <c:v>44307.625</c:v>
                </c:pt>
                <c:pt idx="1981">
                  <c:v>44307.635416666664</c:v>
                </c:pt>
                <c:pt idx="1982">
                  <c:v>44307.645833333336</c:v>
                </c:pt>
                <c:pt idx="1983">
                  <c:v>44307.65625</c:v>
                </c:pt>
                <c:pt idx="1984">
                  <c:v>44307.666666666664</c:v>
                </c:pt>
                <c:pt idx="1985">
                  <c:v>44307.677083333336</c:v>
                </c:pt>
                <c:pt idx="1986">
                  <c:v>44307.6875</c:v>
                </c:pt>
                <c:pt idx="1987">
                  <c:v>44307.697916666664</c:v>
                </c:pt>
                <c:pt idx="1988">
                  <c:v>44307.708333333336</c:v>
                </c:pt>
                <c:pt idx="1989">
                  <c:v>44307.71875</c:v>
                </c:pt>
                <c:pt idx="1990">
                  <c:v>44307.729166666664</c:v>
                </c:pt>
                <c:pt idx="1991">
                  <c:v>44307.739583333336</c:v>
                </c:pt>
                <c:pt idx="1992">
                  <c:v>44307.75</c:v>
                </c:pt>
                <c:pt idx="1993">
                  <c:v>44307.760416666664</c:v>
                </c:pt>
                <c:pt idx="1994">
                  <c:v>44307.770833333336</c:v>
                </c:pt>
                <c:pt idx="1995">
                  <c:v>44307.78125</c:v>
                </c:pt>
                <c:pt idx="1996">
                  <c:v>44307.791666666664</c:v>
                </c:pt>
                <c:pt idx="1997">
                  <c:v>44307.802083333336</c:v>
                </c:pt>
                <c:pt idx="1998">
                  <c:v>44307.8125</c:v>
                </c:pt>
                <c:pt idx="1999">
                  <c:v>44307.822916666664</c:v>
                </c:pt>
                <c:pt idx="2000">
                  <c:v>44307.833333333336</c:v>
                </c:pt>
                <c:pt idx="2001">
                  <c:v>44307.84375</c:v>
                </c:pt>
                <c:pt idx="2002">
                  <c:v>44307.854166666664</c:v>
                </c:pt>
                <c:pt idx="2003">
                  <c:v>44307.864583333336</c:v>
                </c:pt>
                <c:pt idx="2004">
                  <c:v>44307.875</c:v>
                </c:pt>
                <c:pt idx="2005">
                  <c:v>44307.885416666664</c:v>
                </c:pt>
                <c:pt idx="2006">
                  <c:v>44307.895833333336</c:v>
                </c:pt>
                <c:pt idx="2007">
                  <c:v>44307.90625</c:v>
                </c:pt>
                <c:pt idx="2008">
                  <c:v>44307.916666666664</c:v>
                </c:pt>
                <c:pt idx="2009">
                  <c:v>44307.927083333336</c:v>
                </c:pt>
                <c:pt idx="2010">
                  <c:v>44307.9375</c:v>
                </c:pt>
                <c:pt idx="2011">
                  <c:v>44307.947916666664</c:v>
                </c:pt>
                <c:pt idx="2012">
                  <c:v>44307.958333333336</c:v>
                </c:pt>
                <c:pt idx="2013">
                  <c:v>44307.96875</c:v>
                </c:pt>
                <c:pt idx="2014">
                  <c:v>44307.979166666664</c:v>
                </c:pt>
                <c:pt idx="2015">
                  <c:v>44307.989583333336</c:v>
                </c:pt>
                <c:pt idx="2016">
                  <c:v>44308</c:v>
                </c:pt>
                <c:pt idx="2017">
                  <c:v>44308.010416666664</c:v>
                </c:pt>
                <c:pt idx="2018">
                  <c:v>44308.020833333336</c:v>
                </c:pt>
                <c:pt idx="2019">
                  <c:v>44308.03125</c:v>
                </c:pt>
                <c:pt idx="2020">
                  <c:v>44308.041666666664</c:v>
                </c:pt>
                <c:pt idx="2021">
                  <c:v>44308.052083333336</c:v>
                </c:pt>
                <c:pt idx="2022">
                  <c:v>44308.0625</c:v>
                </c:pt>
                <c:pt idx="2023">
                  <c:v>44308.072916666664</c:v>
                </c:pt>
                <c:pt idx="2024">
                  <c:v>44308.083333333336</c:v>
                </c:pt>
                <c:pt idx="2025">
                  <c:v>44308.09375</c:v>
                </c:pt>
                <c:pt idx="2026">
                  <c:v>44308.104166666664</c:v>
                </c:pt>
                <c:pt idx="2027">
                  <c:v>44308.114583333336</c:v>
                </c:pt>
                <c:pt idx="2028">
                  <c:v>44308.125</c:v>
                </c:pt>
                <c:pt idx="2029">
                  <c:v>44308.135416666664</c:v>
                </c:pt>
                <c:pt idx="2030">
                  <c:v>44308.145833333336</c:v>
                </c:pt>
                <c:pt idx="2031">
                  <c:v>44308.15625</c:v>
                </c:pt>
                <c:pt idx="2032">
                  <c:v>44308.166666666664</c:v>
                </c:pt>
                <c:pt idx="2033">
                  <c:v>44308.177083333336</c:v>
                </c:pt>
                <c:pt idx="2034">
                  <c:v>44308.1875</c:v>
                </c:pt>
                <c:pt idx="2035">
                  <c:v>44308.197916666664</c:v>
                </c:pt>
                <c:pt idx="2036">
                  <c:v>44308.208333333336</c:v>
                </c:pt>
                <c:pt idx="2037">
                  <c:v>44308.21875</c:v>
                </c:pt>
                <c:pt idx="2038">
                  <c:v>44308.229166666664</c:v>
                </c:pt>
                <c:pt idx="2039">
                  <c:v>44308.239583333336</c:v>
                </c:pt>
                <c:pt idx="2040">
                  <c:v>44308.25</c:v>
                </c:pt>
                <c:pt idx="2041">
                  <c:v>44308.260416666664</c:v>
                </c:pt>
                <c:pt idx="2042">
                  <c:v>44308.270833333336</c:v>
                </c:pt>
                <c:pt idx="2043">
                  <c:v>44308.28125</c:v>
                </c:pt>
                <c:pt idx="2044">
                  <c:v>44308.291666666664</c:v>
                </c:pt>
                <c:pt idx="2045">
                  <c:v>44308.302083333336</c:v>
                </c:pt>
                <c:pt idx="2046">
                  <c:v>44308.3125</c:v>
                </c:pt>
                <c:pt idx="2047">
                  <c:v>44308.322916666664</c:v>
                </c:pt>
                <c:pt idx="2048">
                  <c:v>44308.333333333336</c:v>
                </c:pt>
                <c:pt idx="2049">
                  <c:v>44308.34375</c:v>
                </c:pt>
                <c:pt idx="2050">
                  <c:v>44308.354166666664</c:v>
                </c:pt>
                <c:pt idx="2051">
                  <c:v>44308.364583333336</c:v>
                </c:pt>
                <c:pt idx="2052">
                  <c:v>44308.375</c:v>
                </c:pt>
                <c:pt idx="2053">
                  <c:v>44308.385416666664</c:v>
                </c:pt>
                <c:pt idx="2054">
                  <c:v>44308.395833333336</c:v>
                </c:pt>
                <c:pt idx="2055">
                  <c:v>44308.40625</c:v>
                </c:pt>
                <c:pt idx="2056">
                  <c:v>44308.416666666664</c:v>
                </c:pt>
                <c:pt idx="2057">
                  <c:v>44308.427083333336</c:v>
                </c:pt>
                <c:pt idx="2058">
                  <c:v>44308.4375</c:v>
                </c:pt>
                <c:pt idx="2059">
                  <c:v>44308.447916666664</c:v>
                </c:pt>
                <c:pt idx="2060">
                  <c:v>44308.458333333336</c:v>
                </c:pt>
                <c:pt idx="2061">
                  <c:v>44308.46875</c:v>
                </c:pt>
                <c:pt idx="2062">
                  <c:v>44308.479166666664</c:v>
                </c:pt>
                <c:pt idx="2063">
                  <c:v>44308.489583333336</c:v>
                </c:pt>
                <c:pt idx="2064">
                  <c:v>44308.5</c:v>
                </c:pt>
                <c:pt idx="2065">
                  <c:v>44308.510416666664</c:v>
                </c:pt>
                <c:pt idx="2066">
                  <c:v>44308.520833333336</c:v>
                </c:pt>
                <c:pt idx="2067">
                  <c:v>44308.53125</c:v>
                </c:pt>
                <c:pt idx="2068">
                  <c:v>44308.541666666664</c:v>
                </c:pt>
                <c:pt idx="2069">
                  <c:v>44308.552083333336</c:v>
                </c:pt>
                <c:pt idx="2070">
                  <c:v>44308.5625</c:v>
                </c:pt>
                <c:pt idx="2071">
                  <c:v>44308.572916666664</c:v>
                </c:pt>
                <c:pt idx="2072">
                  <c:v>44308.583333333336</c:v>
                </c:pt>
                <c:pt idx="2073">
                  <c:v>44308.59375</c:v>
                </c:pt>
                <c:pt idx="2074">
                  <c:v>44308.604166666664</c:v>
                </c:pt>
                <c:pt idx="2075">
                  <c:v>44308.614583333336</c:v>
                </c:pt>
                <c:pt idx="2076">
                  <c:v>44308.625</c:v>
                </c:pt>
                <c:pt idx="2077">
                  <c:v>44308.635416666664</c:v>
                </c:pt>
                <c:pt idx="2078">
                  <c:v>44308.645833333336</c:v>
                </c:pt>
                <c:pt idx="2079">
                  <c:v>44308.65625</c:v>
                </c:pt>
                <c:pt idx="2080">
                  <c:v>44308.666666666664</c:v>
                </c:pt>
                <c:pt idx="2081">
                  <c:v>44308.677083333336</c:v>
                </c:pt>
                <c:pt idx="2082">
                  <c:v>44308.6875</c:v>
                </c:pt>
                <c:pt idx="2083">
                  <c:v>44308.697916666664</c:v>
                </c:pt>
                <c:pt idx="2084">
                  <c:v>44308.708333333336</c:v>
                </c:pt>
                <c:pt idx="2085">
                  <c:v>44308.71875</c:v>
                </c:pt>
                <c:pt idx="2086">
                  <c:v>44308.729166666664</c:v>
                </c:pt>
                <c:pt idx="2087">
                  <c:v>44308.739583333336</c:v>
                </c:pt>
                <c:pt idx="2088">
                  <c:v>44308.75</c:v>
                </c:pt>
                <c:pt idx="2089">
                  <c:v>44308.760416666664</c:v>
                </c:pt>
                <c:pt idx="2090">
                  <c:v>44308.770833333336</c:v>
                </c:pt>
                <c:pt idx="2091">
                  <c:v>44308.78125</c:v>
                </c:pt>
                <c:pt idx="2092">
                  <c:v>44308.791666666664</c:v>
                </c:pt>
                <c:pt idx="2093">
                  <c:v>44308.802083333336</c:v>
                </c:pt>
                <c:pt idx="2094">
                  <c:v>44308.8125</c:v>
                </c:pt>
                <c:pt idx="2095">
                  <c:v>44308.822916666664</c:v>
                </c:pt>
                <c:pt idx="2096">
                  <c:v>44308.833333333336</c:v>
                </c:pt>
                <c:pt idx="2097">
                  <c:v>44308.84375</c:v>
                </c:pt>
                <c:pt idx="2098">
                  <c:v>44308.854166666664</c:v>
                </c:pt>
                <c:pt idx="2099">
                  <c:v>44308.864583333336</c:v>
                </c:pt>
                <c:pt idx="2100">
                  <c:v>44308.875</c:v>
                </c:pt>
                <c:pt idx="2101">
                  <c:v>44308.885416666664</c:v>
                </c:pt>
                <c:pt idx="2102">
                  <c:v>44308.895833333336</c:v>
                </c:pt>
                <c:pt idx="2103">
                  <c:v>44308.90625</c:v>
                </c:pt>
                <c:pt idx="2104">
                  <c:v>44308.916666666664</c:v>
                </c:pt>
                <c:pt idx="2105">
                  <c:v>44308.927083333336</c:v>
                </c:pt>
                <c:pt idx="2106">
                  <c:v>44308.9375</c:v>
                </c:pt>
                <c:pt idx="2107">
                  <c:v>44308.947916666664</c:v>
                </c:pt>
                <c:pt idx="2108">
                  <c:v>44308.958333333336</c:v>
                </c:pt>
                <c:pt idx="2109">
                  <c:v>44308.96875</c:v>
                </c:pt>
                <c:pt idx="2110">
                  <c:v>44308.979166666664</c:v>
                </c:pt>
                <c:pt idx="2111">
                  <c:v>44308.989583333336</c:v>
                </c:pt>
                <c:pt idx="2112">
                  <c:v>44309</c:v>
                </c:pt>
                <c:pt idx="2113">
                  <c:v>44309.010416666664</c:v>
                </c:pt>
                <c:pt idx="2114">
                  <c:v>44309.020833333336</c:v>
                </c:pt>
                <c:pt idx="2115">
                  <c:v>44309.03125</c:v>
                </c:pt>
                <c:pt idx="2116">
                  <c:v>44309.041666666664</c:v>
                </c:pt>
                <c:pt idx="2117">
                  <c:v>44309.052083333336</c:v>
                </c:pt>
                <c:pt idx="2118">
                  <c:v>44309.0625</c:v>
                </c:pt>
                <c:pt idx="2119">
                  <c:v>44309.072916666664</c:v>
                </c:pt>
                <c:pt idx="2120">
                  <c:v>44309.083333333336</c:v>
                </c:pt>
                <c:pt idx="2121">
                  <c:v>44309.09375</c:v>
                </c:pt>
                <c:pt idx="2122">
                  <c:v>44309.104166666664</c:v>
                </c:pt>
                <c:pt idx="2123">
                  <c:v>44309.114583333336</c:v>
                </c:pt>
                <c:pt idx="2124">
                  <c:v>44309.125</c:v>
                </c:pt>
                <c:pt idx="2125">
                  <c:v>44309.135416666664</c:v>
                </c:pt>
                <c:pt idx="2126">
                  <c:v>44309.145833333336</c:v>
                </c:pt>
                <c:pt idx="2127">
                  <c:v>44309.15625</c:v>
                </c:pt>
                <c:pt idx="2128">
                  <c:v>44309.166666666664</c:v>
                </c:pt>
                <c:pt idx="2129">
                  <c:v>44309.177083333336</c:v>
                </c:pt>
                <c:pt idx="2130">
                  <c:v>44309.1875</c:v>
                </c:pt>
                <c:pt idx="2131">
                  <c:v>44309.197916666664</c:v>
                </c:pt>
                <c:pt idx="2132">
                  <c:v>44309.208333333336</c:v>
                </c:pt>
                <c:pt idx="2133">
                  <c:v>44309.21875</c:v>
                </c:pt>
                <c:pt idx="2134">
                  <c:v>44309.229166666664</c:v>
                </c:pt>
                <c:pt idx="2135">
                  <c:v>44309.239583333336</c:v>
                </c:pt>
                <c:pt idx="2136">
                  <c:v>44309.25</c:v>
                </c:pt>
                <c:pt idx="2137">
                  <c:v>44309.260416666664</c:v>
                </c:pt>
                <c:pt idx="2138">
                  <c:v>44309.270833333336</c:v>
                </c:pt>
                <c:pt idx="2139">
                  <c:v>44309.28125</c:v>
                </c:pt>
                <c:pt idx="2140">
                  <c:v>44309.291666666664</c:v>
                </c:pt>
                <c:pt idx="2141">
                  <c:v>44309.302083333336</c:v>
                </c:pt>
                <c:pt idx="2142">
                  <c:v>44309.3125</c:v>
                </c:pt>
                <c:pt idx="2143">
                  <c:v>44309.322916666664</c:v>
                </c:pt>
                <c:pt idx="2144">
                  <c:v>44309.333333333336</c:v>
                </c:pt>
                <c:pt idx="2145">
                  <c:v>44309.34375</c:v>
                </c:pt>
                <c:pt idx="2146">
                  <c:v>44309.354166666664</c:v>
                </c:pt>
                <c:pt idx="2147">
                  <c:v>44309.364583333336</c:v>
                </c:pt>
                <c:pt idx="2148">
                  <c:v>44309.375</c:v>
                </c:pt>
                <c:pt idx="2149">
                  <c:v>44309.385416666664</c:v>
                </c:pt>
                <c:pt idx="2150">
                  <c:v>44309.395833333336</c:v>
                </c:pt>
                <c:pt idx="2151">
                  <c:v>44309.40625</c:v>
                </c:pt>
                <c:pt idx="2152">
                  <c:v>44309.416666666664</c:v>
                </c:pt>
                <c:pt idx="2153">
                  <c:v>44309.427083333336</c:v>
                </c:pt>
                <c:pt idx="2154">
                  <c:v>44309.4375</c:v>
                </c:pt>
                <c:pt idx="2155">
                  <c:v>44309.447916666664</c:v>
                </c:pt>
                <c:pt idx="2156">
                  <c:v>44309.458333333336</c:v>
                </c:pt>
                <c:pt idx="2157">
                  <c:v>44309.46875</c:v>
                </c:pt>
                <c:pt idx="2158">
                  <c:v>44309.479166666664</c:v>
                </c:pt>
                <c:pt idx="2159">
                  <c:v>44309.489583333336</c:v>
                </c:pt>
                <c:pt idx="2160">
                  <c:v>44309.5</c:v>
                </c:pt>
                <c:pt idx="2161">
                  <c:v>44309.510416666664</c:v>
                </c:pt>
                <c:pt idx="2162">
                  <c:v>44309.520833333336</c:v>
                </c:pt>
                <c:pt idx="2163">
                  <c:v>44309.53125</c:v>
                </c:pt>
                <c:pt idx="2164">
                  <c:v>44309.541666666664</c:v>
                </c:pt>
                <c:pt idx="2165">
                  <c:v>44309.552083333336</c:v>
                </c:pt>
                <c:pt idx="2166">
                  <c:v>44309.5625</c:v>
                </c:pt>
                <c:pt idx="2167">
                  <c:v>44309.572916666664</c:v>
                </c:pt>
                <c:pt idx="2168">
                  <c:v>44309.583333333336</c:v>
                </c:pt>
                <c:pt idx="2169">
                  <c:v>44309.59375</c:v>
                </c:pt>
                <c:pt idx="2170">
                  <c:v>44309.604166666664</c:v>
                </c:pt>
                <c:pt idx="2171">
                  <c:v>44309.614583333336</c:v>
                </c:pt>
                <c:pt idx="2172">
                  <c:v>44309.625</c:v>
                </c:pt>
                <c:pt idx="2173">
                  <c:v>44309.635416666664</c:v>
                </c:pt>
                <c:pt idx="2174">
                  <c:v>44309.645833333336</c:v>
                </c:pt>
                <c:pt idx="2175">
                  <c:v>44309.65625</c:v>
                </c:pt>
                <c:pt idx="2176">
                  <c:v>44309.666666666664</c:v>
                </c:pt>
                <c:pt idx="2177">
                  <c:v>44309.677083333336</c:v>
                </c:pt>
                <c:pt idx="2178">
                  <c:v>44309.6875</c:v>
                </c:pt>
                <c:pt idx="2179">
                  <c:v>44309.697916666664</c:v>
                </c:pt>
                <c:pt idx="2180">
                  <c:v>44309.708333333336</c:v>
                </c:pt>
                <c:pt idx="2181">
                  <c:v>44309.71875</c:v>
                </c:pt>
                <c:pt idx="2182">
                  <c:v>44309.729166666664</c:v>
                </c:pt>
                <c:pt idx="2183">
                  <c:v>44309.739583333336</c:v>
                </c:pt>
                <c:pt idx="2184">
                  <c:v>44309.75</c:v>
                </c:pt>
                <c:pt idx="2185">
                  <c:v>44309.760416666664</c:v>
                </c:pt>
                <c:pt idx="2186">
                  <c:v>44309.770833333336</c:v>
                </c:pt>
                <c:pt idx="2187">
                  <c:v>44309.78125</c:v>
                </c:pt>
                <c:pt idx="2188">
                  <c:v>44309.791666666664</c:v>
                </c:pt>
                <c:pt idx="2189">
                  <c:v>44309.802083333336</c:v>
                </c:pt>
                <c:pt idx="2190">
                  <c:v>44309.8125</c:v>
                </c:pt>
                <c:pt idx="2191">
                  <c:v>44309.822916666664</c:v>
                </c:pt>
                <c:pt idx="2192">
                  <c:v>44309.833333333336</c:v>
                </c:pt>
                <c:pt idx="2193">
                  <c:v>44309.84375</c:v>
                </c:pt>
                <c:pt idx="2194">
                  <c:v>44309.854166666664</c:v>
                </c:pt>
                <c:pt idx="2195">
                  <c:v>44309.864583333336</c:v>
                </c:pt>
                <c:pt idx="2196">
                  <c:v>44309.875</c:v>
                </c:pt>
                <c:pt idx="2197">
                  <c:v>44309.885416666664</c:v>
                </c:pt>
                <c:pt idx="2198">
                  <c:v>44309.895833333336</c:v>
                </c:pt>
                <c:pt idx="2199">
                  <c:v>44309.90625</c:v>
                </c:pt>
                <c:pt idx="2200">
                  <c:v>44309.916666666664</c:v>
                </c:pt>
                <c:pt idx="2201">
                  <c:v>44309.927083333336</c:v>
                </c:pt>
                <c:pt idx="2202">
                  <c:v>44309.9375</c:v>
                </c:pt>
                <c:pt idx="2203">
                  <c:v>44309.947916666664</c:v>
                </c:pt>
                <c:pt idx="2204">
                  <c:v>44309.958333333336</c:v>
                </c:pt>
                <c:pt idx="2205">
                  <c:v>44309.96875</c:v>
                </c:pt>
                <c:pt idx="2206">
                  <c:v>44309.979166666664</c:v>
                </c:pt>
                <c:pt idx="2207">
                  <c:v>44309.989583333336</c:v>
                </c:pt>
                <c:pt idx="2208">
                  <c:v>44310</c:v>
                </c:pt>
                <c:pt idx="2209">
                  <c:v>44310.010416666664</c:v>
                </c:pt>
                <c:pt idx="2210">
                  <c:v>44310.020833333336</c:v>
                </c:pt>
                <c:pt idx="2211">
                  <c:v>44310.03125</c:v>
                </c:pt>
                <c:pt idx="2212">
                  <c:v>44310.041666666664</c:v>
                </c:pt>
                <c:pt idx="2213">
                  <c:v>44310.052083333336</c:v>
                </c:pt>
                <c:pt idx="2214">
                  <c:v>44310.0625</c:v>
                </c:pt>
                <c:pt idx="2215">
                  <c:v>44310.072916666664</c:v>
                </c:pt>
                <c:pt idx="2216">
                  <c:v>44310.083333333336</c:v>
                </c:pt>
                <c:pt idx="2217">
                  <c:v>44310.09375</c:v>
                </c:pt>
                <c:pt idx="2218">
                  <c:v>44310.104166666664</c:v>
                </c:pt>
                <c:pt idx="2219">
                  <c:v>44310.114583333336</c:v>
                </c:pt>
                <c:pt idx="2220">
                  <c:v>44310.125</c:v>
                </c:pt>
                <c:pt idx="2221">
                  <c:v>44310.135416666664</c:v>
                </c:pt>
                <c:pt idx="2222">
                  <c:v>44310.145833333336</c:v>
                </c:pt>
                <c:pt idx="2223">
                  <c:v>44310.15625</c:v>
                </c:pt>
                <c:pt idx="2224">
                  <c:v>44310.166666666664</c:v>
                </c:pt>
                <c:pt idx="2225">
                  <c:v>44310.177083333336</c:v>
                </c:pt>
                <c:pt idx="2226">
                  <c:v>44310.1875</c:v>
                </c:pt>
                <c:pt idx="2227">
                  <c:v>44310.197916666664</c:v>
                </c:pt>
                <c:pt idx="2228">
                  <c:v>44310.208333333336</c:v>
                </c:pt>
                <c:pt idx="2229">
                  <c:v>44310.21875</c:v>
                </c:pt>
                <c:pt idx="2230">
                  <c:v>44310.229166666664</c:v>
                </c:pt>
                <c:pt idx="2231">
                  <c:v>44310.239583333336</c:v>
                </c:pt>
                <c:pt idx="2232">
                  <c:v>44310.25</c:v>
                </c:pt>
                <c:pt idx="2233">
                  <c:v>44310.260416666664</c:v>
                </c:pt>
                <c:pt idx="2234">
                  <c:v>44310.270833333336</c:v>
                </c:pt>
                <c:pt idx="2235">
                  <c:v>44310.28125</c:v>
                </c:pt>
                <c:pt idx="2236">
                  <c:v>44310.291666666664</c:v>
                </c:pt>
                <c:pt idx="2237">
                  <c:v>44310.302083333336</c:v>
                </c:pt>
                <c:pt idx="2238">
                  <c:v>44310.3125</c:v>
                </c:pt>
                <c:pt idx="2239">
                  <c:v>44310.322916666664</c:v>
                </c:pt>
                <c:pt idx="2240">
                  <c:v>44310.333333333336</c:v>
                </c:pt>
                <c:pt idx="2241">
                  <c:v>44310.34375</c:v>
                </c:pt>
                <c:pt idx="2242">
                  <c:v>44310.354166666664</c:v>
                </c:pt>
                <c:pt idx="2243">
                  <c:v>44310.364583333336</c:v>
                </c:pt>
                <c:pt idx="2244">
                  <c:v>44310.375</c:v>
                </c:pt>
                <c:pt idx="2245">
                  <c:v>44310.385416666664</c:v>
                </c:pt>
                <c:pt idx="2246">
                  <c:v>44310.395833333336</c:v>
                </c:pt>
                <c:pt idx="2247">
                  <c:v>44310.40625</c:v>
                </c:pt>
                <c:pt idx="2248">
                  <c:v>44310.416666666664</c:v>
                </c:pt>
                <c:pt idx="2249">
                  <c:v>44310.427083333336</c:v>
                </c:pt>
                <c:pt idx="2250">
                  <c:v>44310.4375</c:v>
                </c:pt>
                <c:pt idx="2251">
                  <c:v>44310.447916666664</c:v>
                </c:pt>
                <c:pt idx="2252">
                  <c:v>44310.458333333336</c:v>
                </c:pt>
                <c:pt idx="2253">
                  <c:v>44310.46875</c:v>
                </c:pt>
                <c:pt idx="2254">
                  <c:v>44310.479166666664</c:v>
                </c:pt>
                <c:pt idx="2255">
                  <c:v>44310.489583333336</c:v>
                </c:pt>
                <c:pt idx="2256">
                  <c:v>44310.5</c:v>
                </c:pt>
                <c:pt idx="2257">
                  <c:v>44310.510416666664</c:v>
                </c:pt>
                <c:pt idx="2258">
                  <c:v>44310.520833333336</c:v>
                </c:pt>
                <c:pt idx="2259">
                  <c:v>44310.53125</c:v>
                </c:pt>
                <c:pt idx="2260">
                  <c:v>44310.541666666664</c:v>
                </c:pt>
                <c:pt idx="2261">
                  <c:v>44310.552083333336</c:v>
                </c:pt>
                <c:pt idx="2262">
                  <c:v>44310.5625</c:v>
                </c:pt>
                <c:pt idx="2263">
                  <c:v>44310.572916666664</c:v>
                </c:pt>
                <c:pt idx="2264">
                  <c:v>44310.583333333336</c:v>
                </c:pt>
                <c:pt idx="2265">
                  <c:v>44310.59375</c:v>
                </c:pt>
                <c:pt idx="2266">
                  <c:v>44310.604166666664</c:v>
                </c:pt>
                <c:pt idx="2267">
                  <c:v>44310.614583333336</c:v>
                </c:pt>
                <c:pt idx="2268">
                  <c:v>44310.625</c:v>
                </c:pt>
                <c:pt idx="2269">
                  <c:v>44310.635416666664</c:v>
                </c:pt>
                <c:pt idx="2270">
                  <c:v>44310.645833333336</c:v>
                </c:pt>
                <c:pt idx="2271">
                  <c:v>44310.65625</c:v>
                </c:pt>
                <c:pt idx="2272">
                  <c:v>44310.666666666664</c:v>
                </c:pt>
                <c:pt idx="2273">
                  <c:v>44310.677083333336</c:v>
                </c:pt>
                <c:pt idx="2274">
                  <c:v>44310.6875</c:v>
                </c:pt>
                <c:pt idx="2275">
                  <c:v>44310.697916666664</c:v>
                </c:pt>
                <c:pt idx="2276">
                  <c:v>44310.708333333336</c:v>
                </c:pt>
                <c:pt idx="2277">
                  <c:v>44310.71875</c:v>
                </c:pt>
                <c:pt idx="2278">
                  <c:v>44310.729166666664</c:v>
                </c:pt>
                <c:pt idx="2279">
                  <c:v>44310.739583333336</c:v>
                </c:pt>
                <c:pt idx="2280">
                  <c:v>44310.75</c:v>
                </c:pt>
                <c:pt idx="2281">
                  <c:v>44310.760416666664</c:v>
                </c:pt>
                <c:pt idx="2282">
                  <c:v>44310.770833333336</c:v>
                </c:pt>
                <c:pt idx="2283">
                  <c:v>44310.78125</c:v>
                </c:pt>
                <c:pt idx="2284">
                  <c:v>44310.791666666664</c:v>
                </c:pt>
                <c:pt idx="2285">
                  <c:v>44310.802083333336</c:v>
                </c:pt>
                <c:pt idx="2286">
                  <c:v>44310.8125</c:v>
                </c:pt>
                <c:pt idx="2287">
                  <c:v>44310.822916666664</c:v>
                </c:pt>
                <c:pt idx="2288">
                  <c:v>44310.833333333336</c:v>
                </c:pt>
                <c:pt idx="2289">
                  <c:v>44310.84375</c:v>
                </c:pt>
                <c:pt idx="2290">
                  <c:v>44310.854166666664</c:v>
                </c:pt>
                <c:pt idx="2291">
                  <c:v>44310.864583333336</c:v>
                </c:pt>
                <c:pt idx="2292">
                  <c:v>44310.875</c:v>
                </c:pt>
                <c:pt idx="2293">
                  <c:v>44310.885416666664</c:v>
                </c:pt>
                <c:pt idx="2294">
                  <c:v>44310.895833333336</c:v>
                </c:pt>
                <c:pt idx="2295">
                  <c:v>44310.90625</c:v>
                </c:pt>
                <c:pt idx="2296">
                  <c:v>44310.916666666664</c:v>
                </c:pt>
                <c:pt idx="2297">
                  <c:v>44310.927083333336</c:v>
                </c:pt>
                <c:pt idx="2298">
                  <c:v>44310.9375</c:v>
                </c:pt>
                <c:pt idx="2299">
                  <c:v>44310.947916666664</c:v>
                </c:pt>
                <c:pt idx="2300">
                  <c:v>44310.958333333336</c:v>
                </c:pt>
                <c:pt idx="2301">
                  <c:v>44310.96875</c:v>
                </c:pt>
                <c:pt idx="2302">
                  <c:v>44310.979166666664</c:v>
                </c:pt>
                <c:pt idx="2303">
                  <c:v>44310.989583333336</c:v>
                </c:pt>
                <c:pt idx="2304">
                  <c:v>44311</c:v>
                </c:pt>
                <c:pt idx="2305">
                  <c:v>44311.010416666664</c:v>
                </c:pt>
                <c:pt idx="2306">
                  <c:v>44311.020833333336</c:v>
                </c:pt>
                <c:pt idx="2307">
                  <c:v>44311.03125</c:v>
                </c:pt>
                <c:pt idx="2308">
                  <c:v>44311.041666666664</c:v>
                </c:pt>
                <c:pt idx="2309">
                  <c:v>44311.052083333336</c:v>
                </c:pt>
                <c:pt idx="2310">
                  <c:v>44311.0625</c:v>
                </c:pt>
                <c:pt idx="2311">
                  <c:v>44311.072916666664</c:v>
                </c:pt>
                <c:pt idx="2312">
                  <c:v>44311.083333333336</c:v>
                </c:pt>
                <c:pt idx="2313">
                  <c:v>44311.09375</c:v>
                </c:pt>
                <c:pt idx="2314">
                  <c:v>44311.104166666664</c:v>
                </c:pt>
                <c:pt idx="2315">
                  <c:v>44311.114583333336</c:v>
                </c:pt>
                <c:pt idx="2316">
                  <c:v>44311.125</c:v>
                </c:pt>
                <c:pt idx="2317">
                  <c:v>44311.135416666664</c:v>
                </c:pt>
                <c:pt idx="2318">
                  <c:v>44311.145833333336</c:v>
                </c:pt>
                <c:pt idx="2319">
                  <c:v>44311.15625</c:v>
                </c:pt>
                <c:pt idx="2320">
                  <c:v>44311.166666666664</c:v>
                </c:pt>
                <c:pt idx="2321">
                  <c:v>44311.177083333336</c:v>
                </c:pt>
                <c:pt idx="2322">
                  <c:v>44311.1875</c:v>
                </c:pt>
                <c:pt idx="2323">
                  <c:v>44311.197916666664</c:v>
                </c:pt>
                <c:pt idx="2324">
                  <c:v>44311.208333333336</c:v>
                </c:pt>
                <c:pt idx="2325">
                  <c:v>44311.21875</c:v>
                </c:pt>
                <c:pt idx="2326">
                  <c:v>44311.229166666664</c:v>
                </c:pt>
                <c:pt idx="2327">
                  <c:v>44311.239583333336</c:v>
                </c:pt>
                <c:pt idx="2328">
                  <c:v>44311.25</c:v>
                </c:pt>
                <c:pt idx="2329">
                  <c:v>44311.260416666664</c:v>
                </c:pt>
                <c:pt idx="2330">
                  <c:v>44311.270833333336</c:v>
                </c:pt>
                <c:pt idx="2331">
                  <c:v>44311.28125</c:v>
                </c:pt>
                <c:pt idx="2332">
                  <c:v>44311.291666666664</c:v>
                </c:pt>
                <c:pt idx="2333">
                  <c:v>44311.302083333336</c:v>
                </c:pt>
                <c:pt idx="2334">
                  <c:v>44311.3125</c:v>
                </c:pt>
                <c:pt idx="2335">
                  <c:v>44311.322916666664</c:v>
                </c:pt>
                <c:pt idx="2336">
                  <c:v>44311.333333333336</c:v>
                </c:pt>
                <c:pt idx="2337">
                  <c:v>44311.34375</c:v>
                </c:pt>
                <c:pt idx="2338">
                  <c:v>44311.354166666664</c:v>
                </c:pt>
                <c:pt idx="2339">
                  <c:v>44311.364583333336</c:v>
                </c:pt>
                <c:pt idx="2340">
                  <c:v>44311.375</c:v>
                </c:pt>
                <c:pt idx="2341">
                  <c:v>44311.385416666664</c:v>
                </c:pt>
                <c:pt idx="2342">
                  <c:v>44311.395833333336</c:v>
                </c:pt>
                <c:pt idx="2343">
                  <c:v>44311.40625</c:v>
                </c:pt>
                <c:pt idx="2344">
                  <c:v>44311.416666666664</c:v>
                </c:pt>
                <c:pt idx="2345">
                  <c:v>44311.427083333336</c:v>
                </c:pt>
                <c:pt idx="2346">
                  <c:v>44311.4375</c:v>
                </c:pt>
                <c:pt idx="2347">
                  <c:v>44311.447916666664</c:v>
                </c:pt>
                <c:pt idx="2348">
                  <c:v>44311.458333333336</c:v>
                </c:pt>
                <c:pt idx="2349">
                  <c:v>44311.46875</c:v>
                </c:pt>
                <c:pt idx="2350">
                  <c:v>44311.479166666664</c:v>
                </c:pt>
                <c:pt idx="2351">
                  <c:v>44311.489583333336</c:v>
                </c:pt>
                <c:pt idx="2352">
                  <c:v>44311.5</c:v>
                </c:pt>
                <c:pt idx="2353">
                  <c:v>44311.510416666664</c:v>
                </c:pt>
                <c:pt idx="2354">
                  <c:v>44311.520833333336</c:v>
                </c:pt>
                <c:pt idx="2355">
                  <c:v>44311.53125</c:v>
                </c:pt>
                <c:pt idx="2356">
                  <c:v>44311.541666666664</c:v>
                </c:pt>
                <c:pt idx="2357">
                  <c:v>44311.552083333336</c:v>
                </c:pt>
                <c:pt idx="2358">
                  <c:v>44311.5625</c:v>
                </c:pt>
                <c:pt idx="2359">
                  <c:v>44311.572916666664</c:v>
                </c:pt>
                <c:pt idx="2360">
                  <c:v>44311.583333333336</c:v>
                </c:pt>
                <c:pt idx="2361">
                  <c:v>44311.59375</c:v>
                </c:pt>
                <c:pt idx="2362">
                  <c:v>44311.604166666664</c:v>
                </c:pt>
                <c:pt idx="2363">
                  <c:v>44311.614583333336</c:v>
                </c:pt>
                <c:pt idx="2364">
                  <c:v>44311.625</c:v>
                </c:pt>
                <c:pt idx="2365">
                  <c:v>44311.635416666664</c:v>
                </c:pt>
                <c:pt idx="2366">
                  <c:v>44311.645833333336</c:v>
                </c:pt>
                <c:pt idx="2367">
                  <c:v>44311.65625</c:v>
                </c:pt>
                <c:pt idx="2368">
                  <c:v>44311.666666666664</c:v>
                </c:pt>
                <c:pt idx="2369">
                  <c:v>44311.677083333336</c:v>
                </c:pt>
                <c:pt idx="2370">
                  <c:v>44311.6875</c:v>
                </c:pt>
                <c:pt idx="2371">
                  <c:v>44311.697916666664</c:v>
                </c:pt>
                <c:pt idx="2372">
                  <c:v>44311.708333333336</c:v>
                </c:pt>
                <c:pt idx="2373">
                  <c:v>44311.71875</c:v>
                </c:pt>
                <c:pt idx="2374">
                  <c:v>44311.729166666664</c:v>
                </c:pt>
                <c:pt idx="2375">
                  <c:v>44311.739583333336</c:v>
                </c:pt>
                <c:pt idx="2376">
                  <c:v>44311.75</c:v>
                </c:pt>
                <c:pt idx="2377">
                  <c:v>44311.760416666664</c:v>
                </c:pt>
                <c:pt idx="2378">
                  <c:v>44311.770833333336</c:v>
                </c:pt>
                <c:pt idx="2379">
                  <c:v>44311.78125</c:v>
                </c:pt>
                <c:pt idx="2380">
                  <c:v>44311.791666666664</c:v>
                </c:pt>
                <c:pt idx="2381">
                  <c:v>44311.802083333336</c:v>
                </c:pt>
                <c:pt idx="2382">
                  <c:v>44311.8125</c:v>
                </c:pt>
                <c:pt idx="2383">
                  <c:v>44311.822916666664</c:v>
                </c:pt>
                <c:pt idx="2384">
                  <c:v>44311.833333333336</c:v>
                </c:pt>
                <c:pt idx="2385">
                  <c:v>44311.84375</c:v>
                </c:pt>
                <c:pt idx="2386">
                  <c:v>44311.854166666664</c:v>
                </c:pt>
                <c:pt idx="2387">
                  <c:v>44311.864583333336</c:v>
                </c:pt>
                <c:pt idx="2388">
                  <c:v>44311.875</c:v>
                </c:pt>
                <c:pt idx="2389">
                  <c:v>44311.885416666664</c:v>
                </c:pt>
                <c:pt idx="2390">
                  <c:v>44311.895833333336</c:v>
                </c:pt>
                <c:pt idx="2391">
                  <c:v>44311.90625</c:v>
                </c:pt>
                <c:pt idx="2392">
                  <c:v>44311.916666666664</c:v>
                </c:pt>
                <c:pt idx="2393">
                  <c:v>44311.927083333336</c:v>
                </c:pt>
                <c:pt idx="2394">
                  <c:v>44311.9375</c:v>
                </c:pt>
                <c:pt idx="2395">
                  <c:v>44311.947916666664</c:v>
                </c:pt>
                <c:pt idx="2396">
                  <c:v>44311.958333333336</c:v>
                </c:pt>
                <c:pt idx="2397">
                  <c:v>44311.96875</c:v>
                </c:pt>
                <c:pt idx="2398">
                  <c:v>44311.979166666664</c:v>
                </c:pt>
                <c:pt idx="2399">
                  <c:v>44311.989583333336</c:v>
                </c:pt>
                <c:pt idx="2400">
                  <c:v>44312</c:v>
                </c:pt>
                <c:pt idx="2401">
                  <c:v>44312.010416666664</c:v>
                </c:pt>
                <c:pt idx="2402">
                  <c:v>44312.020833333336</c:v>
                </c:pt>
                <c:pt idx="2403">
                  <c:v>44312.03125</c:v>
                </c:pt>
                <c:pt idx="2404">
                  <c:v>44312.041666666664</c:v>
                </c:pt>
                <c:pt idx="2405">
                  <c:v>44312.052083333336</c:v>
                </c:pt>
                <c:pt idx="2406">
                  <c:v>44312.0625</c:v>
                </c:pt>
                <c:pt idx="2407">
                  <c:v>44312.072916666664</c:v>
                </c:pt>
                <c:pt idx="2408">
                  <c:v>44312.083333333336</c:v>
                </c:pt>
                <c:pt idx="2409">
                  <c:v>44312.09375</c:v>
                </c:pt>
                <c:pt idx="2410">
                  <c:v>44312.104166666664</c:v>
                </c:pt>
                <c:pt idx="2411">
                  <c:v>44312.114583333336</c:v>
                </c:pt>
                <c:pt idx="2412">
                  <c:v>44312.125</c:v>
                </c:pt>
                <c:pt idx="2413">
                  <c:v>44312.135416666664</c:v>
                </c:pt>
                <c:pt idx="2414">
                  <c:v>44312.145833333336</c:v>
                </c:pt>
                <c:pt idx="2415">
                  <c:v>44312.15625</c:v>
                </c:pt>
                <c:pt idx="2416">
                  <c:v>44312.166666666664</c:v>
                </c:pt>
                <c:pt idx="2417">
                  <c:v>44312.177083333336</c:v>
                </c:pt>
                <c:pt idx="2418">
                  <c:v>44312.1875</c:v>
                </c:pt>
                <c:pt idx="2419">
                  <c:v>44312.197916666664</c:v>
                </c:pt>
                <c:pt idx="2420">
                  <c:v>44312.208333333336</c:v>
                </c:pt>
                <c:pt idx="2421">
                  <c:v>44312.21875</c:v>
                </c:pt>
                <c:pt idx="2422">
                  <c:v>44312.229166666664</c:v>
                </c:pt>
                <c:pt idx="2423">
                  <c:v>44312.239583333336</c:v>
                </c:pt>
                <c:pt idx="2424">
                  <c:v>44312.25</c:v>
                </c:pt>
                <c:pt idx="2425">
                  <c:v>44312.260416666664</c:v>
                </c:pt>
                <c:pt idx="2426">
                  <c:v>44312.270833333336</c:v>
                </c:pt>
                <c:pt idx="2427">
                  <c:v>44312.28125</c:v>
                </c:pt>
                <c:pt idx="2428">
                  <c:v>44312.291666666664</c:v>
                </c:pt>
                <c:pt idx="2429">
                  <c:v>44312.302083333336</c:v>
                </c:pt>
                <c:pt idx="2430">
                  <c:v>44312.3125</c:v>
                </c:pt>
                <c:pt idx="2431">
                  <c:v>44312.322916666664</c:v>
                </c:pt>
                <c:pt idx="2432">
                  <c:v>44312.333333333336</c:v>
                </c:pt>
                <c:pt idx="2433">
                  <c:v>44312.34375</c:v>
                </c:pt>
                <c:pt idx="2434">
                  <c:v>44312.354166666664</c:v>
                </c:pt>
                <c:pt idx="2435">
                  <c:v>44312.364583333336</c:v>
                </c:pt>
                <c:pt idx="2436">
                  <c:v>44312.375</c:v>
                </c:pt>
                <c:pt idx="2437">
                  <c:v>44312.385416666664</c:v>
                </c:pt>
                <c:pt idx="2438">
                  <c:v>44312.395833333336</c:v>
                </c:pt>
                <c:pt idx="2439">
                  <c:v>44312.40625</c:v>
                </c:pt>
                <c:pt idx="2440">
                  <c:v>44312.416666666664</c:v>
                </c:pt>
                <c:pt idx="2441">
                  <c:v>44312.427083333336</c:v>
                </c:pt>
                <c:pt idx="2442">
                  <c:v>44312.4375</c:v>
                </c:pt>
                <c:pt idx="2443">
                  <c:v>44312.447916666664</c:v>
                </c:pt>
                <c:pt idx="2444">
                  <c:v>44312.458333333336</c:v>
                </c:pt>
                <c:pt idx="2445">
                  <c:v>44312.46875</c:v>
                </c:pt>
                <c:pt idx="2446">
                  <c:v>44312.479166666664</c:v>
                </c:pt>
                <c:pt idx="2447">
                  <c:v>44312.489583333336</c:v>
                </c:pt>
                <c:pt idx="2448">
                  <c:v>44312.5</c:v>
                </c:pt>
                <c:pt idx="2449">
                  <c:v>44312.510416666664</c:v>
                </c:pt>
                <c:pt idx="2450">
                  <c:v>44312.520833333336</c:v>
                </c:pt>
                <c:pt idx="2451">
                  <c:v>44312.53125</c:v>
                </c:pt>
                <c:pt idx="2452">
                  <c:v>44312.541666666664</c:v>
                </c:pt>
                <c:pt idx="2453">
                  <c:v>44312.552083333336</c:v>
                </c:pt>
                <c:pt idx="2454">
                  <c:v>44312.5625</c:v>
                </c:pt>
                <c:pt idx="2455">
                  <c:v>44312.572916666664</c:v>
                </c:pt>
                <c:pt idx="2456">
                  <c:v>44312.583333333336</c:v>
                </c:pt>
                <c:pt idx="2457">
                  <c:v>44312.59375</c:v>
                </c:pt>
                <c:pt idx="2458">
                  <c:v>44312.604166666664</c:v>
                </c:pt>
                <c:pt idx="2459">
                  <c:v>44312.614583333336</c:v>
                </c:pt>
                <c:pt idx="2460">
                  <c:v>44312.625</c:v>
                </c:pt>
                <c:pt idx="2461">
                  <c:v>44312.635416666664</c:v>
                </c:pt>
                <c:pt idx="2462">
                  <c:v>44312.645833333336</c:v>
                </c:pt>
                <c:pt idx="2463">
                  <c:v>44312.65625</c:v>
                </c:pt>
                <c:pt idx="2464">
                  <c:v>44312.666666666664</c:v>
                </c:pt>
                <c:pt idx="2465">
                  <c:v>44312.677083333336</c:v>
                </c:pt>
                <c:pt idx="2466">
                  <c:v>44312.6875</c:v>
                </c:pt>
                <c:pt idx="2467">
                  <c:v>44312.697916666664</c:v>
                </c:pt>
                <c:pt idx="2468">
                  <c:v>44312.708333333336</c:v>
                </c:pt>
                <c:pt idx="2469">
                  <c:v>44312.71875</c:v>
                </c:pt>
                <c:pt idx="2470">
                  <c:v>44312.729166666664</c:v>
                </c:pt>
                <c:pt idx="2471">
                  <c:v>44312.739583333336</c:v>
                </c:pt>
                <c:pt idx="2472">
                  <c:v>44312.75</c:v>
                </c:pt>
                <c:pt idx="2473">
                  <c:v>44312.760416666664</c:v>
                </c:pt>
                <c:pt idx="2474">
                  <c:v>44312.770833333336</c:v>
                </c:pt>
                <c:pt idx="2475">
                  <c:v>44312.78125</c:v>
                </c:pt>
                <c:pt idx="2476">
                  <c:v>44312.791666666664</c:v>
                </c:pt>
                <c:pt idx="2477">
                  <c:v>44312.802083333336</c:v>
                </c:pt>
                <c:pt idx="2478">
                  <c:v>44312.8125</c:v>
                </c:pt>
                <c:pt idx="2479">
                  <c:v>44312.822916666664</c:v>
                </c:pt>
                <c:pt idx="2480">
                  <c:v>44312.833333333336</c:v>
                </c:pt>
                <c:pt idx="2481">
                  <c:v>44312.84375</c:v>
                </c:pt>
                <c:pt idx="2482">
                  <c:v>44312.854166666664</c:v>
                </c:pt>
                <c:pt idx="2483">
                  <c:v>44312.864583333336</c:v>
                </c:pt>
                <c:pt idx="2484">
                  <c:v>44312.875</c:v>
                </c:pt>
                <c:pt idx="2485">
                  <c:v>44312.885416666664</c:v>
                </c:pt>
                <c:pt idx="2486">
                  <c:v>44312.895833333336</c:v>
                </c:pt>
                <c:pt idx="2487">
                  <c:v>44312.90625</c:v>
                </c:pt>
                <c:pt idx="2488">
                  <c:v>44312.916666666664</c:v>
                </c:pt>
                <c:pt idx="2489">
                  <c:v>44312.927083333336</c:v>
                </c:pt>
                <c:pt idx="2490">
                  <c:v>44312.9375</c:v>
                </c:pt>
                <c:pt idx="2491">
                  <c:v>44312.947916666664</c:v>
                </c:pt>
                <c:pt idx="2492">
                  <c:v>44312.958333333336</c:v>
                </c:pt>
                <c:pt idx="2493">
                  <c:v>44312.96875</c:v>
                </c:pt>
                <c:pt idx="2494">
                  <c:v>44312.979166666664</c:v>
                </c:pt>
                <c:pt idx="2495">
                  <c:v>44312.989583333336</c:v>
                </c:pt>
                <c:pt idx="2496">
                  <c:v>44313</c:v>
                </c:pt>
                <c:pt idx="2497">
                  <c:v>44313.010416666664</c:v>
                </c:pt>
                <c:pt idx="2498">
                  <c:v>44313.020833333336</c:v>
                </c:pt>
                <c:pt idx="2499">
                  <c:v>44313.03125</c:v>
                </c:pt>
                <c:pt idx="2500">
                  <c:v>44313.041666666664</c:v>
                </c:pt>
                <c:pt idx="2501">
                  <c:v>44313.052083333336</c:v>
                </c:pt>
                <c:pt idx="2502">
                  <c:v>44313.0625</c:v>
                </c:pt>
                <c:pt idx="2503">
                  <c:v>44313.072916666664</c:v>
                </c:pt>
                <c:pt idx="2504">
                  <c:v>44313.083333333336</c:v>
                </c:pt>
                <c:pt idx="2505">
                  <c:v>44313.09375</c:v>
                </c:pt>
                <c:pt idx="2506">
                  <c:v>44313.104166666664</c:v>
                </c:pt>
                <c:pt idx="2507">
                  <c:v>44313.114583333336</c:v>
                </c:pt>
                <c:pt idx="2508">
                  <c:v>44313.125</c:v>
                </c:pt>
                <c:pt idx="2509">
                  <c:v>44313.135416666664</c:v>
                </c:pt>
                <c:pt idx="2510">
                  <c:v>44313.145833333336</c:v>
                </c:pt>
                <c:pt idx="2511">
                  <c:v>44313.15625</c:v>
                </c:pt>
                <c:pt idx="2512">
                  <c:v>44313.166666666664</c:v>
                </c:pt>
                <c:pt idx="2513">
                  <c:v>44313.177083333336</c:v>
                </c:pt>
                <c:pt idx="2514">
                  <c:v>44313.1875</c:v>
                </c:pt>
                <c:pt idx="2515">
                  <c:v>44313.197916666664</c:v>
                </c:pt>
                <c:pt idx="2516">
                  <c:v>44313.208333333336</c:v>
                </c:pt>
                <c:pt idx="2517">
                  <c:v>44313.21875</c:v>
                </c:pt>
                <c:pt idx="2518">
                  <c:v>44313.229166666664</c:v>
                </c:pt>
                <c:pt idx="2519">
                  <c:v>44313.239583333336</c:v>
                </c:pt>
                <c:pt idx="2520">
                  <c:v>44313.25</c:v>
                </c:pt>
                <c:pt idx="2521">
                  <c:v>44313.260416666664</c:v>
                </c:pt>
                <c:pt idx="2522">
                  <c:v>44313.270833333336</c:v>
                </c:pt>
                <c:pt idx="2523">
                  <c:v>44313.28125</c:v>
                </c:pt>
                <c:pt idx="2524">
                  <c:v>44313.291666666664</c:v>
                </c:pt>
                <c:pt idx="2525">
                  <c:v>44313.302083333336</c:v>
                </c:pt>
                <c:pt idx="2526">
                  <c:v>44313.3125</c:v>
                </c:pt>
                <c:pt idx="2527">
                  <c:v>44313.322916666664</c:v>
                </c:pt>
                <c:pt idx="2528">
                  <c:v>44313.333333333336</c:v>
                </c:pt>
                <c:pt idx="2529">
                  <c:v>44313.34375</c:v>
                </c:pt>
                <c:pt idx="2530">
                  <c:v>44313.354166666664</c:v>
                </c:pt>
                <c:pt idx="2531">
                  <c:v>44313.364583333336</c:v>
                </c:pt>
                <c:pt idx="2532">
                  <c:v>44313.375</c:v>
                </c:pt>
                <c:pt idx="2533">
                  <c:v>44313.385416666664</c:v>
                </c:pt>
                <c:pt idx="2534">
                  <c:v>44313.395833333336</c:v>
                </c:pt>
                <c:pt idx="2535">
                  <c:v>44313.40625</c:v>
                </c:pt>
                <c:pt idx="2536">
                  <c:v>44313.416666666664</c:v>
                </c:pt>
                <c:pt idx="2537">
                  <c:v>44313.427083333336</c:v>
                </c:pt>
                <c:pt idx="2538">
                  <c:v>44313.4375</c:v>
                </c:pt>
                <c:pt idx="2539">
                  <c:v>44313.447916666664</c:v>
                </c:pt>
                <c:pt idx="2540">
                  <c:v>44313.458333333336</c:v>
                </c:pt>
                <c:pt idx="2541">
                  <c:v>44313.46875</c:v>
                </c:pt>
                <c:pt idx="2542">
                  <c:v>44313.479166666664</c:v>
                </c:pt>
                <c:pt idx="2543">
                  <c:v>44313.489583333336</c:v>
                </c:pt>
                <c:pt idx="2544">
                  <c:v>44313.5</c:v>
                </c:pt>
                <c:pt idx="2545">
                  <c:v>44313.510416666664</c:v>
                </c:pt>
                <c:pt idx="2546">
                  <c:v>44313.520833333336</c:v>
                </c:pt>
                <c:pt idx="2547">
                  <c:v>44313.53125</c:v>
                </c:pt>
                <c:pt idx="2548">
                  <c:v>44313.541666666664</c:v>
                </c:pt>
                <c:pt idx="2549">
                  <c:v>44313.552083333336</c:v>
                </c:pt>
                <c:pt idx="2550">
                  <c:v>44313.5625</c:v>
                </c:pt>
                <c:pt idx="2551">
                  <c:v>44313.572916666664</c:v>
                </c:pt>
                <c:pt idx="2552">
                  <c:v>44313.583333333336</c:v>
                </c:pt>
                <c:pt idx="2553">
                  <c:v>44313.59375</c:v>
                </c:pt>
                <c:pt idx="2554">
                  <c:v>44313.604166666664</c:v>
                </c:pt>
                <c:pt idx="2555">
                  <c:v>44313.614583333336</c:v>
                </c:pt>
                <c:pt idx="2556">
                  <c:v>44313.625</c:v>
                </c:pt>
                <c:pt idx="2557">
                  <c:v>44313.635416666664</c:v>
                </c:pt>
                <c:pt idx="2558">
                  <c:v>44313.645833333336</c:v>
                </c:pt>
                <c:pt idx="2559">
                  <c:v>44313.65625</c:v>
                </c:pt>
                <c:pt idx="2560">
                  <c:v>44313.666666666664</c:v>
                </c:pt>
                <c:pt idx="2561">
                  <c:v>44313.677083333336</c:v>
                </c:pt>
                <c:pt idx="2562">
                  <c:v>44313.6875</c:v>
                </c:pt>
                <c:pt idx="2563">
                  <c:v>44313.697916666664</c:v>
                </c:pt>
                <c:pt idx="2564">
                  <c:v>44313.708333333336</c:v>
                </c:pt>
                <c:pt idx="2565">
                  <c:v>44313.71875</c:v>
                </c:pt>
                <c:pt idx="2566">
                  <c:v>44313.729166666664</c:v>
                </c:pt>
                <c:pt idx="2567">
                  <c:v>44313.739583333336</c:v>
                </c:pt>
                <c:pt idx="2568">
                  <c:v>44313.75</c:v>
                </c:pt>
                <c:pt idx="2569">
                  <c:v>44313.760416666664</c:v>
                </c:pt>
                <c:pt idx="2570">
                  <c:v>44313.770833333336</c:v>
                </c:pt>
                <c:pt idx="2571">
                  <c:v>44313.78125</c:v>
                </c:pt>
                <c:pt idx="2572">
                  <c:v>44313.791666666664</c:v>
                </c:pt>
                <c:pt idx="2573">
                  <c:v>44313.802083333336</c:v>
                </c:pt>
                <c:pt idx="2574">
                  <c:v>44313.8125</c:v>
                </c:pt>
                <c:pt idx="2575">
                  <c:v>44313.822916666664</c:v>
                </c:pt>
                <c:pt idx="2576">
                  <c:v>44313.833333333336</c:v>
                </c:pt>
                <c:pt idx="2577">
                  <c:v>44313.84375</c:v>
                </c:pt>
                <c:pt idx="2578">
                  <c:v>44313.854166666664</c:v>
                </c:pt>
                <c:pt idx="2579">
                  <c:v>44313.864583333336</c:v>
                </c:pt>
                <c:pt idx="2580">
                  <c:v>44313.875</c:v>
                </c:pt>
                <c:pt idx="2581">
                  <c:v>44313.885416666664</c:v>
                </c:pt>
                <c:pt idx="2582">
                  <c:v>44313.895833333336</c:v>
                </c:pt>
                <c:pt idx="2583">
                  <c:v>44313.90625</c:v>
                </c:pt>
                <c:pt idx="2584">
                  <c:v>44313.916666666664</c:v>
                </c:pt>
                <c:pt idx="2585">
                  <c:v>44313.927083333336</c:v>
                </c:pt>
                <c:pt idx="2586">
                  <c:v>44313.9375</c:v>
                </c:pt>
                <c:pt idx="2587">
                  <c:v>44313.947916666664</c:v>
                </c:pt>
                <c:pt idx="2588">
                  <c:v>44313.958333333336</c:v>
                </c:pt>
                <c:pt idx="2589">
                  <c:v>44313.96875</c:v>
                </c:pt>
                <c:pt idx="2590">
                  <c:v>44313.979166666664</c:v>
                </c:pt>
                <c:pt idx="2591">
                  <c:v>44313.989583333336</c:v>
                </c:pt>
                <c:pt idx="2592">
                  <c:v>44314</c:v>
                </c:pt>
                <c:pt idx="2593">
                  <c:v>44314.010416666664</c:v>
                </c:pt>
                <c:pt idx="2594">
                  <c:v>44314.020833333336</c:v>
                </c:pt>
                <c:pt idx="2595">
                  <c:v>44314.03125</c:v>
                </c:pt>
                <c:pt idx="2596">
                  <c:v>44314.041666666664</c:v>
                </c:pt>
                <c:pt idx="2597">
                  <c:v>44314.052083333336</c:v>
                </c:pt>
                <c:pt idx="2598">
                  <c:v>44314.0625</c:v>
                </c:pt>
                <c:pt idx="2599">
                  <c:v>44314.072916666664</c:v>
                </c:pt>
                <c:pt idx="2600">
                  <c:v>44314.083333333336</c:v>
                </c:pt>
                <c:pt idx="2601">
                  <c:v>44314.09375</c:v>
                </c:pt>
                <c:pt idx="2602">
                  <c:v>44314.104166666664</c:v>
                </c:pt>
                <c:pt idx="2603">
                  <c:v>44314.114583333336</c:v>
                </c:pt>
                <c:pt idx="2604">
                  <c:v>44314.125</c:v>
                </c:pt>
                <c:pt idx="2605">
                  <c:v>44314.135416666664</c:v>
                </c:pt>
                <c:pt idx="2606">
                  <c:v>44314.145833333336</c:v>
                </c:pt>
                <c:pt idx="2607">
                  <c:v>44314.15625</c:v>
                </c:pt>
                <c:pt idx="2608">
                  <c:v>44314.166666666664</c:v>
                </c:pt>
                <c:pt idx="2609">
                  <c:v>44314.177083333336</c:v>
                </c:pt>
                <c:pt idx="2610">
                  <c:v>44314.1875</c:v>
                </c:pt>
                <c:pt idx="2611">
                  <c:v>44314.197916666664</c:v>
                </c:pt>
                <c:pt idx="2612">
                  <c:v>44314.208333333336</c:v>
                </c:pt>
                <c:pt idx="2613">
                  <c:v>44314.21875</c:v>
                </c:pt>
                <c:pt idx="2614">
                  <c:v>44314.229166666664</c:v>
                </c:pt>
                <c:pt idx="2615">
                  <c:v>44314.239583333336</c:v>
                </c:pt>
                <c:pt idx="2616">
                  <c:v>44314.25</c:v>
                </c:pt>
                <c:pt idx="2617">
                  <c:v>44314.260416666664</c:v>
                </c:pt>
                <c:pt idx="2618">
                  <c:v>44314.270833333336</c:v>
                </c:pt>
                <c:pt idx="2619">
                  <c:v>44314.28125</c:v>
                </c:pt>
                <c:pt idx="2620">
                  <c:v>44314.291666666664</c:v>
                </c:pt>
                <c:pt idx="2621">
                  <c:v>44314.302083333336</c:v>
                </c:pt>
                <c:pt idx="2622">
                  <c:v>44314.3125</c:v>
                </c:pt>
                <c:pt idx="2623">
                  <c:v>44314.322916666664</c:v>
                </c:pt>
                <c:pt idx="2624">
                  <c:v>44314.333333333336</c:v>
                </c:pt>
                <c:pt idx="2625">
                  <c:v>44314.34375</c:v>
                </c:pt>
                <c:pt idx="2626">
                  <c:v>44314.354166666664</c:v>
                </c:pt>
                <c:pt idx="2627">
                  <c:v>44314.364583333336</c:v>
                </c:pt>
                <c:pt idx="2628">
                  <c:v>44314.375</c:v>
                </c:pt>
                <c:pt idx="2629">
                  <c:v>44314.385416666664</c:v>
                </c:pt>
                <c:pt idx="2630">
                  <c:v>44314.395833333336</c:v>
                </c:pt>
                <c:pt idx="2631">
                  <c:v>44314.40625</c:v>
                </c:pt>
                <c:pt idx="2632">
                  <c:v>44314.416666666664</c:v>
                </c:pt>
                <c:pt idx="2633">
                  <c:v>44314.427083333336</c:v>
                </c:pt>
                <c:pt idx="2634">
                  <c:v>44314.4375</c:v>
                </c:pt>
                <c:pt idx="2635">
                  <c:v>44314.447916666664</c:v>
                </c:pt>
                <c:pt idx="2636">
                  <c:v>44314.458333333336</c:v>
                </c:pt>
                <c:pt idx="2637">
                  <c:v>44314.46875</c:v>
                </c:pt>
                <c:pt idx="2638">
                  <c:v>44314.479166666664</c:v>
                </c:pt>
                <c:pt idx="2639">
                  <c:v>44314.489583333336</c:v>
                </c:pt>
                <c:pt idx="2640">
                  <c:v>44314.5</c:v>
                </c:pt>
                <c:pt idx="2641">
                  <c:v>44314.510416666664</c:v>
                </c:pt>
                <c:pt idx="2642">
                  <c:v>44314.520833333336</c:v>
                </c:pt>
                <c:pt idx="2643">
                  <c:v>44314.53125</c:v>
                </c:pt>
                <c:pt idx="2644">
                  <c:v>44314.541666666664</c:v>
                </c:pt>
                <c:pt idx="2645">
                  <c:v>44314.552083333336</c:v>
                </c:pt>
                <c:pt idx="2646">
                  <c:v>44314.5625</c:v>
                </c:pt>
                <c:pt idx="2647">
                  <c:v>44314.572916666664</c:v>
                </c:pt>
                <c:pt idx="2648">
                  <c:v>44314.583333333336</c:v>
                </c:pt>
                <c:pt idx="2649">
                  <c:v>44314.59375</c:v>
                </c:pt>
                <c:pt idx="2650">
                  <c:v>44314.604166666664</c:v>
                </c:pt>
                <c:pt idx="2651">
                  <c:v>44314.614583333336</c:v>
                </c:pt>
                <c:pt idx="2652">
                  <c:v>44314.625</c:v>
                </c:pt>
                <c:pt idx="2653">
                  <c:v>44314.635416666664</c:v>
                </c:pt>
                <c:pt idx="2654">
                  <c:v>44314.645833333336</c:v>
                </c:pt>
                <c:pt idx="2655">
                  <c:v>44314.65625</c:v>
                </c:pt>
                <c:pt idx="2656">
                  <c:v>44314.666666666664</c:v>
                </c:pt>
                <c:pt idx="2657">
                  <c:v>44314.677083333336</c:v>
                </c:pt>
                <c:pt idx="2658">
                  <c:v>44314.6875</c:v>
                </c:pt>
                <c:pt idx="2659">
                  <c:v>44314.697916666664</c:v>
                </c:pt>
                <c:pt idx="2660">
                  <c:v>44314.708333333336</c:v>
                </c:pt>
                <c:pt idx="2661">
                  <c:v>44314.71875</c:v>
                </c:pt>
                <c:pt idx="2662">
                  <c:v>44314.729166666664</c:v>
                </c:pt>
                <c:pt idx="2663">
                  <c:v>44314.739583333336</c:v>
                </c:pt>
                <c:pt idx="2664">
                  <c:v>44314.75</c:v>
                </c:pt>
                <c:pt idx="2665">
                  <c:v>44314.760416666664</c:v>
                </c:pt>
                <c:pt idx="2666">
                  <c:v>44314.770833333336</c:v>
                </c:pt>
                <c:pt idx="2667">
                  <c:v>44314.78125</c:v>
                </c:pt>
                <c:pt idx="2668">
                  <c:v>44314.791666666664</c:v>
                </c:pt>
                <c:pt idx="2669">
                  <c:v>44314.802083333336</c:v>
                </c:pt>
                <c:pt idx="2670">
                  <c:v>44314.8125</c:v>
                </c:pt>
                <c:pt idx="2671">
                  <c:v>44314.822916666664</c:v>
                </c:pt>
                <c:pt idx="2672">
                  <c:v>44314.833333333336</c:v>
                </c:pt>
                <c:pt idx="2673">
                  <c:v>44314.84375</c:v>
                </c:pt>
                <c:pt idx="2674">
                  <c:v>44314.854166666664</c:v>
                </c:pt>
                <c:pt idx="2675">
                  <c:v>44314.864583333336</c:v>
                </c:pt>
                <c:pt idx="2676">
                  <c:v>44314.875</c:v>
                </c:pt>
                <c:pt idx="2677">
                  <c:v>44314.885416666664</c:v>
                </c:pt>
                <c:pt idx="2678">
                  <c:v>44314.895833333336</c:v>
                </c:pt>
                <c:pt idx="2679">
                  <c:v>44314.90625</c:v>
                </c:pt>
                <c:pt idx="2680">
                  <c:v>44314.916666666664</c:v>
                </c:pt>
                <c:pt idx="2681">
                  <c:v>44314.927083333336</c:v>
                </c:pt>
                <c:pt idx="2682">
                  <c:v>44314.9375</c:v>
                </c:pt>
                <c:pt idx="2683">
                  <c:v>44314.947916666664</c:v>
                </c:pt>
                <c:pt idx="2684">
                  <c:v>44314.958333333336</c:v>
                </c:pt>
                <c:pt idx="2685">
                  <c:v>44314.96875</c:v>
                </c:pt>
                <c:pt idx="2686">
                  <c:v>44314.979166666664</c:v>
                </c:pt>
                <c:pt idx="2687">
                  <c:v>44314.989583333336</c:v>
                </c:pt>
                <c:pt idx="2688">
                  <c:v>44315</c:v>
                </c:pt>
                <c:pt idx="2689">
                  <c:v>44315.010416666664</c:v>
                </c:pt>
                <c:pt idx="2690">
                  <c:v>44315.020833333336</c:v>
                </c:pt>
                <c:pt idx="2691">
                  <c:v>44315.03125</c:v>
                </c:pt>
                <c:pt idx="2692">
                  <c:v>44315.041666666664</c:v>
                </c:pt>
                <c:pt idx="2693">
                  <c:v>44315.052083333336</c:v>
                </c:pt>
                <c:pt idx="2694">
                  <c:v>44315.0625</c:v>
                </c:pt>
                <c:pt idx="2695">
                  <c:v>44315.072916666664</c:v>
                </c:pt>
                <c:pt idx="2696">
                  <c:v>44315.083333333336</c:v>
                </c:pt>
                <c:pt idx="2697">
                  <c:v>44315.09375</c:v>
                </c:pt>
                <c:pt idx="2698">
                  <c:v>44315.104166666664</c:v>
                </c:pt>
                <c:pt idx="2699">
                  <c:v>44315.114583333336</c:v>
                </c:pt>
                <c:pt idx="2700">
                  <c:v>44315.125</c:v>
                </c:pt>
                <c:pt idx="2701">
                  <c:v>44315.135416666664</c:v>
                </c:pt>
                <c:pt idx="2702">
                  <c:v>44315.145833333336</c:v>
                </c:pt>
                <c:pt idx="2703">
                  <c:v>44315.15625</c:v>
                </c:pt>
                <c:pt idx="2704">
                  <c:v>44315.166666666664</c:v>
                </c:pt>
                <c:pt idx="2705">
                  <c:v>44315.177083333336</c:v>
                </c:pt>
                <c:pt idx="2706">
                  <c:v>44315.1875</c:v>
                </c:pt>
                <c:pt idx="2707">
                  <c:v>44315.197916666664</c:v>
                </c:pt>
                <c:pt idx="2708">
                  <c:v>44315.208333333336</c:v>
                </c:pt>
                <c:pt idx="2709">
                  <c:v>44315.21875</c:v>
                </c:pt>
                <c:pt idx="2710">
                  <c:v>44315.229166666664</c:v>
                </c:pt>
                <c:pt idx="2711">
                  <c:v>44315.239583333336</c:v>
                </c:pt>
                <c:pt idx="2712">
                  <c:v>44315.25</c:v>
                </c:pt>
                <c:pt idx="2713">
                  <c:v>44315.260416666664</c:v>
                </c:pt>
                <c:pt idx="2714">
                  <c:v>44315.270833333336</c:v>
                </c:pt>
                <c:pt idx="2715">
                  <c:v>44315.28125</c:v>
                </c:pt>
                <c:pt idx="2716">
                  <c:v>44315.291666666664</c:v>
                </c:pt>
                <c:pt idx="2717">
                  <c:v>44315.302083333336</c:v>
                </c:pt>
                <c:pt idx="2718">
                  <c:v>44315.3125</c:v>
                </c:pt>
                <c:pt idx="2719">
                  <c:v>44315.322916666664</c:v>
                </c:pt>
                <c:pt idx="2720">
                  <c:v>44315.333333333336</c:v>
                </c:pt>
                <c:pt idx="2721">
                  <c:v>44315.34375</c:v>
                </c:pt>
                <c:pt idx="2722">
                  <c:v>44315.354166666664</c:v>
                </c:pt>
                <c:pt idx="2723">
                  <c:v>44315.364583333336</c:v>
                </c:pt>
                <c:pt idx="2724">
                  <c:v>44315.375</c:v>
                </c:pt>
                <c:pt idx="2725">
                  <c:v>44315.385416666664</c:v>
                </c:pt>
                <c:pt idx="2726">
                  <c:v>44315.395833333336</c:v>
                </c:pt>
                <c:pt idx="2727">
                  <c:v>44315.40625</c:v>
                </c:pt>
                <c:pt idx="2728">
                  <c:v>44315.416666666664</c:v>
                </c:pt>
                <c:pt idx="2729">
                  <c:v>44315.427083333336</c:v>
                </c:pt>
                <c:pt idx="2730">
                  <c:v>44315.4375</c:v>
                </c:pt>
                <c:pt idx="2731">
                  <c:v>44315.447916666664</c:v>
                </c:pt>
                <c:pt idx="2732">
                  <c:v>44315.458333333336</c:v>
                </c:pt>
                <c:pt idx="2733">
                  <c:v>44315.46875</c:v>
                </c:pt>
                <c:pt idx="2734">
                  <c:v>44315.479166666664</c:v>
                </c:pt>
                <c:pt idx="2735">
                  <c:v>44315.489583333336</c:v>
                </c:pt>
                <c:pt idx="2736">
                  <c:v>44315.5</c:v>
                </c:pt>
                <c:pt idx="2737">
                  <c:v>44315.510416666664</c:v>
                </c:pt>
                <c:pt idx="2738">
                  <c:v>44315.520833333336</c:v>
                </c:pt>
                <c:pt idx="2739">
                  <c:v>44315.53125</c:v>
                </c:pt>
                <c:pt idx="2740">
                  <c:v>44315.541666666664</c:v>
                </c:pt>
                <c:pt idx="2741">
                  <c:v>44315.552083333336</c:v>
                </c:pt>
                <c:pt idx="2742">
                  <c:v>44315.5625</c:v>
                </c:pt>
                <c:pt idx="2743">
                  <c:v>44315.572916666664</c:v>
                </c:pt>
                <c:pt idx="2744">
                  <c:v>44315.583333333336</c:v>
                </c:pt>
                <c:pt idx="2745">
                  <c:v>44315.59375</c:v>
                </c:pt>
                <c:pt idx="2746">
                  <c:v>44315.604166666664</c:v>
                </c:pt>
                <c:pt idx="2747">
                  <c:v>44315.614583333336</c:v>
                </c:pt>
                <c:pt idx="2748">
                  <c:v>44315.625</c:v>
                </c:pt>
                <c:pt idx="2749">
                  <c:v>44315.635416666664</c:v>
                </c:pt>
                <c:pt idx="2750">
                  <c:v>44315.645833333336</c:v>
                </c:pt>
                <c:pt idx="2751">
                  <c:v>44315.65625</c:v>
                </c:pt>
                <c:pt idx="2752">
                  <c:v>44315.666666666664</c:v>
                </c:pt>
                <c:pt idx="2753">
                  <c:v>44315.677083333336</c:v>
                </c:pt>
                <c:pt idx="2754">
                  <c:v>44315.6875</c:v>
                </c:pt>
                <c:pt idx="2755">
                  <c:v>44315.697916666664</c:v>
                </c:pt>
                <c:pt idx="2756">
                  <c:v>44315.708333333336</c:v>
                </c:pt>
                <c:pt idx="2757">
                  <c:v>44315.71875</c:v>
                </c:pt>
                <c:pt idx="2758">
                  <c:v>44315.729166666664</c:v>
                </c:pt>
                <c:pt idx="2759">
                  <c:v>44315.739583333336</c:v>
                </c:pt>
                <c:pt idx="2760">
                  <c:v>44315.75</c:v>
                </c:pt>
                <c:pt idx="2761">
                  <c:v>44315.760416666664</c:v>
                </c:pt>
                <c:pt idx="2762">
                  <c:v>44315.770833333336</c:v>
                </c:pt>
                <c:pt idx="2763">
                  <c:v>44315.78125</c:v>
                </c:pt>
                <c:pt idx="2764">
                  <c:v>44315.791666666664</c:v>
                </c:pt>
                <c:pt idx="2765">
                  <c:v>44315.802083333336</c:v>
                </c:pt>
                <c:pt idx="2766">
                  <c:v>44315.8125</c:v>
                </c:pt>
                <c:pt idx="2767">
                  <c:v>44315.822916666664</c:v>
                </c:pt>
                <c:pt idx="2768">
                  <c:v>44315.833333333336</c:v>
                </c:pt>
                <c:pt idx="2769">
                  <c:v>44315.84375</c:v>
                </c:pt>
                <c:pt idx="2770">
                  <c:v>44315.854166666664</c:v>
                </c:pt>
                <c:pt idx="2771">
                  <c:v>44315.864583333336</c:v>
                </c:pt>
                <c:pt idx="2772">
                  <c:v>44315.875</c:v>
                </c:pt>
                <c:pt idx="2773">
                  <c:v>44315.885416666664</c:v>
                </c:pt>
                <c:pt idx="2774">
                  <c:v>44315.895833333336</c:v>
                </c:pt>
                <c:pt idx="2775">
                  <c:v>44315.90625</c:v>
                </c:pt>
                <c:pt idx="2776">
                  <c:v>44315.916666666664</c:v>
                </c:pt>
                <c:pt idx="2777">
                  <c:v>44315.927083333336</c:v>
                </c:pt>
                <c:pt idx="2778">
                  <c:v>44315.9375</c:v>
                </c:pt>
                <c:pt idx="2779">
                  <c:v>44315.947916666664</c:v>
                </c:pt>
                <c:pt idx="2780">
                  <c:v>44315.958333333336</c:v>
                </c:pt>
                <c:pt idx="2781">
                  <c:v>44315.96875</c:v>
                </c:pt>
                <c:pt idx="2782">
                  <c:v>44315.979166666664</c:v>
                </c:pt>
                <c:pt idx="2783">
                  <c:v>44315.989583333336</c:v>
                </c:pt>
                <c:pt idx="2784">
                  <c:v>44316</c:v>
                </c:pt>
                <c:pt idx="2785">
                  <c:v>44316.010416666664</c:v>
                </c:pt>
                <c:pt idx="2786">
                  <c:v>44316.020833333336</c:v>
                </c:pt>
                <c:pt idx="2787">
                  <c:v>44316.03125</c:v>
                </c:pt>
                <c:pt idx="2788">
                  <c:v>44316.041666666664</c:v>
                </c:pt>
                <c:pt idx="2789">
                  <c:v>44316.052083333336</c:v>
                </c:pt>
                <c:pt idx="2790">
                  <c:v>44316.0625</c:v>
                </c:pt>
                <c:pt idx="2791">
                  <c:v>44316.072916666664</c:v>
                </c:pt>
                <c:pt idx="2792">
                  <c:v>44316.083333333336</c:v>
                </c:pt>
                <c:pt idx="2793">
                  <c:v>44316.09375</c:v>
                </c:pt>
                <c:pt idx="2794">
                  <c:v>44316.104166666664</c:v>
                </c:pt>
                <c:pt idx="2795">
                  <c:v>44316.114583333336</c:v>
                </c:pt>
                <c:pt idx="2796">
                  <c:v>44316.125</c:v>
                </c:pt>
                <c:pt idx="2797">
                  <c:v>44316.135416666664</c:v>
                </c:pt>
                <c:pt idx="2798">
                  <c:v>44316.145833333336</c:v>
                </c:pt>
                <c:pt idx="2799">
                  <c:v>44316.15625</c:v>
                </c:pt>
                <c:pt idx="2800">
                  <c:v>44316.166666666664</c:v>
                </c:pt>
                <c:pt idx="2801">
                  <c:v>44316.177083333336</c:v>
                </c:pt>
                <c:pt idx="2802">
                  <c:v>44316.1875</c:v>
                </c:pt>
                <c:pt idx="2803">
                  <c:v>44316.197916666664</c:v>
                </c:pt>
                <c:pt idx="2804">
                  <c:v>44316.208333333336</c:v>
                </c:pt>
                <c:pt idx="2805">
                  <c:v>44316.21875</c:v>
                </c:pt>
                <c:pt idx="2806">
                  <c:v>44316.229166666664</c:v>
                </c:pt>
                <c:pt idx="2807">
                  <c:v>44316.239583333336</c:v>
                </c:pt>
                <c:pt idx="2808">
                  <c:v>44316.25</c:v>
                </c:pt>
                <c:pt idx="2809">
                  <c:v>44316.260416666664</c:v>
                </c:pt>
                <c:pt idx="2810">
                  <c:v>44316.270833333336</c:v>
                </c:pt>
                <c:pt idx="2811">
                  <c:v>44316.28125</c:v>
                </c:pt>
                <c:pt idx="2812">
                  <c:v>44316.291666666664</c:v>
                </c:pt>
                <c:pt idx="2813">
                  <c:v>44316.302083333336</c:v>
                </c:pt>
                <c:pt idx="2814">
                  <c:v>44316.3125</c:v>
                </c:pt>
                <c:pt idx="2815">
                  <c:v>44316.322916666664</c:v>
                </c:pt>
                <c:pt idx="2816">
                  <c:v>44316.333333333336</c:v>
                </c:pt>
                <c:pt idx="2817">
                  <c:v>44316.34375</c:v>
                </c:pt>
                <c:pt idx="2818">
                  <c:v>44316.354166666664</c:v>
                </c:pt>
                <c:pt idx="2819">
                  <c:v>44316.364583333336</c:v>
                </c:pt>
                <c:pt idx="2820">
                  <c:v>44316.375</c:v>
                </c:pt>
                <c:pt idx="2821">
                  <c:v>44316.385416666664</c:v>
                </c:pt>
                <c:pt idx="2822">
                  <c:v>44316.395833333336</c:v>
                </c:pt>
                <c:pt idx="2823">
                  <c:v>44316.40625</c:v>
                </c:pt>
                <c:pt idx="2824">
                  <c:v>44316.416666666664</c:v>
                </c:pt>
                <c:pt idx="2825">
                  <c:v>44316.427083333336</c:v>
                </c:pt>
                <c:pt idx="2826">
                  <c:v>44316.4375</c:v>
                </c:pt>
                <c:pt idx="2827">
                  <c:v>44316.447916666664</c:v>
                </c:pt>
                <c:pt idx="2828">
                  <c:v>44316.458333333336</c:v>
                </c:pt>
                <c:pt idx="2829">
                  <c:v>44316.46875</c:v>
                </c:pt>
                <c:pt idx="2830">
                  <c:v>44316.479166666664</c:v>
                </c:pt>
                <c:pt idx="2831">
                  <c:v>44316.489583333336</c:v>
                </c:pt>
                <c:pt idx="2832">
                  <c:v>44316.5</c:v>
                </c:pt>
                <c:pt idx="2833">
                  <c:v>44316.510416666664</c:v>
                </c:pt>
                <c:pt idx="2834">
                  <c:v>44316.520833333336</c:v>
                </c:pt>
                <c:pt idx="2835">
                  <c:v>44316.53125</c:v>
                </c:pt>
                <c:pt idx="2836">
                  <c:v>44316.541666666664</c:v>
                </c:pt>
                <c:pt idx="2837">
                  <c:v>44316.552083333336</c:v>
                </c:pt>
                <c:pt idx="2838">
                  <c:v>44316.5625</c:v>
                </c:pt>
                <c:pt idx="2839">
                  <c:v>44316.572916666664</c:v>
                </c:pt>
                <c:pt idx="2840">
                  <c:v>44316.583333333336</c:v>
                </c:pt>
                <c:pt idx="2841">
                  <c:v>44316.59375</c:v>
                </c:pt>
                <c:pt idx="2842">
                  <c:v>44316.604166666664</c:v>
                </c:pt>
                <c:pt idx="2843">
                  <c:v>44316.614583333336</c:v>
                </c:pt>
                <c:pt idx="2844">
                  <c:v>44316.625</c:v>
                </c:pt>
                <c:pt idx="2845">
                  <c:v>44316.635416666664</c:v>
                </c:pt>
                <c:pt idx="2846">
                  <c:v>44316.645833333336</c:v>
                </c:pt>
                <c:pt idx="2847">
                  <c:v>44316.65625</c:v>
                </c:pt>
                <c:pt idx="2848">
                  <c:v>44316.666666666664</c:v>
                </c:pt>
                <c:pt idx="2849">
                  <c:v>44316.677083333336</c:v>
                </c:pt>
                <c:pt idx="2850">
                  <c:v>44316.6875</c:v>
                </c:pt>
                <c:pt idx="2851">
                  <c:v>44316.697916666664</c:v>
                </c:pt>
                <c:pt idx="2852">
                  <c:v>44316.708333333336</c:v>
                </c:pt>
                <c:pt idx="2853">
                  <c:v>44316.71875</c:v>
                </c:pt>
                <c:pt idx="2854">
                  <c:v>44316.729166666664</c:v>
                </c:pt>
                <c:pt idx="2855">
                  <c:v>44316.739583333336</c:v>
                </c:pt>
                <c:pt idx="2856">
                  <c:v>44316.75</c:v>
                </c:pt>
                <c:pt idx="2857">
                  <c:v>44316.760416666664</c:v>
                </c:pt>
                <c:pt idx="2858">
                  <c:v>44316.770833333336</c:v>
                </c:pt>
                <c:pt idx="2859">
                  <c:v>44316.78125</c:v>
                </c:pt>
                <c:pt idx="2860">
                  <c:v>44316.791666666664</c:v>
                </c:pt>
                <c:pt idx="2861">
                  <c:v>44316.802083333336</c:v>
                </c:pt>
                <c:pt idx="2862">
                  <c:v>44316.8125</c:v>
                </c:pt>
                <c:pt idx="2863">
                  <c:v>44316.822916666664</c:v>
                </c:pt>
                <c:pt idx="2864">
                  <c:v>44316.833333333336</c:v>
                </c:pt>
                <c:pt idx="2865">
                  <c:v>44316.84375</c:v>
                </c:pt>
                <c:pt idx="2866">
                  <c:v>44316.854166666664</c:v>
                </c:pt>
                <c:pt idx="2867">
                  <c:v>44316.864583333336</c:v>
                </c:pt>
                <c:pt idx="2868">
                  <c:v>44316.875</c:v>
                </c:pt>
                <c:pt idx="2869">
                  <c:v>44316.885416666664</c:v>
                </c:pt>
                <c:pt idx="2870">
                  <c:v>44316.895833333336</c:v>
                </c:pt>
                <c:pt idx="2871">
                  <c:v>44316.90625</c:v>
                </c:pt>
                <c:pt idx="2872">
                  <c:v>44316.916666666664</c:v>
                </c:pt>
                <c:pt idx="2873">
                  <c:v>44316.927083333336</c:v>
                </c:pt>
                <c:pt idx="2874">
                  <c:v>44316.9375</c:v>
                </c:pt>
                <c:pt idx="2875">
                  <c:v>44316.947916666664</c:v>
                </c:pt>
                <c:pt idx="2876">
                  <c:v>44316.958333333336</c:v>
                </c:pt>
                <c:pt idx="2877">
                  <c:v>44316.96875</c:v>
                </c:pt>
                <c:pt idx="2878">
                  <c:v>44316.979166666664</c:v>
                </c:pt>
                <c:pt idx="2879">
                  <c:v>44316.989583333336</c:v>
                </c:pt>
                <c:pt idx="2880">
                  <c:v>44317</c:v>
                </c:pt>
                <c:pt idx="2881">
                  <c:v>44317.010416666664</c:v>
                </c:pt>
                <c:pt idx="2882">
                  <c:v>44317.020833333336</c:v>
                </c:pt>
                <c:pt idx="2883">
                  <c:v>44317.03125</c:v>
                </c:pt>
                <c:pt idx="2884">
                  <c:v>44317.041666666664</c:v>
                </c:pt>
                <c:pt idx="2885">
                  <c:v>44317.052083333336</c:v>
                </c:pt>
                <c:pt idx="2886">
                  <c:v>44317.0625</c:v>
                </c:pt>
                <c:pt idx="2887">
                  <c:v>44317.072916666664</c:v>
                </c:pt>
                <c:pt idx="2888">
                  <c:v>44317.083333333336</c:v>
                </c:pt>
                <c:pt idx="2889">
                  <c:v>44317.09375</c:v>
                </c:pt>
                <c:pt idx="2890">
                  <c:v>44317.104166666664</c:v>
                </c:pt>
                <c:pt idx="2891">
                  <c:v>44317.114583333336</c:v>
                </c:pt>
                <c:pt idx="2892">
                  <c:v>44317.125</c:v>
                </c:pt>
                <c:pt idx="2893">
                  <c:v>44317.135416666664</c:v>
                </c:pt>
                <c:pt idx="2894">
                  <c:v>44317.145833333336</c:v>
                </c:pt>
                <c:pt idx="2895">
                  <c:v>44317.15625</c:v>
                </c:pt>
                <c:pt idx="2896">
                  <c:v>44317.166666666664</c:v>
                </c:pt>
                <c:pt idx="2897">
                  <c:v>44317.177083333336</c:v>
                </c:pt>
                <c:pt idx="2898">
                  <c:v>44317.1875</c:v>
                </c:pt>
                <c:pt idx="2899">
                  <c:v>44317.197916666664</c:v>
                </c:pt>
                <c:pt idx="2900">
                  <c:v>44317.208333333336</c:v>
                </c:pt>
                <c:pt idx="2901">
                  <c:v>44317.21875</c:v>
                </c:pt>
                <c:pt idx="2902">
                  <c:v>44317.229166666664</c:v>
                </c:pt>
                <c:pt idx="2903">
                  <c:v>44317.239583333336</c:v>
                </c:pt>
                <c:pt idx="2904">
                  <c:v>44317.25</c:v>
                </c:pt>
                <c:pt idx="2905">
                  <c:v>44317.260416666664</c:v>
                </c:pt>
                <c:pt idx="2906">
                  <c:v>44317.270833333336</c:v>
                </c:pt>
                <c:pt idx="2907">
                  <c:v>44317.28125</c:v>
                </c:pt>
                <c:pt idx="2908">
                  <c:v>44317.291666666664</c:v>
                </c:pt>
                <c:pt idx="2909">
                  <c:v>44317.302083333336</c:v>
                </c:pt>
                <c:pt idx="2910">
                  <c:v>44317.3125</c:v>
                </c:pt>
                <c:pt idx="2911">
                  <c:v>44317.322916666664</c:v>
                </c:pt>
                <c:pt idx="2912">
                  <c:v>44317.333333333336</c:v>
                </c:pt>
                <c:pt idx="2913">
                  <c:v>44317.34375</c:v>
                </c:pt>
                <c:pt idx="2914">
                  <c:v>44317.354166666664</c:v>
                </c:pt>
                <c:pt idx="2915">
                  <c:v>44317.364583333336</c:v>
                </c:pt>
                <c:pt idx="2916">
                  <c:v>44317.375</c:v>
                </c:pt>
                <c:pt idx="2917">
                  <c:v>44317.385416666664</c:v>
                </c:pt>
                <c:pt idx="2918">
                  <c:v>44317.395833333336</c:v>
                </c:pt>
                <c:pt idx="2919">
                  <c:v>44317.40625</c:v>
                </c:pt>
                <c:pt idx="2920">
                  <c:v>44317.416666666664</c:v>
                </c:pt>
                <c:pt idx="2921">
                  <c:v>44317.427083333336</c:v>
                </c:pt>
                <c:pt idx="2922">
                  <c:v>44317.4375</c:v>
                </c:pt>
                <c:pt idx="2923">
                  <c:v>44317.447916666664</c:v>
                </c:pt>
                <c:pt idx="2924">
                  <c:v>44317.458333333336</c:v>
                </c:pt>
                <c:pt idx="2925">
                  <c:v>44317.46875</c:v>
                </c:pt>
                <c:pt idx="2926">
                  <c:v>44317.479166666664</c:v>
                </c:pt>
                <c:pt idx="2927">
                  <c:v>44317.489583333336</c:v>
                </c:pt>
                <c:pt idx="2928">
                  <c:v>44317.5</c:v>
                </c:pt>
                <c:pt idx="2929">
                  <c:v>44317.510416666664</c:v>
                </c:pt>
                <c:pt idx="2930">
                  <c:v>44317.520833333336</c:v>
                </c:pt>
                <c:pt idx="2931">
                  <c:v>44317.53125</c:v>
                </c:pt>
                <c:pt idx="2932">
                  <c:v>44317.541666666664</c:v>
                </c:pt>
                <c:pt idx="2933">
                  <c:v>44317.552083333336</c:v>
                </c:pt>
                <c:pt idx="2934">
                  <c:v>44317.5625</c:v>
                </c:pt>
                <c:pt idx="2935">
                  <c:v>44317.572916666664</c:v>
                </c:pt>
                <c:pt idx="2936">
                  <c:v>44317.583333333336</c:v>
                </c:pt>
                <c:pt idx="2937">
                  <c:v>44317.59375</c:v>
                </c:pt>
                <c:pt idx="2938">
                  <c:v>44317.604166666664</c:v>
                </c:pt>
                <c:pt idx="2939">
                  <c:v>44317.614583333336</c:v>
                </c:pt>
                <c:pt idx="2940">
                  <c:v>44317.625</c:v>
                </c:pt>
                <c:pt idx="2941">
                  <c:v>44317.635416666664</c:v>
                </c:pt>
                <c:pt idx="2942">
                  <c:v>44317.645833333336</c:v>
                </c:pt>
                <c:pt idx="2943">
                  <c:v>44317.65625</c:v>
                </c:pt>
                <c:pt idx="2944">
                  <c:v>44317.666666666664</c:v>
                </c:pt>
                <c:pt idx="2945">
                  <c:v>44317.677083333336</c:v>
                </c:pt>
                <c:pt idx="2946">
                  <c:v>44317.6875</c:v>
                </c:pt>
                <c:pt idx="2947">
                  <c:v>44317.697916666664</c:v>
                </c:pt>
                <c:pt idx="2948">
                  <c:v>44317.708333333336</c:v>
                </c:pt>
                <c:pt idx="2949">
                  <c:v>44317.71875</c:v>
                </c:pt>
                <c:pt idx="2950">
                  <c:v>44317.729166666664</c:v>
                </c:pt>
                <c:pt idx="2951">
                  <c:v>44317.739583333336</c:v>
                </c:pt>
                <c:pt idx="2952">
                  <c:v>44317.75</c:v>
                </c:pt>
                <c:pt idx="2953">
                  <c:v>44317.760416666664</c:v>
                </c:pt>
                <c:pt idx="2954">
                  <c:v>44317.770833333336</c:v>
                </c:pt>
                <c:pt idx="2955">
                  <c:v>44317.78125</c:v>
                </c:pt>
                <c:pt idx="2956">
                  <c:v>44317.791666666664</c:v>
                </c:pt>
                <c:pt idx="2957">
                  <c:v>44317.802083333336</c:v>
                </c:pt>
                <c:pt idx="2958">
                  <c:v>44317.8125</c:v>
                </c:pt>
                <c:pt idx="2959">
                  <c:v>44317.822916666664</c:v>
                </c:pt>
                <c:pt idx="2960">
                  <c:v>44317.833333333336</c:v>
                </c:pt>
                <c:pt idx="2961">
                  <c:v>44317.84375</c:v>
                </c:pt>
                <c:pt idx="2962">
                  <c:v>44317.854166666664</c:v>
                </c:pt>
                <c:pt idx="2963">
                  <c:v>44317.864583333336</c:v>
                </c:pt>
                <c:pt idx="2964">
                  <c:v>44317.875</c:v>
                </c:pt>
                <c:pt idx="2965">
                  <c:v>44317.885416666664</c:v>
                </c:pt>
                <c:pt idx="2966">
                  <c:v>44317.895833333336</c:v>
                </c:pt>
                <c:pt idx="2967">
                  <c:v>44317.90625</c:v>
                </c:pt>
                <c:pt idx="2968">
                  <c:v>44317.916666666664</c:v>
                </c:pt>
                <c:pt idx="2969">
                  <c:v>44317.927083333336</c:v>
                </c:pt>
                <c:pt idx="2970">
                  <c:v>44317.9375</c:v>
                </c:pt>
                <c:pt idx="2971">
                  <c:v>44317.947916666664</c:v>
                </c:pt>
                <c:pt idx="2972">
                  <c:v>44317.958333333336</c:v>
                </c:pt>
                <c:pt idx="2973">
                  <c:v>44317.96875</c:v>
                </c:pt>
                <c:pt idx="2974">
                  <c:v>44317.979166666664</c:v>
                </c:pt>
                <c:pt idx="2975">
                  <c:v>44317.989583333336</c:v>
                </c:pt>
                <c:pt idx="2976">
                  <c:v>44318</c:v>
                </c:pt>
                <c:pt idx="2977">
                  <c:v>44318.010416666664</c:v>
                </c:pt>
                <c:pt idx="2978">
                  <c:v>44318.020833333336</c:v>
                </c:pt>
                <c:pt idx="2979">
                  <c:v>44318.03125</c:v>
                </c:pt>
                <c:pt idx="2980">
                  <c:v>44318.041666666664</c:v>
                </c:pt>
                <c:pt idx="2981">
                  <c:v>44318.052083333336</c:v>
                </c:pt>
                <c:pt idx="2982">
                  <c:v>44318.0625</c:v>
                </c:pt>
                <c:pt idx="2983">
                  <c:v>44318.072916666664</c:v>
                </c:pt>
                <c:pt idx="2984">
                  <c:v>44318.083333333336</c:v>
                </c:pt>
                <c:pt idx="2985">
                  <c:v>44318.09375</c:v>
                </c:pt>
                <c:pt idx="2986">
                  <c:v>44318.104166666664</c:v>
                </c:pt>
                <c:pt idx="2987">
                  <c:v>44318.114583333336</c:v>
                </c:pt>
                <c:pt idx="2988">
                  <c:v>44318.125</c:v>
                </c:pt>
                <c:pt idx="2989">
                  <c:v>44318.135416666664</c:v>
                </c:pt>
                <c:pt idx="2990">
                  <c:v>44318.145833333336</c:v>
                </c:pt>
                <c:pt idx="2991">
                  <c:v>44318.15625</c:v>
                </c:pt>
                <c:pt idx="2992">
                  <c:v>44318.166666666664</c:v>
                </c:pt>
                <c:pt idx="2993">
                  <c:v>44318.177083333336</c:v>
                </c:pt>
                <c:pt idx="2994">
                  <c:v>44318.1875</c:v>
                </c:pt>
                <c:pt idx="2995">
                  <c:v>44318.197916666664</c:v>
                </c:pt>
                <c:pt idx="2996">
                  <c:v>44318.208333333336</c:v>
                </c:pt>
                <c:pt idx="2997">
                  <c:v>44318.21875</c:v>
                </c:pt>
                <c:pt idx="2998">
                  <c:v>44318.229166666664</c:v>
                </c:pt>
                <c:pt idx="2999">
                  <c:v>44318.239583333336</c:v>
                </c:pt>
                <c:pt idx="3000">
                  <c:v>44318.25</c:v>
                </c:pt>
                <c:pt idx="3001">
                  <c:v>44318.260416666664</c:v>
                </c:pt>
                <c:pt idx="3002">
                  <c:v>44318.270833333336</c:v>
                </c:pt>
                <c:pt idx="3003">
                  <c:v>44318.28125</c:v>
                </c:pt>
                <c:pt idx="3004">
                  <c:v>44318.291666666664</c:v>
                </c:pt>
                <c:pt idx="3005">
                  <c:v>44318.302083333336</c:v>
                </c:pt>
                <c:pt idx="3006">
                  <c:v>44318.3125</c:v>
                </c:pt>
                <c:pt idx="3007">
                  <c:v>44318.322916666664</c:v>
                </c:pt>
                <c:pt idx="3008">
                  <c:v>44318.333333333336</c:v>
                </c:pt>
                <c:pt idx="3009">
                  <c:v>44318.34375</c:v>
                </c:pt>
                <c:pt idx="3010">
                  <c:v>44318.354166666664</c:v>
                </c:pt>
                <c:pt idx="3011">
                  <c:v>44318.364583333336</c:v>
                </c:pt>
                <c:pt idx="3012">
                  <c:v>44318.375</c:v>
                </c:pt>
                <c:pt idx="3013">
                  <c:v>44318.385416666664</c:v>
                </c:pt>
                <c:pt idx="3014">
                  <c:v>44318.395833333336</c:v>
                </c:pt>
                <c:pt idx="3015">
                  <c:v>44318.40625</c:v>
                </c:pt>
                <c:pt idx="3016">
                  <c:v>44318.416666666664</c:v>
                </c:pt>
                <c:pt idx="3017">
                  <c:v>44318.427083333336</c:v>
                </c:pt>
                <c:pt idx="3018">
                  <c:v>44318.4375</c:v>
                </c:pt>
                <c:pt idx="3019">
                  <c:v>44318.447916666664</c:v>
                </c:pt>
                <c:pt idx="3020">
                  <c:v>44318.458333333336</c:v>
                </c:pt>
                <c:pt idx="3021">
                  <c:v>44318.46875</c:v>
                </c:pt>
                <c:pt idx="3022">
                  <c:v>44318.479166666664</c:v>
                </c:pt>
                <c:pt idx="3023">
                  <c:v>44318.489583333336</c:v>
                </c:pt>
                <c:pt idx="3024">
                  <c:v>44318.5</c:v>
                </c:pt>
                <c:pt idx="3025">
                  <c:v>44318.510416666664</c:v>
                </c:pt>
                <c:pt idx="3026">
                  <c:v>44318.520833333336</c:v>
                </c:pt>
                <c:pt idx="3027">
                  <c:v>44318.53125</c:v>
                </c:pt>
                <c:pt idx="3028">
                  <c:v>44318.541666666664</c:v>
                </c:pt>
                <c:pt idx="3029">
                  <c:v>44318.552083333336</c:v>
                </c:pt>
                <c:pt idx="3030">
                  <c:v>44318.5625</c:v>
                </c:pt>
                <c:pt idx="3031">
                  <c:v>44318.572916666664</c:v>
                </c:pt>
                <c:pt idx="3032">
                  <c:v>44318.583333333336</c:v>
                </c:pt>
                <c:pt idx="3033">
                  <c:v>44318.59375</c:v>
                </c:pt>
                <c:pt idx="3034">
                  <c:v>44318.604166666664</c:v>
                </c:pt>
                <c:pt idx="3035">
                  <c:v>44318.614583333336</c:v>
                </c:pt>
                <c:pt idx="3036">
                  <c:v>44318.625</c:v>
                </c:pt>
                <c:pt idx="3037">
                  <c:v>44318.635416666664</c:v>
                </c:pt>
                <c:pt idx="3038">
                  <c:v>44318.645833333336</c:v>
                </c:pt>
                <c:pt idx="3039">
                  <c:v>44318.65625</c:v>
                </c:pt>
                <c:pt idx="3040">
                  <c:v>44318.666666666664</c:v>
                </c:pt>
                <c:pt idx="3041">
                  <c:v>44318.677083333336</c:v>
                </c:pt>
                <c:pt idx="3042">
                  <c:v>44318.6875</c:v>
                </c:pt>
                <c:pt idx="3043">
                  <c:v>44318.697916666664</c:v>
                </c:pt>
                <c:pt idx="3044">
                  <c:v>44318.708333333336</c:v>
                </c:pt>
                <c:pt idx="3045">
                  <c:v>44318.71875</c:v>
                </c:pt>
                <c:pt idx="3046">
                  <c:v>44318.729166666664</c:v>
                </c:pt>
                <c:pt idx="3047">
                  <c:v>44318.739583333336</c:v>
                </c:pt>
                <c:pt idx="3048">
                  <c:v>44318.75</c:v>
                </c:pt>
                <c:pt idx="3049">
                  <c:v>44318.760416666664</c:v>
                </c:pt>
                <c:pt idx="3050">
                  <c:v>44318.770833333336</c:v>
                </c:pt>
                <c:pt idx="3051">
                  <c:v>44318.78125</c:v>
                </c:pt>
                <c:pt idx="3052">
                  <c:v>44318.791666666664</c:v>
                </c:pt>
                <c:pt idx="3053">
                  <c:v>44318.802083333336</c:v>
                </c:pt>
                <c:pt idx="3054">
                  <c:v>44318.8125</c:v>
                </c:pt>
                <c:pt idx="3055">
                  <c:v>44318.822916666664</c:v>
                </c:pt>
                <c:pt idx="3056">
                  <c:v>44318.833333333336</c:v>
                </c:pt>
                <c:pt idx="3057">
                  <c:v>44318.84375</c:v>
                </c:pt>
                <c:pt idx="3058">
                  <c:v>44318.854166666664</c:v>
                </c:pt>
                <c:pt idx="3059">
                  <c:v>44318.864583333336</c:v>
                </c:pt>
                <c:pt idx="3060">
                  <c:v>44318.875</c:v>
                </c:pt>
                <c:pt idx="3061">
                  <c:v>44318.885416666664</c:v>
                </c:pt>
                <c:pt idx="3062">
                  <c:v>44318.895833333336</c:v>
                </c:pt>
                <c:pt idx="3063">
                  <c:v>44318.90625</c:v>
                </c:pt>
                <c:pt idx="3064">
                  <c:v>44318.916666666664</c:v>
                </c:pt>
                <c:pt idx="3065">
                  <c:v>44318.927083333336</c:v>
                </c:pt>
                <c:pt idx="3066">
                  <c:v>44318.9375</c:v>
                </c:pt>
                <c:pt idx="3067">
                  <c:v>44318.947916666664</c:v>
                </c:pt>
                <c:pt idx="3068">
                  <c:v>44318.958333333336</c:v>
                </c:pt>
                <c:pt idx="3069">
                  <c:v>44318.96875</c:v>
                </c:pt>
                <c:pt idx="3070">
                  <c:v>44318.979166666664</c:v>
                </c:pt>
                <c:pt idx="3071">
                  <c:v>44318.989583333336</c:v>
                </c:pt>
                <c:pt idx="3072">
                  <c:v>44319</c:v>
                </c:pt>
                <c:pt idx="3073">
                  <c:v>44319.010416666664</c:v>
                </c:pt>
                <c:pt idx="3074">
                  <c:v>44319.020833333336</c:v>
                </c:pt>
                <c:pt idx="3075">
                  <c:v>44319.03125</c:v>
                </c:pt>
                <c:pt idx="3076">
                  <c:v>44319.041666666664</c:v>
                </c:pt>
                <c:pt idx="3077">
                  <c:v>44319.052083333336</c:v>
                </c:pt>
                <c:pt idx="3078">
                  <c:v>44319.0625</c:v>
                </c:pt>
                <c:pt idx="3079">
                  <c:v>44319.072916666664</c:v>
                </c:pt>
                <c:pt idx="3080">
                  <c:v>44319.083333333336</c:v>
                </c:pt>
                <c:pt idx="3081">
                  <c:v>44319.09375</c:v>
                </c:pt>
                <c:pt idx="3082">
                  <c:v>44319.104166666664</c:v>
                </c:pt>
                <c:pt idx="3083">
                  <c:v>44319.114583333336</c:v>
                </c:pt>
                <c:pt idx="3084">
                  <c:v>44319.125</c:v>
                </c:pt>
                <c:pt idx="3085">
                  <c:v>44319.135416666664</c:v>
                </c:pt>
                <c:pt idx="3086">
                  <c:v>44319.145833333336</c:v>
                </c:pt>
                <c:pt idx="3087">
                  <c:v>44319.15625</c:v>
                </c:pt>
                <c:pt idx="3088">
                  <c:v>44319.166666666664</c:v>
                </c:pt>
                <c:pt idx="3089">
                  <c:v>44319.177083333336</c:v>
                </c:pt>
                <c:pt idx="3090">
                  <c:v>44319.1875</c:v>
                </c:pt>
                <c:pt idx="3091">
                  <c:v>44319.197916666664</c:v>
                </c:pt>
                <c:pt idx="3092">
                  <c:v>44319.208333333336</c:v>
                </c:pt>
                <c:pt idx="3093">
                  <c:v>44319.21875</c:v>
                </c:pt>
                <c:pt idx="3094">
                  <c:v>44319.229166666664</c:v>
                </c:pt>
                <c:pt idx="3095">
                  <c:v>44319.239583333336</c:v>
                </c:pt>
                <c:pt idx="3096">
                  <c:v>44319.25</c:v>
                </c:pt>
                <c:pt idx="3097">
                  <c:v>44319.260416666664</c:v>
                </c:pt>
                <c:pt idx="3098">
                  <c:v>44319.270833333336</c:v>
                </c:pt>
                <c:pt idx="3099">
                  <c:v>44319.28125</c:v>
                </c:pt>
                <c:pt idx="3100">
                  <c:v>44319.291666666664</c:v>
                </c:pt>
                <c:pt idx="3101">
                  <c:v>44319.302083333336</c:v>
                </c:pt>
                <c:pt idx="3102">
                  <c:v>44319.3125</c:v>
                </c:pt>
                <c:pt idx="3103">
                  <c:v>44319.322916666664</c:v>
                </c:pt>
                <c:pt idx="3104">
                  <c:v>44319.333333333336</c:v>
                </c:pt>
                <c:pt idx="3105">
                  <c:v>44319.34375</c:v>
                </c:pt>
                <c:pt idx="3106">
                  <c:v>44319.354166666664</c:v>
                </c:pt>
                <c:pt idx="3107">
                  <c:v>44319.364583333336</c:v>
                </c:pt>
                <c:pt idx="3108">
                  <c:v>44319.375</c:v>
                </c:pt>
                <c:pt idx="3109">
                  <c:v>44319.385416666664</c:v>
                </c:pt>
                <c:pt idx="3110">
                  <c:v>44319.395833333336</c:v>
                </c:pt>
                <c:pt idx="3111">
                  <c:v>44319.40625</c:v>
                </c:pt>
                <c:pt idx="3112">
                  <c:v>44319.416666666664</c:v>
                </c:pt>
                <c:pt idx="3113">
                  <c:v>44319.427083333336</c:v>
                </c:pt>
                <c:pt idx="3114">
                  <c:v>44319.4375</c:v>
                </c:pt>
                <c:pt idx="3115">
                  <c:v>44319.447916666664</c:v>
                </c:pt>
                <c:pt idx="3116">
                  <c:v>44319.458333333336</c:v>
                </c:pt>
                <c:pt idx="3117">
                  <c:v>44319.46875</c:v>
                </c:pt>
                <c:pt idx="3118">
                  <c:v>44319.479166666664</c:v>
                </c:pt>
                <c:pt idx="3119">
                  <c:v>44319.489583333336</c:v>
                </c:pt>
                <c:pt idx="3120">
                  <c:v>44319.5</c:v>
                </c:pt>
                <c:pt idx="3121">
                  <c:v>44319.510416666664</c:v>
                </c:pt>
                <c:pt idx="3122">
                  <c:v>44319.520833333336</c:v>
                </c:pt>
                <c:pt idx="3123">
                  <c:v>44319.53125</c:v>
                </c:pt>
                <c:pt idx="3124">
                  <c:v>44319.541666666664</c:v>
                </c:pt>
                <c:pt idx="3125">
                  <c:v>44319.552083333336</c:v>
                </c:pt>
                <c:pt idx="3126">
                  <c:v>44319.5625</c:v>
                </c:pt>
                <c:pt idx="3127">
                  <c:v>44319.572916666664</c:v>
                </c:pt>
                <c:pt idx="3128">
                  <c:v>44319.583333333336</c:v>
                </c:pt>
                <c:pt idx="3129">
                  <c:v>44319.59375</c:v>
                </c:pt>
                <c:pt idx="3130">
                  <c:v>44319.604166666664</c:v>
                </c:pt>
                <c:pt idx="3131">
                  <c:v>44319.614583333336</c:v>
                </c:pt>
                <c:pt idx="3132">
                  <c:v>44319.625</c:v>
                </c:pt>
                <c:pt idx="3133">
                  <c:v>44319.635416666664</c:v>
                </c:pt>
                <c:pt idx="3134">
                  <c:v>44319.645833333336</c:v>
                </c:pt>
                <c:pt idx="3135">
                  <c:v>44319.65625</c:v>
                </c:pt>
                <c:pt idx="3136">
                  <c:v>44319.666666666664</c:v>
                </c:pt>
                <c:pt idx="3137">
                  <c:v>44319.677083333336</c:v>
                </c:pt>
                <c:pt idx="3138">
                  <c:v>44319.6875</c:v>
                </c:pt>
                <c:pt idx="3139">
                  <c:v>44319.697916666664</c:v>
                </c:pt>
                <c:pt idx="3140">
                  <c:v>44319.708333333336</c:v>
                </c:pt>
                <c:pt idx="3141">
                  <c:v>44319.71875</c:v>
                </c:pt>
                <c:pt idx="3142">
                  <c:v>44319.729166666664</c:v>
                </c:pt>
                <c:pt idx="3143">
                  <c:v>44319.739583333336</c:v>
                </c:pt>
                <c:pt idx="3144">
                  <c:v>44319.75</c:v>
                </c:pt>
                <c:pt idx="3145">
                  <c:v>44319.760416666664</c:v>
                </c:pt>
                <c:pt idx="3146">
                  <c:v>44319.770833333336</c:v>
                </c:pt>
                <c:pt idx="3147">
                  <c:v>44319.78125</c:v>
                </c:pt>
                <c:pt idx="3148">
                  <c:v>44319.791666666664</c:v>
                </c:pt>
                <c:pt idx="3149">
                  <c:v>44319.802083333336</c:v>
                </c:pt>
                <c:pt idx="3150">
                  <c:v>44319.8125</c:v>
                </c:pt>
                <c:pt idx="3151">
                  <c:v>44319.822916666664</c:v>
                </c:pt>
                <c:pt idx="3152">
                  <c:v>44319.833333333336</c:v>
                </c:pt>
                <c:pt idx="3153">
                  <c:v>44319.84375</c:v>
                </c:pt>
                <c:pt idx="3154">
                  <c:v>44319.854166666664</c:v>
                </c:pt>
                <c:pt idx="3155">
                  <c:v>44319.864583333336</c:v>
                </c:pt>
                <c:pt idx="3156">
                  <c:v>44319.875</c:v>
                </c:pt>
                <c:pt idx="3157">
                  <c:v>44319.885416666664</c:v>
                </c:pt>
                <c:pt idx="3158">
                  <c:v>44319.895833333336</c:v>
                </c:pt>
                <c:pt idx="3159">
                  <c:v>44319.90625</c:v>
                </c:pt>
                <c:pt idx="3160">
                  <c:v>44319.916666666664</c:v>
                </c:pt>
                <c:pt idx="3161">
                  <c:v>44319.927083333336</c:v>
                </c:pt>
                <c:pt idx="3162">
                  <c:v>44319.9375</c:v>
                </c:pt>
                <c:pt idx="3163">
                  <c:v>44319.947916666664</c:v>
                </c:pt>
                <c:pt idx="3164">
                  <c:v>44319.958333333336</c:v>
                </c:pt>
                <c:pt idx="3165">
                  <c:v>44319.96875</c:v>
                </c:pt>
                <c:pt idx="3166">
                  <c:v>44319.979166666664</c:v>
                </c:pt>
                <c:pt idx="3167">
                  <c:v>44319.989583333336</c:v>
                </c:pt>
                <c:pt idx="3168">
                  <c:v>44320</c:v>
                </c:pt>
                <c:pt idx="3169">
                  <c:v>44320.010416666664</c:v>
                </c:pt>
                <c:pt idx="3170">
                  <c:v>44320.020833333336</c:v>
                </c:pt>
                <c:pt idx="3171">
                  <c:v>44320.03125</c:v>
                </c:pt>
                <c:pt idx="3172">
                  <c:v>44320.041666666664</c:v>
                </c:pt>
                <c:pt idx="3173">
                  <c:v>44320.052083333336</c:v>
                </c:pt>
                <c:pt idx="3174">
                  <c:v>44320.0625</c:v>
                </c:pt>
                <c:pt idx="3175">
                  <c:v>44320.072916666664</c:v>
                </c:pt>
                <c:pt idx="3176">
                  <c:v>44320.083333333336</c:v>
                </c:pt>
                <c:pt idx="3177">
                  <c:v>44320.09375</c:v>
                </c:pt>
                <c:pt idx="3178">
                  <c:v>44320.104166666664</c:v>
                </c:pt>
                <c:pt idx="3179">
                  <c:v>44320.114583333336</c:v>
                </c:pt>
                <c:pt idx="3180">
                  <c:v>44320.125</c:v>
                </c:pt>
                <c:pt idx="3181">
                  <c:v>44320.135416666664</c:v>
                </c:pt>
                <c:pt idx="3182">
                  <c:v>44320.145833333336</c:v>
                </c:pt>
                <c:pt idx="3183">
                  <c:v>44320.15625</c:v>
                </c:pt>
                <c:pt idx="3184">
                  <c:v>44320.166666666664</c:v>
                </c:pt>
                <c:pt idx="3185">
                  <c:v>44320.177083333336</c:v>
                </c:pt>
                <c:pt idx="3186">
                  <c:v>44320.1875</c:v>
                </c:pt>
                <c:pt idx="3187">
                  <c:v>44320.197916666664</c:v>
                </c:pt>
                <c:pt idx="3188">
                  <c:v>44320.208333333336</c:v>
                </c:pt>
                <c:pt idx="3189">
                  <c:v>44320.21875</c:v>
                </c:pt>
                <c:pt idx="3190">
                  <c:v>44320.229166666664</c:v>
                </c:pt>
                <c:pt idx="3191">
                  <c:v>44320.239583333336</c:v>
                </c:pt>
                <c:pt idx="3192">
                  <c:v>44320.25</c:v>
                </c:pt>
                <c:pt idx="3193">
                  <c:v>44320.260416666664</c:v>
                </c:pt>
                <c:pt idx="3194">
                  <c:v>44320.270833333336</c:v>
                </c:pt>
                <c:pt idx="3195">
                  <c:v>44320.28125</c:v>
                </c:pt>
                <c:pt idx="3196">
                  <c:v>44320.291666666664</c:v>
                </c:pt>
                <c:pt idx="3197">
                  <c:v>44320.302083333336</c:v>
                </c:pt>
                <c:pt idx="3198">
                  <c:v>44320.3125</c:v>
                </c:pt>
                <c:pt idx="3199">
                  <c:v>44320.322916666664</c:v>
                </c:pt>
                <c:pt idx="3200">
                  <c:v>44320.333333333336</c:v>
                </c:pt>
                <c:pt idx="3201">
                  <c:v>44320.34375</c:v>
                </c:pt>
                <c:pt idx="3202">
                  <c:v>44320.354166666664</c:v>
                </c:pt>
                <c:pt idx="3203">
                  <c:v>44320.364583333336</c:v>
                </c:pt>
                <c:pt idx="3204">
                  <c:v>44320.375</c:v>
                </c:pt>
                <c:pt idx="3205">
                  <c:v>44320.385416666664</c:v>
                </c:pt>
                <c:pt idx="3206">
                  <c:v>44320.395833333336</c:v>
                </c:pt>
                <c:pt idx="3207">
                  <c:v>44320.40625</c:v>
                </c:pt>
                <c:pt idx="3208">
                  <c:v>44320.416666666664</c:v>
                </c:pt>
                <c:pt idx="3209">
                  <c:v>44320.427083333336</c:v>
                </c:pt>
                <c:pt idx="3210">
                  <c:v>44320.4375</c:v>
                </c:pt>
                <c:pt idx="3211">
                  <c:v>44320.447916666664</c:v>
                </c:pt>
                <c:pt idx="3212">
                  <c:v>44320.458333333336</c:v>
                </c:pt>
                <c:pt idx="3213">
                  <c:v>44320.46875</c:v>
                </c:pt>
                <c:pt idx="3214">
                  <c:v>44320.479166666664</c:v>
                </c:pt>
                <c:pt idx="3215">
                  <c:v>44320.489583333336</c:v>
                </c:pt>
                <c:pt idx="3216">
                  <c:v>44320.5</c:v>
                </c:pt>
                <c:pt idx="3217">
                  <c:v>44320.510416666664</c:v>
                </c:pt>
                <c:pt idx="3218">
                  <c:v>44320.520833333336</c:v>
                </c:pt>
                <c:pt idx="3219">
                  <c:v>44320.53125</c:v>
                </c:pt>
                <c:pt idx="3220">
                  <c:v>44320.541666666664</c:v>
                </c:pt>
                <c:pt idx="3221">
                  <c:v>44320.552083333336</c:v>
                </c:pt>
                <c:pt idx="3222">
                  <c:v>44320.5625</c:v>
                </c:pt>
                <c:pt idx="3223">
                  <c:v>44320.572916666664</c:v>
                </c:pt>
                <c:pt idx="3224">
                  <c:v>44320.583333333336</c:v>
                </c:pt>
                <c:pt idx="3225">
                  <c:v>44320.59375</c:v>
                </c:pt>
                <c:pt idx="3226">
                  <c:v>44320.604166666664</c:v>
                </c:pt>
                <c:pt idx="3227">
                  <c:v>44320.614583333336</c:v>
                </c:pt>
                <c:pt idx="3228">
                  <c:v>44320.625</c:v>
                </c:pt>
                <c:pt idx="3229">
                  <c:v>44320.635416666664</c:v>
                </c:pt>
                <c:pt idx="3230">
                  <c:v>44320.645833333336</c:v>
                </c:pt>
                <c:pt idx="3231">
                  <c:v>44320.65625</c:v>
                </c:pt>
                <c:pt idx="3232">
                  <c:v>44320.666666666664</c:v>
                </c:pt>
                <c:pt idx="3233">
                  <c:v>44320.677083333336</c:v>
                </c:pt>
                <c:pt idx="3234">
                  <c:v>44320.6875</c:v>
                </c:pt>
                <c:pt idx="3235">
                  <c:v>44320.697916666664</c:v>
                </c:pt>
                <c:pt idx="3236">
                  <c:v>44320.708333333336</c:v>
                </c:pt>
                <c:pt idx="3237">
                  <c:v>44320.71875</c:v>
                </c:pt>
                <c:pt idx="3238">
                  <c:v>44320.729166666664</c:v>
                </c:pt>
                <c:pt idx="3239">
                  <c:v>44320.739583333336</c:v>
                </c:pt>
                <c:pt idx="3240">
                  <c:v>44320.75</c:v>
                </c:pt>
                <c:pt idx="3241">
                  <c:v>44320.760416666664</c:v>
                </c:pt>
                <c:pt idx="3242">
                  <c:v>44320.770833333336</c:v>
                </c:pt>
                <c:pt idx="3243">
                  <c:v>44320.78125</c:v>
                </c:pt>
                <c:pt idx="3244">
                  <c:v>44320.791666666664</c:v>
                </c:pt>
                <c:pt idx="3245">
                  <c:v>44320.802083333336</c:v>
                </c:pt>
                <c:pt idx="3246">
                  <c:v>44320.8125</c:v>
                </c:pt>
                <c:pt idx="3247">
                  <c:v>44320.822916666664</c:v>
                </c:pt>
                <c:pt idx="3248">
                  <c:v>44320.833333333336</c:v>
                </c:pt>
                <c:pt idx="3249">
                  <c:v>44320.84375</c:v>
                </c:pt>
                <c:pt idx="3250">
                  <c:v>44320.854166666664</c:v>
                </c:pt>
                <c:pt idx="3251">
                  <c:v>44320.864583333336</c:v>
                </c:pt>
                <c:pt idx="3252">
                  <c:v>44320.875</c:v>
                </c:pt>
                <c:pt idx="3253">
                  <c:v>44320.885416666664</c:v>
                </c:pt>
                <c:pt idx="3254">
                  <c:v>44320.895833333336</c:v>
                </c:pt>
                <c:pt idx="3255">
                  <c:v>44320.90625</c:v>
                </c:pt>
                <c:pt idx="3256">
                  <c:v>44320.916666666664</c:v>
                </c:pt>
                <c:pt idx="3257">
                  <c:v>44320.927083333336</c:v>
                </c:pt>
                <c:pt idx="3258">
                  <c:v>44320.9375</c:v>
                </c:pt>
                <c:pt idx="3259">
                  <c:v>44320.947916666664</c:v>
                </c:pt>
                <c:pt idx="3260">
                  <c:v>44320.958333333336</c:v>
                </c:pt>
                <c:pt idx="3261">
                  <c:v>44320.96875</c:v>
                </c:pt>
                <c:pt idx="3262">
                  <c:v>44320.979166666664</c:v>
                </c:pt>
                <c:pt idx="3263">
                  <c:v>44320.989583333336</c:v>
                </c:pt>
                <c:pt idx="3264">
                  <c:v>44321</c:v>
                </c:pt>
                <c:pt idx="3265">
                  <c:v>44321.010416666664</c:v>
                </c:pt>
                <c:pt idx="3266">
                  <c:v>44321.020833333336</c:v>
                </c:pt>
                <c:pt idx="3267">
                  <c:v>44321.03125</c:v>
                </c:pt>
                <c:pt idx="3268">
                  <c:v>44321.041666666664</c:v>
                </c:pt>
                <c:pt idx="3269">
                  <c:v>44321.052083333336</c:v>
                </c:pt>
                <c:pt idx="3270">
                  <c:v>44321.0625</c:v>
                </c:pt>
                <c:pt idx="3271">
                  <c:v>44321.072916666664</c:v>
                </c:pt>
                <c:pt idx="3272">
                  <c:v>44321.083333333336</c:v>
                </c:pt>
                <c:pt idx="3273">
                  <c:v>44321.09375</c:v>
                </c:pt>
                <c:pt idx="3274">
                  <c:v>44321.104166666664</c:v>
                </c:pt>
                <c:pt idx="3275">
                  <c:v>44321.114583333336</c:v>
                </c:pt>
                <c:pt idx="3276">
                  <c:v>44321.125</c:v>
                </c:pt>
                <c:pt idx="3277">
                  <c:v>44321.135416666664</c:v>
                </c:pt>
                <c:pt idx="3278">
                  <c:v>44321.145833333336</c:v>
                </c:pt>
                <c:pt idx="3279">
                  <c:v>44321.15625</c:v>
                </c:pt>
                <c:pt idx="3280">
                  <c:v>44321.166666666664</c:v>
                </c:pt>
                <c:pt idx="3281">
                  <c:v>44321.177083333336</c:v>
                </c:pt>
                <c:pt idx="3282">
                  <c:v>44321.1875</c:v>
                </c:pt>
                <c:pt idx="3283">
                  <c:v>44321.197916666664</c:v>
                </c:pt>
                <c:pt idx="3284">
                  <c:v>44321.208333333336</c:v>
                </c:pt>
                <c:pt idx="3285">
                  <c:v>44321.21875</c:v>
                </c:pt>
                <c:pt idx="3286">
                  <c:v>44321.229166666664</c:v>
                </c:pt>
                <c:pt idx="3287">
                  <c:v>44321.239583333336</c:v>
                </c:pt>
                <c:pt idx="3288">
                  <c:v>44321.25</c:v>
                </c:pt>
                <c:pt idx="3289">
                  <c:v>44321.260416666664</c:v>
                </c:pt>
                <c:pt idx="3290">
                  <c:v>44321.270833333336</c:v>
                </c:pt>
                <c:pt idx="3291">
                  <c:v>44321.28125</c:v>
                </c:pt>
                <c:pt idx="3292">
                  <c:v>44321.291666666664</c:v>
                </c:pt>
                <c:pt idx="3293">
                  <c:v>44321.302083333336</c:v>
                </c:pt>
                <c:pt idx="3294">
                  <c:v>44321.3125</c:v>
                </c:pt>
                <c:pt idx="3295">
                  <c:v>44321.322916666664</c:v>
                </c:pt>
                <c:pt idx="3296">
                  <c:v>44321.333333333336</c:v>
                </c:pt>
                <c:pt idx="3297">
                  <c:v>44321.34375</c:v>
                </c:pt>
                <c:pt idx="3298">
                  <c:v>44321.354166666664</c:v>
                </c:pt>
                <c:pt idx="3299">
                  <c:v>44321.364583333336</c:v>
                </c:pt>
                <c:pt idx="3300">
                  <c:v>44321.375</c:v>
                </c:pt>
                <c:pt idx="3301">
                  <c:v>44321.385416666664</c:v>
                </c:pt>
                <c:pt idx="3302">
                  <c:v>44321.395833333336</c:v>
                </c:pt>
                <c:pt idx="3303">
                  <c:v>44321.40625</c:v>
                </c:pt>
                <c:pt idx="3304">
                  <c:v>44321.416666666664</c:v>
                </c:pt>
                <c:pt idx="3305">
                  <c:v>44321.427083333336</c:v>
                </c:pt>
                <c:pt idx="3306">
                  <c:v>44321.4375</c:v>
                </c:pt>
                <c:pt idx="3307">
                  <c:v>44321.447916666664</c:v>
                </c:pt>
                <c:pt idx="3308">
                  <c:v>44321.458333333336</c:v>
                </c:pt>
                <c:pt idx="3309">
                  <c:v>44321.46875</c:v>
                </c:pt>
                <c:pt idx="3310">
                  <c:v>44321.479166666664</c:v>
                </c:pt>
                <c:pt idx="3311">
                  <c:v>44321.489583333336</c:v>
                </c:pt>
                <c:pt idx="3312">
                  <c:v>44321.5</c:v>
                </c:pt>
                <c:pt idx="3313">
                  <c:v>44321.510416666664</c:v>
                </c:pt>
                <c:pt idx="3314">
                  <c:v>44321.520833333336</c:v>
                </c:pt>
                <c:pt idx="3315">
                  <c:v>44321.53125</c:v>
                </c:pt>
                <c:pt idx="3316">
                  <c:v>44321.541666666664</c:v>
                </c:pt>
                <c:pt idx="3317">
                  <c:v>44321.552083333336</c:v>
                </c:pt>
                <c:pt idx="3318">
                  <c:v>44321.5625</c:v>
                </c:pt>
                <c:pt idx="3319">
                  <c:v>44321.572916666664</c:v>
                </c:pt>
                <c:pt idx="3320">
                  <c:v>44321.583333333336</c:v>
                </c:pt>
                <c:pt idx="3321">
                  <c:v>44321.59375</c:v>
                </c:pt>
                <c:pt idx="3322">
                  <c:v>44321.604166666664</c:v>
                </c:pt>
                <c:pt idx="3323">
                  <c:v>44321.614583333336</c:v>
                </c:pt>
                <c:pt idx="3324">
                  <c:v>44321.625</c:v>
                </c:pt>
                <c:pt idx="3325">
                  <c:v>44321.635416666664</c:v>
                </c:pt>
                <c:pt idx="3326">
                  <c:v>44321.645833333336</c:v>
                </c:pt>
                <c:pt idx="3327">
                  <c:v>44321.65625</c:v>
                </c:pt>
                <c:pt idx="3328">
                  <c:v>44321.666666666664</c:v>
                </c:pt>
                <c:pt idx="3329">
                  <c:v>44321.677083333336</c:v>
                </c:pt>
                <c:pt idx="3330">
                  <c:v>44321.6875</c:v>
                </c:pt>
                <c:pt idx="3331">
                  <c:v>44321.697916666664</c:v>
                </c:pt>
                <c:pt idx="3332">
                  <c:v>44321.708333333336</c:v>
                </c:pt>
                <c:pt idx="3333">
                  <c:v>44321.71875</c:v>
                </c:pt>
                <c:pt idx="3334">
                  <c:v>44321.729166666664</c:v>
                </c:pt>
                <c:pt idx="3335">
                  <c:v>44321.739583333336</c:v>
                </c:pt>
                <c:pt idx="3336">
                  <c:v>44321.75</c:v>
                </c:pt>
                <c:pt idx="3337">
                  <c:v>44321.760416666664</c:v>
                </c:pt>
                <c:pt idx="3338">
                  <c:v>44321.770833333336</c:v>
                </c:pt>
                <c:pt idx="3339">
                  <c:v>44321.78125</c:v>
                </c:pt>
                <c:pt idx="3340">
                  <c:v>44321.791666666664</c:v>
                </c:pt>
                <c:pt idx="3341">
                  <c:v>44321.802083333336</c:v>
                </c:pt>
                <c:pt idx="3342">
                  <c:v>44321.8125</c:v>
                </c:pt>
                <c:pt idx="3343">
                  <c:v>44321.822916666664</c:v>
                </c:pt>
                <c:pt idx="3344">
                  <c:v>44321.833333333336</c:v>
                </c:pt>
                <c:pt idx="3345">
                  <c:v>44321.84375</c:v>
                </c:pt>
                <c:pt idx="3346">
                  <c:v>44321.854166666664</c:v>
                </c:pt>
                <c:pt idx="3347">
                  <c:v>44321.864583333336</c:v>
                </c:pt>
                <c:pt idx="3348">
                  <c:v>44321.875</c:v>
                </c:pt>
                <c:pt idx="3349">
                  <c:v>44321.885416666664</c:v>
                </c:pt>
                <c:pt idx="3350">
                  <c:v>44321.895833333336</c:v>
                </c:pt>
                <c:pt idx="3351">
                  <c:v>44321.90625</c:v>
                </c:pt>
                <c:pt idx="3352">
                  <c:v>44321.916666666664</c:v>
                </c:pt>
                <c:pt idx="3353">
                  <c:v>44321.927083333336</c:v>
                </c:pt>
                <c:pt idx="3354">
                  <c:v>44321.9375</c:v>
                </c:pt>
                <c:pt idx="3355">
                  <c:v>44321.947916666664</c:v>
                </c:pt>
                <c:pt idx="3356">
                  <c:v>44321.958333333336</c:v>
                </c:pt>
                <c:pt idx="3357">
                  <c:v>44321.96875</c:v>
                </c:pt>
                <c:pt idx="3358">
                  <c:v>44321.979166666664</c:v>
                </c:pt>
                <c:pt idx="3359">
                  <c:v>44321.989583333336</c:v>
                </c:pt>
                <c:pt idx="3360">
                  <c:v>44322</c:v>
                </c:pt>
                <c:pt idx="3361">
                  <c:v>44322.010416666664</c:v>
                </c:pt>
                <c:pt idx="3362">
                  <c:v>44322.020833333336</c:v>
                </c:pt>
                <c:pt idx="3363">
                  <c:v>44322.03125</c:v>
                </c:pt>
                <c:pt idx="3364">
                  <c:v>44322.041666666664</c:v>
                </c:pt>
                <c:pt idx="3365">
                  <c:v>44322.052083333336</c:v>
                </c:pt>
                <c:pt idx="3366">
                  <c:v>44322.0625</c:v>
                </c:pt>
                <c:pt idx="3367">
                  <c:v>44322.072916666664</c:v>
                </c:pt>
                <c:pt idx="3368">
                  <c:v>44322.083333333336</c:v>
                </c:pt>
                <c:pt idx="3369">
                  <c:v>44322.09375</c:v>
                </c:pt>
                <c:pt idx="3370">
                  <c:v>44322.104166666664</c:v>
                </c:pt>
                <c:pt idx="3371">
                  <c:v>44322.114583333336</c:v>
                </c:pt>
                <c:pt idx="3372">
                  <c:v>44322.125</c:v>
                </c:pt>
                <c:pt idx="3373">
                  <c:v>44322.135416666664</c:v>
                </c:pt>
                <c:pt idx="3374">
                  <c:v>44322.145833333336</c:v>
                </c:pt>
                <c:pt idx="3375">
                  <c:v>44322.15625</c:v>
                </c:pt>
                <c:pt idx="3376">
                  <c:v>44322.166666666664</c:v>
                </c:pt>
                <c:pt idx="3377">
                  <c:v>44322.177083333336</c:v>
                </c:pt>
                <c:pt idx="3378">
                  <c:v>44322.1875</c:v>
                </c:pt>
                <c:pt idx="3379">
                  <c:v>44322.197916666664</c:v>
                </c:pt>
                <c:pt idx="3380">
                  <c:v>44322.208333333336</c:v>
                </c:pt>
                <c:pt idx="3381">
                  <c:v>44322.21875</c:v>
                </c:pt>
                <c:pt idx="3382">
                  <c:v>44322.229166666664</c:v>
                </c:pt>
                <c:pt idx="3383">
                  <c:v>44322.239583333336</c:v>
                </c:pt>
                <c:pt idx="3384">
                  <c:v>44322.25</c:v>
                </c:pt>
                <c:pt idx="3385">
                  <c:v>44322.260416666664</c:v>
                </c:pt>
                <c:pt idx="3386">
                  <c:v>44322.270833333336</c:v>
                </c:pt>
                <c:pt idx="3387">
                  <c:v>44322.28125</c:v>
                </c:pt>
                <c:pt idx="3388">
                  <c:v>44322.291666666664</c:v>
                </c:pt>
                <c:pt idx="3389">
                  <c:v>44322.302083333336</c:v>
                </c:pt>
                <c:pt idx="3390">
                  <c:v>44322.3125</c:v>
                </c:pt>
                <c:pt idx="3391">
                  <c:v>44322.322916666664</c:v>
                </c:pt>
                <c:pt idx="3392">
                  <c:v>44322.333333333336</c:v>
                </c:pt>
                <c:pt idx="3393">
                  <c:v>44322.34375</c:v>
                </c:pt>
                <c:pt idx="3394">
                  <c:v>44322.354166666664</c:v>
                </c:pt>
                <c:pt idx="3395">
                  <c:v>44322.364583333336</c:v>
                </c:pt>
                <c:pt idx="3396">
                  <c:v>44322.375</c:v>
                </c:pt>
                <c:pt idx="3397">
                  <c:v>44322.385416666664</c:v>
                </c:pt>
                <c:pt idx="3398">
                  <c:v>44322.395833333336</c:v>
                </c:pt>
                <c:pt idx="3399">
                  <c:v>44322.40625</c:v>
                </c:pt>
                <c:pt idx="3400">
                  <c:v>44322.416666666664</c:v>
                </c:pt>
                <c:pt idx="3401">
                  <c:v>44322.427083333336</c:v>
                </c:pt>
                <c:pt idx="3402">
                  <c:v>44322.4375</c:v>
                </c:pt>
                <c:pt idx="3403">
                  <c:v>44322.447916666664</c:v>
                </c:pt>
                <c:pt idx="3404">
                  <c:v>44322.458333333336</c:v>
                </c:pt>
                <c:pt idx="3405">
                  <c:v>44322.46875</c:v>
                </c:pt>
                <c:pt idx="3406">
                  <c:v>44322.479166666664</c:v>
                </c:pt>
                <c:pt idx="3407">
                  <c:v>44322.489583333336</c:v>
                </c:pt>
                <c:pt idx="3408">
                  <c:v>44322.5</c:v>
                </c:pt>
                <c:pt idx="3409">
                  <c:v>44322.510416666664</c:v>
                </c:pt>
                <c:pt idx="3410">
                  <c:v>44322.520833333336</c:v>
                </c:pt>
                <c:pt idx="3411">
                  <c:v>44322.53125</c:v>
                </c:pt>
                <c:pt idx="3412">
                  <c:v>44322.541666666664</c:v>
                </c:pt>
                <c:pt idx="3413">
                  <c:v>44322.552083333336</c:v>
                </c:pt>
                <c:pt idx="3414">
                  <c:v>44322.5625</c:v>
                </c:pt>
                <c:pt idx="3415">
                  <c:v>44322.572916666664</c:v>
                </c:pt>
                <c:pt idx="3416">
                  <c:v>44322.583333333336</c:v>
                </c:pt>
                <c:pt idx="3417">
                  <c:v>44322.59375</c:v>
                </c:pt>
                <c:pt idx="3418">
                  <c:v>44322.604166666664</c:v>
                </c:pt>
                <c:pt idx="3419">
                  <c:v>44322.614583333336</c:v>
                </c:pt>
                <c:pt idx="3420">
                  <c:v>44322.625</c:v>
                </c:pt>
                <c:pt idx="3421">
                  <c:v>44322.635416666664</c:v>
                </c:pt>
                <c:pt idx="3422">
                  <c:v>44322.645833333336</c:v>
                </c:pt>
                <c:pt idx="3423">
                  <c:v>44322.65625</c:v>
                </c:pt>
                <c:pt idx="3424">
                  <c:v>44322.666666666664</c:v>
                </c:pt>
                <c:pt idx="3425">
                  <c:v>44322.677083333336</c:v>
                </c:pt>
                <c:pt idx="3426">
                  <c:v>44322.6875</c:v>
                </c:pt>
                <c:pt idx="3427">
                  <c:v>44322.697916666664</c:v>
                </c:pt>
                <c:pt idx="3428">
                  <c:v>44322.708333333336</c:v>
                </c:pt>
                <c:pt idx="3429">
                  <c:v>44322.71875</c:v>
                </c:pt>
                <c:pt idx="3430">
                  <c:v>44322.729166666664</c:v>
                </c:pt>
                <c:pt idx="3431">
                  <c:v>44322.739583333336</c:v>
                </c:pt>
                <c:pt idx="3432">
                  <c:v>44322.75</c:v>
                </c:pt>
                <c:pt idx="3433">
                  <c:v>44322.760416666664</c:v>
                </c:pt>
                <c:pt idx="3434">
                  <c:v>44322.770833333336</c:v>
                </c:pt>
                <c:pt idx="3435">
                  <c:v>44322.78125</c:v>
                </c:pt>
                <c:pt idx="3436">
                  <c:v>44322.791666666664</c:v>
                </c:pt>
                <c:pt idx="3437">
                  <c:v>44322.802083333336</c:v>
                </c:pt>
                <c:pt idx="3438">
                  <c:v>44322.8125</c:v>
                </c:pt>
                <c:pt idx="3439">
                  <c:v>44322.822916666664</c:v>
                </c:pt>
                <c:pt idx="3440">
                  <c:v>44322.833333333336</c:v>
                </c:pt>
                <c:pt idx="3441">
                  <c:v>44322.84375</c:v>
                </c:pt>
                <c:pt idx="3442">
                  <c:v>44322.854166666664</c:v>
                </c:pt>
                <c:pt idx="3443">
                  <c:v>44322.864583333336</c:v>
                </c:pt>
                <c:pt idx="3444">
                  <c:v>44322.875</c:v>
                </c:pt>
                <c:pt idx="3445">
                  <c:v>44322.885416666664</c:v>
                </c:pt>
                <c:pt idx="3446">
                  <c:v>44322.895833333336</c:v>
                </c:pt>
                <c:pt idx="3447">
                  <c:v>44322.90625</c:v>
                </c:pt>
                <c:pt idx="3448">
                  <c:v>44322.916666666664</c:v>
                </c:pt>
                <c:pt idx="3449">
                  <c:v>44322.927083333336</c:v>
                </c:pt>
                <c:pt idx="3450">
                  <c:v>44322.9375</c:v>
                </c:pt>
                <c:pt idx="3451">
                  <c:v>44322.947916666664</c:v>
                </c:pt>
                <c:pt idx="3452">
                  <c:v>44322.958333333336</c:v>
                </c:pt>
                <c:pt idx="3453">
                  <c:v>44322.96875</c:v>
                </c:pt>
                <c:pt idx="3454">
                  <c:v>44322.979166666664</c:v>
                </c:pt>
                <c:pt idx="3455">
                  <c:v>44322.989583333336</c:v>
                </c:pt>
                <c:pt idx="3456">
                  <c:v>44323</c:v>
                </c:pt>
                <c:pt idx="3457">
                  <c:v>44323.010416666664</c:v>
                </c:pt>
                <c:pt idx="3458">
                  <c:v>44323.020833333336</c:v>
                </c:pt>
                <c:pt idx="3459">
                  <c:v>44323.03125</c:v>
                </c:pt>
                <c:pt idx="3460">
                  <c:v>44323.041666666664</c:v>
                </c:pt>
                <c:pt idx="3461">
                  <c:v>44323.052083333336</c:v>
                </c:pt>
                <c:pt idx="3462">
                  <c:v>44323.0625</c:v>
                </c:pt>
                <c:pt idx="3463">
                  <c:v>44323.072916666664</c:v>
                </c:pt>
                <c:pt idx="3464">
                  <c:v>44323.083333333336</c:v>
                </c:pt>
                <c:pt idx="3465">
                  <c:v>44323.09375</c:v>
                </c:pt>
                <c:pt idx="3466">
                  <c:v>44323.104166666664</c:v>
                </c:pt>
                <c:pt idx="3467">
                  <c:v>44323.114583333336</c:v>
                </c:pt>
                <c:pt idx="3468">
                  <c:v>44323.125</c:v>
                </c:pt>
                <c:pt idx="3469">
                  <c:v>44323.135416666664</c:v>
                </c:pt>
                <c:pt idx="3470">
                  <c:v>44323.145833333336</c:v>
                </c:pt>
                <c:pt idx="3471">
                  <c:v>44323.15625</c:v>
                </c:pt>
                <c:pt idx="3472">
                  <c:v>44323.166666666664</c:v>
                </c:pt>
                <c:pt idx="3473">
                  <c:v>44323.177083333336</c:v>
                </c:pt>
                <c:pt idx="3474">
                  <c:v>44323.1875</c:v>
                </c:pt>
                <c:pt idx="3475">
                  <c:v>44323.197916666664</c:v>
                </c:pt>
                <c:pt idx="3476">
                  <c:v>44323.208333333336</c:v>
                </c:pt>
                <c:pt idx="3477">
                  <c:v>44323.21875</c:v>
                </c:pt>
                <c:pt idx="3478">
                  <c:v>44323.229166666664</c:v>
                </c:pt>
                <c:pt idx="3479">
                  <c:v>44323.239583333336</c:v>
                </c:pt>
                <c:pt idx="3480">
                  <c:v>44323.25</c:v>
                </c:pt>
                <c:pt idx="3481">
                  <c:v>44323.260416666664</c:v>
                </c:pt>
                <c:pt idx="3482">
                  <c:v>44323.270833333336</c:v>
                </c:pt>
                <c:pt idx="3483">
                  <c:v>44323.28125</c:v>
                </c:pt>
                <c:pt idx="3484">
                  <c:v>44323.291666666664</c:v>
                </c:pt>
                <c:pt idx="3485">
                  <c:v>44323.302083333336</c:v>
                </c:pt>
                <c:pt idx="3486">
                  <c:v>44323.3125</c:v>
                </c:pt>
                <c:pt idx="3487">
                  <c:v>44323.322916666664</c:v>
                </c:pt>
                <c:pt idx="3488">
                  <c:v>44323.333333333336</c:v>
                </c:pt>
                <c:pt idx="3489">
                  <c:v>44323.34375</c:v>
                </c:pt>
                <c:pt idx="3490">
                  <c:v>44323.354166666664</c:v>
                </c:pt>
                <c:pt idx="3491">
                  <c:v>44323.364583333336</c:v>
                </c:pt>
                <c:pt idx="3492">
                  <c:v>44323.375</c:v>
                </c:pt>
                <c:pt idx="3493">
                  <c:v>44323.385416666664</c:v>
                </c:pt>
                <c:pt idx="3494">
                  <c:v>44323.395833333336</c:v>
                </c:pt>
                <c:pt idx="3495">
                  <c:v>44323.40625</c:v>
                </c:pt>
                <c:pt idx="3496">
                  <c:v>44323.416666666664</c:v>
                </c:pt>
                <c:pt idx="3497">
                  <c:v>44323.427083333336</c:v>
                </c:pt>
                <c:pt idx="3498">
                  <c:v>44323.4375</c:v>
                </c:pt>
                <c:pt idx="3499">
                  <c:v>44323.447916666664</c:v>
                </c:pt>
                <c:pt idx="3500">
                  <c:v>44323.458333333336</c:v>
                </c:pt>
                <c:pt idx="3501">
                  <c:v>44323.46875</c:v>
                </c:pt>
                <c:pt idx="3502">
                  <c:v>44323.479166666664</c:v>
                </c:pt>
                <c:pt idx="3503">
                  <c:v>44323.489583333336</c:v>
                </c:pt>
                <c:pt idx="3504">
                  <c:v>44323.5</c:v>
                </c:pt>
                <c:pt idx="3505">
                  <c:v>44323.510416666664</c:v>
                </c:pt>
                <c:pt idx="3506">
                  <c:v>44323.520833333336</c:v>
                </c:pt>
                <c:pt idx="3507">
                  <c:v>44323.53125</c:v>
                </c:pt>
                <c:pt idx="3508">
                  <c:v>44323.541666666664</c:v>
                </c:pt>
                <c:pt idx="3509">
                  <c:v>44323.552083333336</c:v>
                </c:pt>
                <c:pt idx="3510">
                  <c:v>44323.5625</c:v>
                </c:pt>
                <c:pt idx="3511">
                  <c:v>44323.572916666664</c:v>
                </c:pt>
                <c:pt idx="3512">
                  <c:v>44323.583333333336</c:v>
                </c:pt>
                <c:pt idx="3513">
                  <c:v>44323.59375</c:v>
                </c:pt>
                <c:pt idx="3514">
                  <c:v>44323.604166666664</c:v>
                </c:pt>
                <c:pt idx="3515">
                  <c:v>44323.614583333336</c:v>
                </c:pt>
                <c:pt idx="3516">
                  <c:v>44323.625</c:v>
                </c:pt>
                <c:pt idx="3517">
                  <c:v>44323.635416666664</c:v>
                </c:pt>
                <c:pt idx="3518">
                  <c:v>44323.645833333336</c:v>
                </c:pt>
                <c:pt idx="3519">
                  <c:v>44323.65625</c:v>
                </c:pt>
                <c:pt idx="3520">
                  <c:v>44323.666666666664</c:v>
                </c:pt>
                <c:pt idx="3521">
                  <c:v>44323.677083333336</c:v>
                </c:pt>
                <c:pt idx="3522">
                  <c:v>44323.6875</c:v>
                </c:pt>
                <c:pt idx="3523">
                  <c:v>44323.697916666664</c:v>
                </c:pt>
                <c:pt idx="3524">
                  <c:v>44323.708333333336</c:v>
                </c:pt>
                <c:pt idx="3525">
                  <c:v>44323.71875</c:v>
                </c:pt>
                <c:pt idx="3526">
                  <c:v>44323.729166666664</c:v>
                </c:pt>
                <c:pt idx="3527">
                  <c:v>44323.739583333336</c:v>
                </c:pt>
                <c:pt idx="3528">
                  <c:v>44323.75</c:v>
                </c:pt>
                <c:pt idx="3529">
                  <c:v>44323.760416666664</c:v>
                </c:pt>
                <c:pt idx="3530">
                  <c:v>44323.770833333336</c:v>
                </c:pt>
                <c:pt idx="3531">
                  <c:v>44323.78125</c:v>
                </c:pt>
                <c:pt idx="3532">
                  <c:v>44323.791666666664</c:v>
                </c:pt>
                <c:pt idx="3533">
                  <c:v>44323.802083333336</c:v>
                </c:pt>
                <c:pt idx="3534">
                  <c:v>44323.8125</c:v>
                </c:pt>
                <c:pt idx="3535">
                  <c:v>44323.822916666664</c:v>
                </c:pt>
                <c:pt idx="3536">
                  <c:v>44323.833333333336</c:v>
                </c:pt>
                <c:pt idx="3537">
                  <c:v>44323.84375</c:v>
                </c:pt>
                <c:pt idx="3538">
                  <c:v>44323.854166666664</c:v>
                </c:pt>
                <c:pt idx="3539">
                  <c:v>44323.864583333336</c:v>
                </c:pt>
                <c:pt idx="3540">
                  <c:v>44323.875</c:v>
                </c:pt>
                <c:pt idx="3541">
                  <c:v>44323.885416666664</c:v>
                </c:pt>
                <c:pt idx="3542">
                  <c:v>44323.895833333336</c:v>
                </c:pt>
                <c:pt idx="3543">
                  <c:v>44323.90625</c:v>
                </c:pt>
                <c:pt idx="3544">
                  <c:v>44323.916666666664</c:v>
                </c:pt>
                <c:pt idx="3545">
                  <c:v>44323.927083333336</c:v>
                </c:pt>
                <c:pt idx="3546">
                  <c:v>44323.9375</c:v>
                </c:pt>
                <c:pt idx="3547">
                  <c:v>44323.947916666664</c:v>
                </c:pt>
                <c:pt idx="3548">
                  <c:v>44323.958333333336</c:v>
                </c:pt>
                <c:pt idx="3549">
                  <c:v>44323.96875</c:v>
                </c:pt>
                <c:pt idx="3550">
                  <c:v>44323.979166666664</c:v>
                </c:pt>
                <c:pt idx="3551">
                  <c:v>44323.989583333336</c:v>
                </c:pt>
                <c:pt idx="3552">
                  <c:v>44324</c:v>
                </c:pt>
                <c:pt idx="3553">
                  <c:v>44324.010416666664</c:v>
                </c:pt>
                <c:pt idx="3554">
                  <c:v>44324.020833333336</c:v>
                </c:pt>
                <c:pt idx="3555">
                  <c:v>44324.03125</c:v>
                </c:pt>
                <c:pt idx="3556">
                  <c:v>44324.041666666664</c:v>
                </c:pt>
                <c:pt idx="3557">
                  <c:v>44324.052083333336</c:v>
                </c:pt>
                <c:pt idx="3558">
                  <c:v>44324.0625</c:v>
                </c:pt>
                <c:pt idx="3559">
                  <c:v>44324.072916666664</c:v>
                </c:pt>
                <c:pt idx="3560">
                  <c:v>44324.083333333336</c:v>
                </c:pt>
                <c:pt idx="3561">
                  <c:v>44324.09375</c:v>
                </c:pt>
                <c:pt idx="3562">
                  <c:v>44324.104166666664</c:v>
                </c:pt>
                <c:pt idx="3563">
                  <c:v>44324.114583333336</c:v>
                </c:pt>
                <c:pt idx="3564">
                  <c:v>44324.125</c:v>
                </c:pt>
                <c:pt idx="3565">
                  <c:v>44324.135416666664</c:v>
                </c:pt>
                <c:pt idx="3566">
                  <c:v>44324.145833333336</c:v>
                </c:pt>
                <c:pt idx="3567">
                  <c:v>44324.15625</c:v>
                </c:pt>
                <c:pt idx="3568">
                  <c:v>44324.166666666664</c:v>
                </c:pt>
                <c:pt idx="3569">
                  <c:v>44324.177083333336</c:v>
                </c:pt>
                <c:pt idx="3570">
                  <c:v>44324.1875</c:v>
                </c:pt>
                <c:pt idx="3571">
                  <c:v>44324.197916666664</c:v>
                </c:pt>
                <c:pt idx="3572">
                  <c:v>44324.208333333336</c:v>
                </c:pt>
                <c:pt idx="3573">
                  <c:v>44324.21875</c:v>
                </c:pt>
                <c:pt idx="3574">
                  <c:v>44324.229166666664</c:v>
                </c:pt>
                <c:pt idx="3575">
                  <c:v>44324.239583333336</c:v>
                </c:pt>
                <c:pt idx="3576">
                  <c:v>44324.25</c:v>
                </c:pt>
                <c:pt idx="3577">
                  <c:v>44324.260416666664</c:v>
                </c:pt>
                <c:pt idx="3578">
                  <c:v>44324.270833333336</c:v>
                </c:pt>
                <c:pt idx="3579">
                  <c:v>44324.28125</c:v>
                </c:pt>
                <c:pt idx="3580">
                  <c:v>44324.291666666664</c:v>
                </c:pt>
                <c:pt idx="3581">
                  <c:v>44324.302083333336</c:v>
                </c:pt>
                <c:pt idx="3582">
                  <c:v>44324.3125</c:v>
                </c:pt>
                <c:pt idx="3583">
                  <c:v>44324.322916666664</c:v>
                </c:pt>
                <c:pt idx="3584">
                  <c:v>44324.333333333336</c:v>
                </c:pt>
                <c:pt idx="3585">
                  <c:v>44324.34375</c:v>
                </c:pt>
                <c:pt idx="3586">
                  <c:v>44324.354166666664</c:v>
                </c:pt>
                <c:pt idx="3587">
                  <c:v>44324.364583333336</c:v>
                </c:pt>
                <c:pt idx="3588">
                  <c:v>44324.375</c:v>
                </c:pt>
                <c:pt idx="3589">
                  <c:v>44324.385416666664</c:v>
                </c:pt>
                <c:pt idx="3590">
                  <c:v>44324.395833333336</c:v>
                </c:pt>
                <c:pt idx="3591">
                  <c:v>44324.40625</c:v>
                </c:pt>
                <c:pt idx="3592">
                  <c:v>44324.416666666664</c:v>
                </c:pt>
                <c:pt idx="3593">
                  <c:v>44324.427083333336</c:v>
                </c:pt>
                <c:pt idx="3594">
                  <c:v>44324.4375</c:v>
                </c:pt>
                <c:pt idx="3595">
                  <c:v>44324.447916666664</c:v>
                </c:pt>
                <c:pt idx="3596">
                  <c:v>44324.458333333336</c:v>
                </c:pt>
                <c:pt idx="3597">
                  <c:v>44324.46875</c:v>
                </c:pt>
                <c:pt idx="3598">
                  <c:v>44324.479166666664</c:v>
                </c:pt>
                <c:pt idx="3599">
                  <c:v>44324.489583333336</c:v>
                </c:pt>
                <c:pt idx="3600">
                  <c:v>44324.5</c:v>
                </c:pt>
                <c:pt idx="3601">
                  <c:v>44324.510416666664</c:v>
                </c:pt>
                <c:pt idx="3602">
                  <c:v>44324.520833333336</c:v>
                </c:pt>
                <c:pt idx="3603">
                  <c:v>44324.53125</c:v>
                </c:pt>
                <c:pt idx="3604">
                  <c:v>44324.541666666664</c:v>
                </c:pt>
                <c:pt idx="3605">
                  <c:v>44324.552083333336</c:v>
                </c:pt>
                <c:pt idx="3606">
                  <c:v>44324.5625</c:v>
                </c:pt>
                <c:pt idx="3607">
                  <c:v>44324.572916666664</c:v>
                </c:pt>
                <c:pt idx="3608">
                  <c:v>44324.583333333336</c:v>
                </c:pt>
                <c:pt idx="3609">
                  <c:v>44324.59375</c:v>
                </c:pt>
                <c:pt idx="3610">
                  <c:v>44324.604166666664</c:v>
                </c:pt>
                <c:pt idx="3611">
                  <c:v>44324.614583333336</c:v>
                </c:pt>
                <c:pt idx="3612">
                  <c:v>44324.625</c:v>
                </c:pt>
                <c:pt idx="3613">
                  <c:v>44324.635416666664</c:v>
                </c:pt>
                <c:pt idx="3614">
                  <c:v>44324.645833333336</c:v>
                </c:pt>
                <c:pt idx="3615">
                  <c:v>44324.65625</c:v>
                </c:pt>
                <c:pt idx="3616">
                  <c:v>44324.666666666664</c:v>
                </c:pt>
                <c:pt idx="3617">
                  <c:v>44324.677083333336</c:v>
                </c:pt>
                <c:pt idx="3618">
                  <c:v>44324.6875</c:v>
                </c:pt>
                <c:pt idx="3619">
                  <c:v>44324.697916666664</c:v>
                </c:pt>
                <c:pt idx="3620">
                  <c:v>44324.708333333336</c:v>
                </c:pt>
                <c:pt idx="3621">
                  <c:v>44324.71875</c:v>
                </c:pt>
                <c:pt idx="3622">
                  <c:v>44324.729166666664</c:v>
                </c:pt>
                <c:pt idx="3623">
                  <c:v>44324.739583333336</c:v>
                </c:pt>
                <c:pt idx="3624">
                  <c:v>44324.75</c:v>
                </c:pt>
                <c:pt idx="3625">
                  <c:v>44324.760416666664</c:v>
                </c:pt>
                <c:pt idx="3626">
                  <c:v>44324.770833333336</c:v>
                </c:pt>
                <c:pt idx="3627">
                  <c:v>44324.78125</c:v>
                </c:pt>
                <c:pt idx="3628">
                  <c:v>44324.791666666664</c:v>
                </c:pt>
                <c:pt idx="3629">
                  <c:v>44324.802083333336</c:v>
                </c:pt>
                <c:pt idx="3630">
                  <c:v>44324.8125</c:v>
                </c:pt>
                <c:pt idx="3631">
                  <c:v>44324.822916666664</c:v>
                </c:pt>
                <c:pt idx="3632">
                  <c:v>44324.833333333336</c:v>
                </c:pt>
                <c:pt idx="3633">
                  <c:v>44324.84375</c:v>
                </c:pt>
                <c:pt idx="3634">
                  <c:v>44324.854166666664</c:v>
                </c:pt>
                <c:pt idx="3635">
                  <c:v>44324.864583333336</c:v>
                </c:pt>
                <c:pt idx="3636">
                  <c:v>44324.875</c:v>
                </c:pt>
                <c:pt idx="3637">
                  <c:v>44324.885416666664</c:v>
                </c:pt>
                <c:pt idx="3638">
                  <c:v>44324.895833333336</c:v>
                </c:pt>
                <c:pt idx="3639">
                  <c:v>44324.90625</c:v>
                </c:pt>
                <c:pt idx="3640">
                  <c:v>44324.916666666664</c:v>
                </c:pt>
                <c:pt idx="3641">
                  <c:v>44324.927083333336</c:v>
                </c:pt>
                <c:pt idx="3642">
                  <c:v>44324.9375</c:v>
                </c:pt>
                <c:pt idx="3643">
                  <c:v>44324.947916666664</c:v>
                </c:pt>
                <c:pt idx="3644">
                  <c:v>44324.958333333336</c:v>
                </c:pt>
                <c:pt idx="3645">
                  <c:v>44324.96875</c:v>
                </c:pt>
                <c:pt idx="3646">
                  <c:v>44324.979166666664</c:v>
                </c:pt>
                <c:pt idx="3647">
                  <c:v>44324.989583333336</c:v>
                </c:pt>
                <c:pt idx="3648">
                  <c:v>44325</c:v>
                </c:pt>
                <c:pt idx="3649">
                  <c:v>44325.010416666664</c:v>
                </c:pt>
                <c:pt idx="3650">
                  <c:v>44325.020833333336</c:v>
                </c:pt>
                <c:pt idx="3651">
                  <c:v>44325.03125</c:v>
                </c:pt>
                <c:pt idx="3652">
                  <c:v>44325.041666666664</c:v>
                </c:pt>
                <c:pt idx="3653">
                  <c:v>44325.052083333336</c:v>
                </c:pt>
                <c:pt idx="3654">
                  <c:v>44325.0625</c:v>
                </c:pt>
                <c:pt idx="3655">
                  <c:v>44325.072916666664</c:v>
                </c:pt>
                <c:pt idx="3656">
                  <c:v>44325.083333333336</c:v>
                </c:pt>
                <c:pt idx="3657">
                  <c:v>44325.09375</c:v>
                </c:pt>
                <c:pt idx="3658">
                  <c:v>44325.104166666664</c:v>
                </c:pt>
                <c:pt idx="3659">
                  <c:v>44325.114583333336</c:v>
                </c:pt>
                <c:pt idx="3660">
                  <c:v>44325.125</c:v>
                </c:pt>
                <c:pt idx="3661">
                  <c:v>44325.135416666664</c:v>
                </c:pt>
                <c:pt idx="3662">
                  <c:v>44325.145833333336</c:v>
                </c:pt>
                <c:pt idx="3663">
                  <c:v>44325.15625</c:v>
                </c:pt>
                <c:pt idx="3664">
                  <c:v>44325.166666666664</c:v>
                </c:pt>
                <c:pt idx="3665">
                  <c:v>44325.177083333336</c:v>
                </c:pt>
                <c:pt idx="3666">
                  <c:v>44325.1875</c:v>
                </c:pt>
                <c:pt idx="3667">
                  <c:v>44325.197916666664</c:v>
                </c:pt>
                <c:pt idx="3668">
                  <c:v>44325.208333333336</c:v>
                </c:pt>
                <c:pt idx="3669">
                  <c:v>44325.21875</c:v>
                </c:pt>
                <c:pt idx="3670">
                  <c:v>44325.229166666664</c:v>
                </c:pt>
                <c:pt idx="3671">
                  <c:v>44325.239583333336</c:v>
                </c:pt>
                <c:pt idx="3672">
                  <c:v>44325.25</c:v>
                </c:pt>
                <c:pt idx="3673">
                  <c:v>44325.260416666664</c:v>
                </c:pt>
                <c:pt idx="3674">
                  <c:v>44325.270833333336</c:v>
                </c:pt>
                <c:pt idx="3675">
                  <c:v>44325.28125</c:v>
                </c:pt>
                <c:pt idx="3676">
                  <c:v>44325.291666666664</c:v>
                </c:pt>
                <c:pt idx="3677">
                  <c:v>44325.302083333336</c:v>
                </c:pt>
                <c:pt idx="3678">
                  <c:v>44325.3125</c:v>
                </c:pt>
                <c:pt idx="3679">
                  <c:v>44325.322916666664</c:v>
                </c:pt>
                <c:pt idx="3680">
                  <c:v>44325.333333333336</c:v>
                </c:pt>
                <c:pt idx="3681">
                  <c:v>44325.34375</c:v>
                </c:pt>
                <c:pt idx="3682">
                  <c:v>44325.354166666664</c:v>
                </c:pt>
                <c:pt idx="3683">
                  <c:v>44325.364583333336</c:v>
                </c:pt>
                <c:pt idx="3684">
                  <c:v>44325.375</c:v>
                </c:pt>
                <c:pt idx="3685">
                  <c:v>44325.385416666664</c:v>
                </c:pt>
                <c:pt idx="3686">
                  <c:v>44325.395833333336</c:v>
                </c:pt>
                <c:pt idx="3687">
                  <c:v>44325.40625</c:v>
                </c:pt>
                <c:pt idx="3688">
                  <c:v>44325.416666666664</c:v>
                </c:pt>
                <c:pt idx="3689">
                  <c:v>44325.427083333336</c:v>
                </c:pt>
                <c:pt idx="3690">
                  <c:v>44325.4375</c:v>
                </c:pt>
                <c:pt idx="3691">
                  <c:v>44325.447916666664</c:v>
                </c:pt>
                <c:pt idx="3692">
                  <c:v>44325.458333333336</c:v>
                </c:pt>
                <c:pt idx="3693">
                  <c:v>44325.46875</c:v>
                </c:pt>
                <c:pt idx="3694">
                  <c:v>44325.479166666664</c:v>
                </c:pt>
                <c:pt idx="3695">
                  <c:v>44325.489583333336</c:v>
                </c:pt>
                <c:pt idx="3696">
                  <c:v>44325.5</c:v>
                </c:pt>
                <c:pt idx="3697">
                  <c:v>44325.510416666664</c:v>
                </c:pt>
                <c:pt idx="3698">
                  <c:v>44325.520833333336</c:v>
                </c:pt>
                <c:pt idx="3699">
                  <c:v>44325.53125</c:v>
                </c:pt>
                <c:pt idx="3700">
                  <c:v>44325.541666666664</c:v>
                </c:pt>
                <c:pt idx="3701">
                  <c:v>44325.552083333336</c:v>
                </c:pt>
                <c:pt idx="3702">
                  <c:v>44325.5625</c:v>
                </c:pt>
                <c:pt idx="3703">
                  <c:v>44325.572916666664</c:v>
                </c:pt>
                <c:pt idx="3704">
                  <c:v>44325.583333333336</c:v>
                </c:pt>
                <c:pt idx="3705">
                  <c:v>44325.59375</c:v>
                </c:pt>
                <c:pt idx="3706">
                  <c:v>44325.604166666664</c:v>
                </c:pt>
                <c:pt idx="3707">
                  <c:v>44325.614583333336</c:v>
                </c:pt>
                <c:pt idx="3708">
                  <c:v>44325.625</c:v>
                </c:pt>
                <c:pt idx="3709">
                  <c:v>44325.635416666664</c:v>
                </c:pt>
                <c:pt idx="3710">
                  <c:v>44325.645833333336</c:v>
                </c:pt>
                <c:pt idx="3711">
                  <c:v>44325.65625</c:v>
                </c:pt>
                <c:pt idx="3712">
                  <c:v>44325.666666666664</c:v>
                </c:pt>
                <c:pt idx="3713">
                  <c:v>44325.677083333336</c:v>
                </c:pt>
                <c:pt idx="3714">
                  <c:v>44325.6875</c:v>
                </c:pt>
                <c:pt idx="3715">
                  <c:v>44325.697916666664</c:v>
                </c:pt>
                <c:pt idx="3716">
                  <c:v>44325.708333333336</c:v>
                </c:pt>
                <c:pt idx="3717">
                  <c:v>44325.71875</c:v>
                </c:pt>
                <c:pt idx="3718">
                  <c:v>44325.729166666664</c:v>
                </c:pt>
                <c:pt idx="3719">
                  <c:v>44325.739583333336</c:v>
                </c:pt>
                <c:pt idx="3720">
                  <c:v>44325.75</c:v>
                </c:pt>
                <c:pt idx="3721">
                  <c:v>44325.760416666664</c:v>
                </c:pt>
                <c:pt idx="3722">
                  <c:v>44325.770833333336</c:v>
                </c:pt>
                <c:pt idx="3723">
                  <c:v>44325.78125</c:v>
                </c:pt>
                <c:pt idx="3724">
                  <c:v>44325.791666666664</c:v>
                </c:pt>
                <c:pt idx="3725">
                  <c:v>44325.802083333336</c:v>
                </c:pt>
                <c:pt idx="3726">
                  <c:v>44325.8125</c:v>
                </c:pt>
                <c:pt idx="3727">
                  <c:v>44325.822916666664</c:v>
                </c:pt>
                <c:pt idx="3728">
                  <c:v>44325.833333333336</c:v>
                </c:pt>
                <c:pt idx="3729">
                  <c:v>44325.84375</c:v>
                </c:pt>
                <c:pt idx="3730">
                  <c:v>44325.854166666664</c:v>
                </c:pt>
                <c:pt idx="3731">
                  <c:v>44325.864583333336</c:v>
                </c:pt>
                <c:pt idx="3732">
                  <c:v>44325.875</c:v>
                </c:pt>
                <c:pt idx="3733">
                  <c:v>44325.885416666664</c:v>
                </c:pt>
                <c:pt idx="3734">
                  <c:v>44325.895833333336</c:v>
                </c:pt>
                <c:pt idx="3735">
                  <c:v>44325.90625</c:v>
                </c:pt>
                <c:pt idx="3736">
                  <c:v>44325.916666666664</c:v>
                </c:pt>
                <c:pt idx="3737">
                  <c:v>44325.927083333336</c:v>
                </c:pt>
                <c:pt idx="3738">
                  <c:v>44325.9375</c:v>
                </c:pt>
                <c:pt idx="3739">
                  <c:v>44325.947916666664</c:v>
                </c:pt>
                <c:pt idx="3740">
                  <c:v>44325.958333333336</c:v>
                </c:pt>
                <c:pt idx="3741">
                  <c:v>44325.96875</c:v>
                </c:pt>
                <c:pt idx="3742">
                  <c:v>44325.979166666664</c:v>
                </c:pt>
                <c:pt idx="3743">
                  <c:v>44325.989583333336</c:v>
                </c:pt>
                <c:pt idx="3744">
                  <c:v>44326</c:v>
                </c:pt>
                <c:pt idx="3745">
                  <c:v>44326.010416666664</c:v>
                </c:pt>
                <c:pt idx="3746">
                  <c:v>44326.020833333336</c:v>
                </c:pt>
                <c:pt idx="3747">
                  <c:v>44326.03125</c:v>
                </c:pt>
                <c:pt idx="3748">
                  <c:v>44326.041666666664</c:v>
                </c:pt>
                <c:pt idx="3749">
                  <c:v>44326.052083333336</c:v>
                </c:pt>
                <c:pt idx="3750">
                  <c:v>44326.0625</c:v>
                </c:pt>
                <c:pt idx="3751">
                  <c:v>44326.072916666664</c:v>
                </c:pt>
                <c:pt idx="3752">
                  <c:v>44326.083333333336</c:v>
                </c:pt>
                <c:pt idx="3753">
                  <c:v>44326.09375</c:v>
                </c:pt>
                <c:pt idx="3754">
                  <c:v>44326.104166666664</c:v>
                </c:pt>
                <c:pt idx="3755">
                  <c:v>44326.114583333336</c:v>
                </c:pt>
                <c:pt idx="3756">
                  <c:v>44326.125</c:v>
                </c:pt>
                <c:pt idx="3757">
                  <c:v>44326.135416666664</c:v>
                </c:pt>
                <c:pt idx="3758">
                  <c:v>44326.145833333336</c:v>
                </c:pt>
                <c:pt idx="3759">
                  <c:v>44326.15625</c:v>
                </c:pt>
                <c:pt idx="3760">
                  <c:v>44326.166666666664</c:v>
                </c:pt>
                <c:pt idx="3761">
                  <c:v>44326.177083333336</c:v>
                </c:pt>
                <c:pt idx="3762">
                  <c:v>44326.1875</c:v>
                </c:pt>
                <c:pt idx="3763">
                  <c:v>44326.197916666664</c:v>
                </c:pt>
                <c:pt idx="3764">
                  <c:v>44326.208333333336</c:v>
                </c:pt>
                <c:pt idx="3765">
                  <c:v>44326.21875</c:v>
                </c:pt>
                <c:pt idx="3766">
                  <c:v>44326.229166666664</c:v>
                </c:pt>
                <c:pt idx="3767">
                  <c:v>44326.239583333336</c:v>
                </c:pt>
                <c:pt idx="3768">
                  <c:v>44326.25</c:v>
                </c:pt>
                <c:pt idx="3769">
                  <c:v>44326.260416666664</c:v>
                </c:pt>
                <c:pt idx="3770">
                  <c:v>44326.270833333336</c:v>
                </c:pt>
                <c:pt idx="3771">
                  <c:v>44326.28125</c:v>
                </c:pt>
                <c:pt idx="3772">
                  <c:v>44326.291666666664</c:v>
                </c:pt>
                <c:pt idx="3773">
                  <c:v>44326.302083333336</c:v>
                </c:pt>
                <c:pt idx="3774">
                  <c:v>44326.3125</c:v>
                </c:pt>
                <c:pt idx="3775">
                  <c:v>44326.322916666664</c:v>
                </c:pt>
                <c:pt idx="3776">
                  <c:v>44326.333333333336</c:v>
                </c:pt>
                <c:pt idx="3777">
                  <c:v>44326.34375</c:v>
                </c:pt>
                <c:pt idx="3778">
                  <c:v>44326.354166666664</c:v>
                </c:pt>
                <c:pt idx="3779">
                  <c:v>44326.364583333336</c:v>
                </c:pt>
                <c:pt idx="3780">
                  <c:v>44326.375</c:v>
                </c:pt>
                <c:pt idx="3781">
                  <c:v>44326.385416666664</c:v>
                </c:pt>
                <c:pt idx="3782">
                  <c:v>44326.395833333336</c:v>
                </c:pt>
                <c:pt idx="3783">
                  <c:v>44326.40625</c:v>
                </c:pt>
                <c:pt idx="3784">
                  <c:v>44326.416666666664</c:v>
                </c:pt>
                <c:pt idx="3785">
                  <c:v>44326.427083333336</c:v>
                </c:pt>
                <c:pt idx="3786">
                  <c:v>44326.4375</c:v>
                </c:pt>
                <c:pt idx="3787">
                  <c:v>44326.447916666664</c:v>
                </c:pt>
                <c:pt idx="3788">
                  <c:v>44326.458333333336</c:v>
                </c:pt>
                <c:pt idx="3789">
                  <c:v>44326.46875</c:v>
                </c:pt>
                <c:pt idx="3790">
                  <c:v>44326.479166666664</c:v>
                </c:pt>
                <c:pt idx="3791">
                  <c:v>44326.489583333336</c:v>
                </c:pt>
                <c:pt idx="3792">
                  <c:v>44326.5</c:v>
                </c:pt>
                <c:pt idx="3793">
                  <c:v>44326.510416666664</c:v>
                </c:pt>
                <c:pt idx="3794">
                  <c:v>44326.520833333336</c:v>
                </c:pt>
                <c:pt idx="3795">
                  <c:v>44326.53125</c:v>
                </c:pt>
                <c:pt idx="3796">
                  <c:v>44326.541666666664</c:v>
                </c:pt>
                <c:pt idx="3797">
                  <c:v>44326.552083333336</c:v>
                </c:pt>
                <c:pt idx="3798">
                  <c:v>44326.5625</c:v>
                </c:pt>
                <c:pt idx="3799">
                  <c:v>44326.572916666664</c:v>
                </c:pt>
                <c:pt idx="3800">
                  <c:v>44326.583333333336</c:v>
                </c:pt>
                <c:pt idx="3801">
                  <c:v>44326.59375</c:v>
                </c:pt>
                <c:pt idx="3802">
                  <c:v>44326.604166666664</c:v>
                </c:pt>
                <c:pt idx="3803">
                  <c:v>44326.614583333336</c:v>
                </c:pt>
                <c:pt idx="3804">
                  <c:v>44326.625</c:v>
                </c:pt>
                <c:pt idx="3805">
                  <c:v>44326.635416666664</c:v>
                </c:pt>
                <c:pt idx="3806">
                  <c:v>44326.645833333336</c:v>
                </c:pt>
                <c:pt idx="3807">
                  <c:v>44326.65625</c:v>
                </c:pt>
                <c:pt idx="3808">
                  <c:v>44326.666666666664</c:v>
                </c:pt>
                <c:pt idx="3809">
                  <c:v>44326.677083333336</c:v>
                </c:pt>
                <c:pt idx="3810">
                  <c:v>44326.6875</c:v>
                </c:pt>
                <c:pt idx="3811">
                  <c:v>44326.697916666664</c:v>
                </c:pt>
                <c:pt idx="3812">
                  <c:v>44326.708333333336</c:v>
                </c:pt>
                <c:pt idx="3813">
                  <c:v>44326.71875</c:v>
                </c:pt>
                <c:pt idx="3814">
                  <c:v>44326.729166666664</c:v>
                </c:pt>
                <c:pt idx="3815">
                  <c:v>44326.739583333336</c:v>
                </c:pt>
                <c:pt idx="3816">
                  <c:v>44326.75</c:v>
                </c:pt>
                <c:pt idx="3817">
                  <c:v>44326.760416666664</c:v>
                </c:pt>
                <c:pt idx="3818">
                  <c:v>44326.770833333336</c:v>
                </c:pt>
                <c:pt idx="3819">
                  <c:v>44326.78125</c:v>
                </c:pt>
                <c:pt idx="3820">
                  <c:v>44326.791666666664</c:v>
                </c:pt>
                <c:pt idx="3821">
                  <c:v>44326.802083333336</c:v>
                </c:pt>
                <c:pt idx="3822">
                  <c:v>44326.8125</c:v>
                </c:pt>
                <c:pt idx="3823">
                  <c:v>44326.822916666664</c:v>
                </c:pt>
                <c:pt idx="3824">
                  <c:v>44326.833333333336</c:v>
                </c:pt>
                <c:pt idx="3825">
                  <c:v>44326.84375</c:v>
                </c:pt>
                <c:pt idx="3826">
                  <c:v>44326.854166666664</c:v>
                </c:pt>
                <c:pt idx="3827">
                  <c:v>44326.864583333336</c:v>
                </c:pt>
                <c:pt idx="3828">
                  <c:v>44326.875</c:v>
                </c:pt>
                <c:pt idx="3829">
                  <c:v>44326.885416666664</c:v>
                </c:pt>
                <c:pt idx="3830">
                  <c:v>44326.895833333336</c:v>
                </c:pt>
                <c:pt idx="3831">
                  <c:v>44326.90625</c:v>
                </c:pt>
                <c:pt idx="3832">
                  <c:v>44326.916666666664</c:v>
                </c:pt>
                <c:pt idx="3833">
                  <c:v>44326.927083333336</c:v>
                </c:pt>
                <c:pt idx="3834">
                  <c:v>44326.9375</c:v>
                </c:pt>
                <c:pt idx="3835">
                  <c:v>44326.947916666664</c:v>
                </c:pt>
                <c:pt idx="3836">
                  <c:v>44326.958333333336</c:v>
                </c:pt>
                <c:pt idx="3837">
                  <c:v>44326.96875</c:v>
                </c:pt>
                <c:pt idx="3838">
                  <c:v>44326.979166666664</c:v>
                </c:pt>
                <c:pt idx="3839">
                  <c:v>44326.989583333336</c:v>
                </c:pt>
                <c:pt idx="3840">
                  <c:v>44327</c:v>
                </c:pt>
                <c:pt idx="3841">
                  <c:v>44327.010416666664</c:v>
                </c:pt>
                <c:pt idx="3842">
                  <c:v>44327.020833333336</c:v>
                </c:pt>
                <c:pt idx="3843">
                  <c:v>44327.03125</c:v>
                </c:pt>
                <c:pt idx="3844">
                  <c:v>44327.041666666664</c:v>
                </c:pt>
                <c:pt idx="3845">
                  <c:v>44327.052083333336</c:v>
                </c:pt>
                <c:pt idx="3846">
                  <c:v>44327.0625</c:v>
                </c:pt>
                <c:pt idx="3847">
                  <c:v>44327.072916666664</c:v>
                </c:pt>
                <c:pt idx="3848">
                  <c:v>44327.083333333336</c:v>
                </c:pt>
                <c:pt idx="3849">
                  <c:v>44327.09375</c:v>
                </c:pt>
                <c:pt idx="3850">
                  <c:v>44327.104166666664</c:v>
                </c:pt>
                <c:pt idx="3851">
                  <c:v>44327.114583333336</c:v>
                </c:pt>
                <c:pt idx="3852">
                  <c:v>44327.125</c:v>
                </c:pt>
                <c:pt idx="3853">
                  <c:v>44327.135416666664</c:v>
                </c:pt>
                <c:pt idx="3854">
                  <c:v>44327.145833333336</c:v>
                </c:pt>
                <c:pt idx="3855">
                  <c:v>44327.15625</c:v>
                </c:pt>
                <c:pt idx="3856">
                  <c:v>44327.166666666664</c:v>
                </c:pt>
                <c:pt idx="3857">
                  <c:v>44327.177083333336</c:v>
                </c:pt>
                <c:pt idx="3858">
                  <c:v>44327.1875</c:v>
                </c:pt>
                <c:pt idx="3859">
                  <c:v>44327.197916666664</c:v>
                </c:pt>
                <c:pt idx="3860">
                  <c:v>44327.208333333336</c:v>
                </c:pt>
                <c:pt idx="3861">
                  <c:v>44327.21875</c:v>
                </c:pt>
                <c:pt idx="3862">
                  <c:v>44327.229166666664</c:v>
                </c:pt>
                <c:pt idx="3863">
                  <c:v>44327.239583333336</c:v>
                </c:pt>
                <c:pt idx="3864">
                  <c:v>44327.25</c:v>
                </c:pt>
                <c:pt idx="3865">
                  <c:v>44327.260416666664</c:v>
                </c:pt>
                <c:pt idx="3866">
                  <c:v>44327.270833333336</c:v>
                </c:pt>
                <c:pt idx="3867">
                  <c:v>44327.28125</c:v>
                </c:pt>
                <c:pt idx="3868">
                  <c:v>44327.291666666664</c:v>
                </c:pt>
                <c:pt idx="3869">
                  <c:v>44327.302083333336</c:v>
                </c:pt>
                <c:pt idx="3870">
                  <c:v>44327.3125</c:v>
                </c:pt>
                <c:pt idx="3871">
                  <c:v>44327.322916666664</c:v>
                </c:pt>
                <c:pt idx="3872">
                  <c:v>44327.333333333336</c:v>
                </c:pt>
                <c:pt idx="3873">
                  <c:v>44327.34375</c:v>
                </c:pt>
                <c:pt idx="3874">
                  <c:v>44327.354166666664</c:v>
                </c:pt>
                <c:pt idx="3875">
                  <c:v>44327.364583333336</c:v>
                </c:pt>
                <c:pt idx="3876">
                  <c:v>44327.375</c:v>
                </c:pt>
                <c:pt idx="3877">
                  <c:v>44327.385416666664</c:v>
                </c:pt>
                <c:pt idx="3878">
                  <c:v>44327.395833333336</c:v>
                </c:pt>
                <c:pt idx="3879">
                  <c:v>44327.40625</c:v>
                </c:pt>
                <c:pt idx="3880">
                  <c:v>44327.416666666664</c:v>
                </c:pt>
                <c:pt idx="3881">
                  <c:v>44327.427083333336</c:v>
                </c:pt>
                <c:pt idx="3882">
                  <c:v>44327.4375</c:v>
                </c:pt>
                <c:pt idx="3883">
                  <c:v>44327.447916666664</c:v>
                </c:pt>
                <c:pt idx="3884">
                  <c:v>44327.458333333336</c:v>
                </c:pt>
                <c:pt idx="3885">
                  <c:v>44327.46875</c:v>
                </c:pt>
                <c:pt idx="3886">
                  <c:v>44327.479166666664</c:v>
                </c:pt>
                <c:pt idx="3887">
                  <c:v>44327.489583333336</c:v>
                </c:pt>
                <c:pt idx="3888">
                  <c:v>44327.5</c:v>
                </c:pt>
                <c:pt idx="3889">
                  <c:v>44327.510416666664</c:v>
                </c:pt>
                <c:pt idx="3890">
                  <c:v>44327.520833333336</c:v>
                </c:pt>
                <c:pt idx="3891">
                  <c:v>44327.53125</c:v>
                </c:pt>
                <c:pt idx="3892">
                  <c:v>44327.541666666664</c:v>
                </c:pt>
                <c:pt idx="3893">
                  <c:v>44327.552083333336</c:v>
                </c:pt>
                <c:pt idx="3894">
                  <c:v>44327.5625</c:v>
                </c:pt>
                <c:pt idx="3895">
                  <c:v>44327.572916666664</c:v>
                </c:pt>
                <c:pt idx="3896">
                  <c:v>44327.583333333336</c:v>
                </c:pt>
                <c:pt idx="3897">
                  <c:v>44327.59375</c:v>
                </c:pt>
                <c:pt idx="3898">
                  <c:v>44327.604166666664</c:v>
                </c:pt>
                <c:pt idx="3899">
                  <c:v>44327.614583333336</c:v>
                </c:pt>
                <c:pt idx="3900">
                  <c:v>44327.625</c:v>
                </c:pt>
                <c:pt idx="3901">
                  <c:v>44327.635416666664</c:v>
                </c:pt>
                <c:pt idx="3902">
                  <c:v>44327.645833333336</c:v>
                </c:pt>
                <c:pt idx="3903">
                  <c:v>44327.65625</c:v>
                </c:pt>
                <c:pt idx="3904">
                  <c:v>44327.666666666664</c:v>
                </c:pt>
                <c:pt idx="3905">
                  <c:v>44327.677083333336</c:v>
                </c:pt>
                <c:pt idx="3906">
                  <c:v>44327.6875</c:v>
                </c:pt>
                <c:pt idx="3907">
                  <c:v>44327.697916666664</c:v>
                </c:pt>
                <c:pt idx="3908">
                  <c:v>44327.708333333336</c:v>
                </c:pt>
                <c:pt idx="3909">
                  <c:v>44327.71875</c:v>
                </c:pt>
                <c:pt idx="3910">
                  <c:v>44327.729166666664</c:v>
                </c:pt>
                <c:pt idx="3911">
                  <c:v>44327.739583333336</c:v>
                </c:pt>
                <c:pt idx="3912">
                  <c:v>44327.75</c:v>
                </c:pt>
                <c:pt idx="3913">
                  <c:v>44327.760416666664</c:v>
                </c:pt>
                <c:pt idx="3914">
                  <c:v>44327.770833333336</c:v>
                </c:pt>
                <c:pt idx="3915">
                  <c:v>44327.78125</c:v>
                </c:pt>
                <c:pt idx="3916">
                  <c:v>44327.791666666664</c:v>
                </c:pt>
                <c:pt idx="3917">
                  <c:v>44327.802083333336</c:v>
                </c:pt>
                <c:pt idx="3918">
                  <c:v>44327.8125</c:v>
                </c:pt>
                <c:pt idx="3919">
                  <c:v>44327.822916666664</c:v>
                </c:pt>
                <c:pt idx="3920">
                  <c:v>44327.833333333336</c:v>
                </c:pt>
                <c:pt idx="3921">
                  <c:v>44327.84375</c:v>
                </c:pt>
                <c:pt idx="3922">
                  <c:v>44327.854166666664</c:v>
                </c:pt>
                <c:pt idx="3923">
                  <c:v>44327.864583333336</c:v>
                </c:pt>
                <c:pt idx="3924">
                  <c:v>44327.875</c:v>
                </c:pt>
                <c:pt idx="3925">
                  <c:v>44327.885416666664</c:v>
                </c:pt>
                <c:pt idx="3926">
                  <c:v>44327.895833333336</c:v>
                </c:pt>
                <c:pt idx="3927">
                  <c:v>44327.90625</c:v>
                </c:pt>
                <c:pt idx="3928">
                  <c:v>44327.916666666664</c:v>
                </c:pt>
                <c:pt idx="3929">
                  <c:v>44327.927083333336</c:v>
                </c:pt>
                <c:pt idx="3930">
                  <c:v>44327.9375</c:v>
                </c:pt>
                <c:pt idx="3931">
                  <c:v>44327.947916666664</c:v>
                </c:pt>
                <c:pt idx="3932">
                  <c:v>44327.958333333336</c:v>
                </c:pt>
                <c:pt idx="3933">
                  <c:v>44327.96875</c:v>
                </c:pt>
                <c:pt idx="3934">
                  <c:v>44327.979166666664</c:v>
                </c:pt>
                <c:pt idx="3935">
                  <c:v>44327.989583333336</c:v>
                </c:pt>
                <c:pt idx="3936">
                  <c:v>44328</c:v>
                </c:pt>
                <c:pt idx="3937">
                  <c:v>44328.010416666664</c:v>
                </c:pt>
                <c:pt idx="3938">
                  <c:v>44328.020833333336</c:v>
                </c:pt>
                <c:pt idx="3939">
                  <c:v>44328.03125</c:v>
                </c:pt>
                <c:pt idx="3940">
                  <c:v>44328.041666666664</c:v>
                </c:pt>
                <c:pt idx="3941">
                  <c:v>44328.052083333336</c:v>
                </c:pt>
                <c:pt idx="3942">
                  <c:v>44328.0625</c:v>
                </c:pt>
                <c:pt idx="3943">
                  <c:v>44328.072916666664</c:v>
                </c:pt>
                <c:pt idx="3944">
                  <c:v>44328.083333333336</c:v>
                </c:pt>
                <c:pt idx="3945">
                  <c:v>44328.09375</c:v>
                </c:pt>
                <c:pt idx="3946">
                  <c:v>44328.104166666664</c:v>
                </c:pt>
                <c:pt idx="3947">
                  <c:v>44328.114583333336</c:v>
                </c:pt>
                <c:pt idx="3948">
                  <c:v>44328.125</c:v>
                </c:pt>
                <c:pt idx="3949">
                  <c:v>44328.135416666664</c:v>
                </c:pt>
                <c:pt idx="3950">
                  <c:v>44328.145833333336</c:v>
                </c:pt>
                <c:pt idx="3951">
                  <c:v>44328.15625</c:v>
                </c:pt>
                <c:pt idx="3952">
                  <c:v>44328.166666666664</c:v>
                </c:pt>
                <c:pt idx="3953">
                  <c:v>44328.177083333336</c:v>
                </c:pt>
                <c:pt idx="3954">
                  <c:v>44328.1875</c:v>
                </c:pt>
                <c:pt idx="3955">
                  <c:v>44328.197916666664</c:v>
                </c:pt>
                <c:pt idx="3956">
                  <c:v>44328.208333333336</c:v>
                </c:pt>
                <c:pt idx="3957">
                  <c:v>44328.21875</c:v>
                </c:pt>
                <c:pt idx="3958">
                  <c:v>44328.229166666664</c:v>
                </c:pt>
                <c:pt idx="3959">
                  <c:v>44328.239583333336</c:v>
                </c:pt>
                <c:pt idx="3960">
                  <c:v>44328.25</c:v>
                </c:pt>
                <c:pt idx="3961">
                  <c:v>44328.260416666664</c:v>
                </c:pt>
                <c:pt idx="3962">
                  <c:v>44328.270833333336</c:v>
                </c:pt>
                <c:pt idx="3963">
                  <c:v>44328.28125</c:v>
                </c:pt>
                <c:pt idx="3964">
                  <c:v>44328.291666666664</c:v>
                </c:pt>
                <c:pt idx="3965">
                  <c:v>44328.302083333336</c:v>
                </c:pt>
                <c:pt idx="3966">
                  <c:v>44328.3125</c:v>
                </c:pt>
                <c:pt idx="3967">
                  <c:v>44328.322916666664</c:v>
                </c:pt>
                <c:pt idx="3968">
                  <c:v>44328.333333333336</c:v>
                </c:pt>
                <c:pt idx="3969">
                  <c:v>44328.34375</c:v>
                </c:pt>
                <c:pt idx="3970">
                  <c:v>44328.354166666664</c:v>
                </c:pt>
                <c:pt idx="3971">
                  <c:v>44328.364583333336</c:v>
                </c:pt>
                <c:pt idx="3972">
                  <c:v>44328.375</c:v>
                </c:pt>
                <c:pt idx="3973">
                  <c:v>44328.385416666664</c:v>
                </c:pt>
                <c:pt idx="3974">
                  <c:v>44328.395833333336</c:v>
                </c:pt>
                <c:pt idx="3975">
                  <c:v>44328.40625</c:v>
                </c:pt>
                <c:pt idx="3976">
                  <c:v>44328.416666666664</c:v>
                </c:pt>
                <c:pt idx="3977">
                  <c:v>44328.427083333336</c:v>
                </c:pt>
                <c:pt idx="3978">
                  <c:v>44328.4375</c:v>
                </c:pt>
                <c:pt idx="3979">
                  <c:v>44328.447916666664</c:v>
                </c:pt>
                <c:pt idx="3980">
                  <c:v>44328.458333333336</c:v>
                </c:pt>
                <c:pt idx="3981">
                  <c:v>44328.46875</c:v>
                </c:pt>
                <c:pt idx="3982">
                  <c:v>44328.479166666664</c:v>
                </c:pt>
                <c:pt idx="3983">
                  <c:v>44328.489583333336</c:v>
                </c:pt>
                <c:pt idx="3984">
                  <c:v>44328.5</c:v>
                </c:pt>
                <c:pt idx="3985">
                  <c:v>44328.510416666664</c:v>
                </c:pt>
                <c:pt idx="3986">
                  <c:v>44328.520833333336</c:v>
                </c:pt>
                <c:pt idx="3987">
                  <c:v>44328.53125</c:v>
                </c:pt>
                <c:pt idx="3988">
                  <c:v>44328.541666666664</c:v>
                </c:pt>
                <c:pt idx="3989">
                  <c:v>44328.552083333336</c:v>
                </c:pt>
                <c:pt idx="3990">
                  <c:v>44328.5625</c:v>
                </c:pt>
                <c:pt idx="3991">
                  <c:v>44328.572916666664</c:v>
                </c:pt>
                <c:pt idx="3992">
                  <c:v>44328.583333333336</c:v>
                </c:pt>
                <c:pt idx="3993">
                  <c:v>44328.59375</c:v>
                </c:pt>
                <c:pt idx="3994">
                  <c:v>44328.604166666664</c:v>
                </c:pt>
                <c:pt idx="3995">
                  <c:v>44328.614583333336</c:v>
                </c:pt>
                <c:pt idx="3996">
                  <c:v>44328.625</c:v>
                </c:pt>
                <c:pt idx="3997">
                  <c:v>44328.635416666664</c:v>
                </c:pt>
                <c:pt idx="3998">
                  <c:v>44328.645833333336</c:v>
                </c:pt>
                <c:pt idx="3999">
                  <c:v>44328.65625</c:v>
                </c:pt>
                <c:pt idx="4000">
                  <c:v>44328.666666666664</c:v>
                </c:pt>
                <c:pt idx="4001">
                  <c:v>44328.677083333336</c:v>
                </c:pt>
                <c:pt idx="4002">
                  <c:v>44328.6875</c:v>
                </c:pt>
                <c:pt idx="4003">
                  <c:v>44328.697916666664</c:v>
                </c:pt>
                <c:pt idx="4004">
                  <c:v>44328.708333333336</c:v>
                </c:pt>
                <c:pt idx="4005">
                  <c:v>44328.71875</c:v>
                </c:pt>
                <c:pt idx="4006">
                  <c:v>44328.729166666664</c:v>
                </c:pt>
                <c:pt idx="4007">
                  <c:v>44328.739583333336</c:v>
                </c:pt>
                <c:pt idx="4008">
                  <c:v>44328.75</c:v>
                </c:pt>
                <c:pt idx="4009">
                  <c:v>44328.760416666664</c:v>
                </c:pt>
                <c:pt idx="4010">
                  <c:v>44328.770833333336</c:v>
                </c:pt>
                <c:pt idx="4011">
                  <c:v>44328.78125</c:v>
                </c:pt>
                <c:pt idx="4012">
                  <c:v>44328.791666666664</c:v>
                </c:pt>
                <c:pt idx="4013">
                  <c:v>44328.802083333336</c:v>
                </c:pt>
                <c:pt idx="4014">
                  <c:v>44328.8125</c:v>
                </c:pt>
                <c:pt idx="4015">
                  <c:v>44328.822916666664</c:v>
                </c:pt>
                <c:pt idx="4016">
                  <c:v>44328.833333333336</c:v>
                </c:pt>
                <c:pt idx="4017">
                  <c:v>44328.84375</c:v>
                </c:pt>
                <c:pt idx="4018">
                  <c:v>44328.854166666664</c:v>
                </c:pt>
                <c:pt idx="4019">
                  <c:v>44328.864583333336</c:v>
                </c:pt>
                <c:pt idx="4020">
                  <c:v>44328.875</c:v>
                </c:pt>
                <c:pt idx="4021">
                  <c:v>44328.885416666664</c:v>
                </c:pt>
                <c:pt idx="4022">
                  <c:v>44328.895833333336</c:v>
                </c:pt>
                <c:pt idx="4023">
                  <c:v>44328.90625</c:v>
                </c:pt>
                <c:pt idx="4024">
                  <c:v>44328.916666666664</c:v>
                </c:pt>
                <c:pt idx="4025">
                  <c:v>44328.927083333336</c:v>
                </c:pt>
                <c:pt idx="4026">
                  <c:v>44328.9375</c:v>
                </c:pt>
                <c:pt idx="4027">
                  <c:v>44328.947916666664</c:v>
                </c:pt>
                <c:pt idx="4028">
                  <c:v>44328.958333333336</c:v>
                </c:pt>
                <c:pt idx="4029">
                  <c:v>44328.96875</c:v>
                </c:pt>
                <c:pt idx="4030">
                  <c:v>44328.979166666664</c:v>
                </c:pt>
                <c:pt idx="4031">
                  <c:v>44328.989583333336</c:v>
                </c:pt>
                <c:pt idx="4032">
                  <c:v>44329</c:v>
                </c:pt>
                <c:pt idx="4033">
                  <c:v>44329.010416666664</c:v>
                </c:pt>
                <c:pt idx="4034">
                  <c:v>44329.020833333336</c:v>
                </c:pt>
                <c:pt idx="4035">
                  <c:v>44329.03125</c:v>
                </c:pt>
                <c:pt idx="4036">
                  <c:v>44329.041666666664</c:v>
                </c:pt>
                <c:pt idx="4037">
                  <c:v>44329.052083333336</c:v>
                </c:pt>
                <c:pt idx="4038">
                  <c:v>44329.0625</c:v>
                </c:pt>
                <c:pt idx="4039">
                  <c:v>44329.072916666664</c:v>
                </c:pt>
                <c:pt idx="4040">
                  <c:v>44329.083333333336</c:v>
                </c:pt>
                <c:pt idx="4041">
                  <c:v>44329.09375</c:v>
                </c:pt>
                <c:pt idx="4042">
                  <c:v>44329.104166666664</c:v>
                </c:pt>
                <c:pt idx="4043">
                  <c:v>44329.114583333336</c:v>
                </c:pt>
                <c:pt idx="4044">
                  <c:v>44329.125</c:v>
                </c:pt>
                <c:pt idx="4045">
                  <c:v>44329.135416666664</c:v>
                </c:pt>
                <c:pt idx="4046">
                  <c:v>44329.145833333336</c:v>
                </c:pt>
                <c:pt idx="4047">
                  <c:v>44329.15625</c:v>
                </c:pt>
                <c:pt idx="4048">
                  <c:v>44329.166666666664</c:v>
                </c:pt>
                <c:pt idx="4049">
                  <c:v>44329.177083333336</c:v>
                </c:pt>
                <c:pt idx="4050">
                  <c:v>44329.1875</c:v>
                </c:pt>
                <c:pt idx="4051">
                  <c:v>44329.197916666664</c:v>
                </c:pt>
                <c:pt idx="4052">
                  <c:v>44329.208333333336</c:v>
                </c:pt>
                <c:pt idx="4053">
                  <c:v>44329.21875</c:v>
                </c:pt>
                <c:pt idx="4054">
                  <c:v>44329.229166666664</c:v>
                </c:pt>
                <c:pt idx="4055">
                  <c:v>44329.239583333336</c:v>
                </c:pt>
                <c:pt idx="4056">
                  <c:v>44329.25</c:v>
                </c:pt>
                <c:pt idx="4057">
                  <c:v>44329.260416666664</c:v>
                </c:pt>
                <c:pt idx="4058">
                  <c:v>44329.270833333336</c:v>
                </c:pt>
                <c:pt idx="4059">
                  <c:v>44329.28125</c:v>
                </c:pt>
                <c:pt idx="4060">
                  <c:v>44329.291666666664</c:v>
                </c:pt>
                <c:pt idx="4061">
                  <c:v>44329.302083333336</c:v>
                </c:pt>
                <c:pt idx="4062">
                  <c:v>44329.3125</c:v>
                </c:pt>
                <c:pt idx="4063">
                  <c:v>44329.322916666664</c:v>
                </c:pt>
                <c:pt idx="4064">
                  <c:v>44329.333333333336</c:v>
                </c:pt>
                <c:pt idx="4065">
                  <c:v>44329.34375</c:v>
                </c:pt>
                <c:pt idx="4066">
                  <c:v>44329.354166666664</c:v>
                </c:pt>
                <c:pt idx="4067">
                  <c:v>44329.364583333336</c:v>
                </c:pt>
                <c:pt idx="4068">
                  <c:v>44329.375</c:v>
                </c:pt>
                <c:pt idx="4069">
                  <c:v>44329.385416666664</c:v>
                </c:pt>
                <c:pt idx="4070">
                  <c:v>44329.395833333336</c:v>
                </c:pt>
                <c:pt idx="4071">
                  <c:v>44329.40625</c:v>
                </c:pt>
                <c:pt idx="4072">
                  <c:v>44329.416666666664</c:v>
                </c:pt>
                <c:pt idx="4073">
                  <c:v>44329.427083333336</c:v>
                </c:pt>
                <c:pt idx="4074">
                  <c:v>44329.4375</c:v>
                </c:pt>
                <c:pt idx="4075">
                  <c:v>44329.447916666664</c:v>
                </c:pt>
                <c:pt idx="4076">
                  <c:v>44329.458333333336</c:v>
                </c:pt>
                <c:pt idx="4077">
                  <c:v>44329.46875</c:v>
                </c:pt>
                <c:pt idx="4078">
                  <c:v>44329.479166666664</c:v>
                </c:pt>
                <c:pt idx="4079">
                  <c:v>44329.489583333336</c:v>
                </c:pt>
                <c:pt idx="4080">
                  <c:v>44329.5</c:v>
                </c:pt>
                <c:pt idx="4081">
                  <c:v>44329.510416666664</c:v>
                </c:pt>
                <c:pt idx="4082">
                  <c:v>44329.520833333336</c:v>
                </c:pt>
                <c:pt idx="4083">
                  <c:v>44329.53125</c:v>
                </c:pt>
                <c:pt idx="4084">
                  <c:v>44329.541666666664</c:v>
                </c:pt>
                <c:pt idx="4085">
                  <c:v>44329.552083333336</c:v>
                </c:pt>
                <c:pt idx="4086">
                  <c:v>44329.5625</c:v>
                </c:pt>
                <c:pt idx="4087">
                  <c:v>44329.572916666664</c:v>
                </c:pt>
                <c:pt idx="4088">
                  <c:v>44329.583333333336</c:v>
                </c:pt>
                <c:pt idx="4089">
                  <c:v>44329.59375</c:v>
                </c:pt>
                <c:pt idx="4090">
                  <c:v>44329.604166666664</c:v>
                </c:pt>
                <c:pt idx="4091">
                  <c:v>44329.614583333336</c:v>
                </c:pt>
                <c:pt idx="4092">
                  <c:v>44329.625</c:v>
                </c:pt>
                <c:pt idx="4093">
                  <c:v>44329.635416666664</c:v>
                </c:pt>
                <c:pt idx="4094">
                  <c:v>44329.645833333336</c:v>
                </c:pt>
                <c:pt idx="4095">
                  <c:v>44329.65625</c:v>
                </c:pt>
                <c:pt idx="4096">
                  <c:v>44329.666666666664</c:v>
                </c:pt>
                <c:pt idx="4097">
                  <c:v>44329.677083333336</c:v>
                </c:pt>
                <c:pt idx="4098">
                  <c:v>44329.6875</c:v>
                </c:pt>
                <c:pt idx="4099">
                  <c:v>44329.697916666664</c:v>
                </c:pt>
                <c:pt idx="4100">
                  <c:v>44329.708333333336</c:v>
                </c:pt>
                <c:pt idx="4101">
                  <c:v>44329.71875</c:v>
                </c:pt>
                <c:pt idx="4102">
                  <c:v>44329.729166666664</c:v>
                </c:pt>
                <c:pt idx="4103">
                  <c:v>44329.739583333336</c:v>
                </c:pt>
                <c:pt idx="4104">
                  <c:v>44329.75</c:v>
                </c:pt>
                <c:pt idx="4105">
                  <c:v>44329.760416666664</c:v>
                </c:pt>
                <c:pt idx="4106">
                  <c:v>44329.770833333336</c:v>
                </c:pt>
                <c:pt idx="4107">
                  <c:v>44329.78125</c:v>
                </c:pt>
                <c:pt idx="4108">
                  <c:v>44329.791666666664</c:v>
                </c:pt>
                <c:pt idx="4109">
                  <c:v>44329.802083333336</c:v>
                </c:pt>
                <c:pt idx="4110">
                  <c:v>44329.8125</c:v>
                </c:pt>
                <c:pt idx="4111">
                  <c:v>44329.822916666664</c:v>
                </c:pt>
                <c:pt idx="4112">
                  <c:v>44329.833333333336</c:v>
                </c:pt>
                <c:pt idx="4113">
                  <c:v>44329.84375</c:v>
                </c:pt>
                <c:pt idx="4114">
                  <c:v>44329.854166666664</c:v>
                </c:pt>
                <c:pt idx="4115">
                  <c:v>44329.864583333336</c:v>
                </c:pt>
                <c:pt idx="4116">
                  <c:v>44329.875</c:v>
                </c:pt>
                <c:pt idx="4117">
                  <c:v>44329.885416666664</c:v>
                </c:pt>
                <c:pt idx="4118">
                  <c:v>44329.895833333336</c:v>
                </c:pt>
                <c:pt idx="4119">
                  <c:v>44329.90625</c:v>
                </c:pt>
                <c:pt idx="4120">
                  <c:v>44329.916666666664</c:v>
                </c:pt>
                <c:pt idx="4121">
                  <c:v>44329.927083333336</c:v>
                </c:pt>
                <c:pt idx="4122">
                  <c:v>44329.9375</c:v>
                </c:pt>
                <c:pt idx="4123">
                  <c:v>44329.947916666664</c:v>
                </c:pt>
                <c:pt idx="4124">
                  <c:v>44329.958333333336</c:v>
                </c:pt>
                <c:pt idx="4125">
                  <c:v>44329.96875</c:v>
                </c:pt>
                <c:pt idx="4126">
                  <c:v>44329.979166666664</c:v>
                </c:pt>
                <c:pt idx="4127">
                  <c:v>44329.989583333336</c:v>
                </c:pt>
                <c:pt idx="4128">
                  <c:v>44330</c:v>
                </c:pt>
                <c:pt idx="4129">
                  <c:v>44330.010416666664</c:v>
                </c:pt>
                <c:pt idx="4130">
                  <c:v>44330.020833333336</c:v>
                </c:pt>
                <c:pt idx="4131">
                  <c:v>44330.03125</c:v>
                </c:pt>
                <c:pt idx="4132">
                  <c:v>44330.041666666664</c:v>
                </c:pt>
                <c:pt idx="4133">
                  <c:v>44330.052083333336</c:v>
                </c:pt>
                <c:pt idx="4134">
                  <c:v>44330.0625</c:v>
                </c:pt>
                <c:pt idx="4135">
                  <c:v>44330.072916666664</c:v>
                </c:pt>
                <c:pt idx="4136">
                  <c:v>44330.083333333336</c:v>
                </c:pt>
                <c:pt idx="4137">
                  <c:v>44330.09375</c:v>
                </c:pt>
                <c:pt idx="4138">
                  <c:v>44330.104166666664</c:v>
                </c:pt>
                <c:pt idx="4139">
                  <c:v>44330.114583333336</c:v>
                </c:pt>
                <c:pt idx="4140">
                  <c:v>44330.125</c:v>
                </c:pt>
                <c:pt idx="4141">
                  <c:v>44330.135416666664</c:v>
                </c:pt>
                <c:pt idx="4142">
                  <c:v>44330.145833333336</c:v>
                </c:pt>
                <c:pt idx="4143">
                  <c:v>44330.15625</c:v>
                </c:pt>
                <c:pt idx="4144">
                  <c:v>44330.166666666664</c:v>
                </c:pt>
                <c:pt idx="4145">
                  <c:v>44330.177083333336</c:v>
                </c:pt>
                <c:pt idx="4146">
                  <c:v>44330.1875</c:v>
                </c:pt>
                <c:pt idx="4147">
                  <c:v>44330.197916666664</c:v>
                </c:pt>
                <c:pt idx="4148">
                  <c:v>44330.208333333336</c:v>
                </c:pt>
                <c:pt idx="4149">
                  <c:v>44330.21875</c:v>
                </c:pt>
                <c:pt idx="4150">
                  <c:v>44330.229166666664</c:v>
                </c:pt>
                <c:pt idx="4151">
                  <c:v>44330.239583333336</c:v>
                </c:pt>
                <c:pt idx="4152">
                  <c:v>44330.25</c:v>
                </c:pt>
                <c:pt idx="4153">
                  <c:v>44330.260416666664</c:v>
                </c:pt>
                <c:pt idx="4154">
                  <c:v>44330.270833333336</c:v>
                </c:pt>
                <c:pt idx="4155">
                  <c:v>44330.28125</c:v>
                </c:pt>
                <c:pt idx="4156">
                  <c:v>44330.291666666664</c:v>
                </c:pt>
                <c:pt idx="4157">
                  <c:v>44330.302083333336</c:v>
                </c:pt>
                <c:pt idx="4158">
                  <c:v>44330.3125</c:v>
                </c:pt>
                <c:pt idx="4159">
                  <c:v>44330.322916666664</c:v>
                </c:pt>
                <c:pt idx="4160">
                  <c:v>44330.333333333336</c:v>
                </c:pt>
                <c:pt idx="4161">
                  <c:v>44330.34375</c:v>
                </c:pt>
                <c:pt idx="4162">
                  <c:v>44330.354166666664</c:v>
                </c:pt>
                <c:pt idx="4163">
                  <c:v>44330.364583333336</c:v>
                </c:pt>
                <c:pt idx="4164">
                  <c:v>44330.375</c:v>
                </c:pt>
                <c:pt idx="4165">
                  <c:v>44330.385416666664</c:v>
                </c:pt>
                <c:pt idx="4166">
                  <c:v>44330.395833333336</c:v>
                </c:pt>
                <c:pt idx="4167">
                  <c:v>44330.40625</c:v>
                </c:pt>
                <c:pt idx="4168">
                  <c:v>44330.416666666664</c:v>
                </c:pt>
                <c:pt idx="4169">
                  <c:v>44330.427083333336</c:v>
                </c:pt>
                <c:pt idx="4170">
                  <c:v>44330.4375</c:v>
                </c:pt>
                <c:pt idx="4171">
                  <c:v>44330.447916666664</c:v>
                </c:pt>
                <c:pt idx="4172">
                  <c:v>44330.458333333336</c:v>
                </c:pt>
                <c:pt idx="4173">
                  <c:v>44330.46875</c:v>
                </c:pt>
                <c:pt idx="4174">
                  <c:v>44330.479166666664</c:v>
                </c:pt>
                <c:pt idx="4175">
                  <c:v>44330.489583333336</c:v>
                </c:pt>
                <c:pt idx="4176">
                  <c:v>44330.5</c:v>
                </c:pt>
                <c:pt idx="4177">
                  <c:v>44330.510416666664</c:v>
                </c:pt>
                <c:pt idx="4178">
                  <c:v>44330.520833333336</c:v>
                </c:pt>
                <c:pt idx="4179">
                  <c:v>44330.53125</c:v>
                </c:pt>
                <c:pt idx="4180">
                  <c:v>44330.541666666664</c:v>
                </c:pt>
                <c:pt idx="4181">
                  <c:v>44330.552083333336</c:v>
                </c:pt>
                <c:pt idx="4182">
                  <c:v>44330.5625</c:v>
                </c:pt>
                <c:pt idx="4183">
                  <c:v>44330.572916666664</c:v>
                </c:pt>
                <c:pt idx="4184">
                  <c:v>44330.583333333336</c:v>
                </c:pt>
                <c:pt idx="4185">
                  <c:v>44330.59375</c:v>
                </c:pt>
                <c:pt idx="4186">
                  <c:v>44330.604166666664</c:v>
                </c:pt>
                <c:pt idx="4187">
                  <c:v>44330.614583333336</c:v>
                </c:pt>
                <c:pt idx="4188">
                  <c:v>44330.625</c:v>
                </c:pt>
                <c:pt idx="4189">
                  <c:v>44330.635416666664</c:v>
                </c:pt>
                <c:pt idx="4190">
                  <c:v>44330.645833333336</c:v>
                </c:pt>
                <c:pt idx="4191">
                  <c:v>44330.65625</c:v>
                </c:pt>
                <c:pt idx="4192">
                  <c:v>44330.666666666664</c:v>
                </c:pt>
                <c:pt idx="4193">
                  <c:v>44330.677083333336</c:v>
                </c:pt>
                <c:pt idx="4194">
                  <c:v>44330.6875</c:v>
                </c:pt>
                <c:pt idx="4195">
                  <c:v>44330.697916666664</c:v>
                </c:pt>
                <c:pt idx="4196">
                  <c:v>44330.708333333336</c:v>
                </c:pt>
                <c:pt idx="4197">
                  <c:v>44330.71875</c:v>
                </c:pt>
                <c:pt idx="4198">
                  <c:v>44330.729166666664</c:v>
                </c:pt>
                <c:pt idx="4199">
                  <c:v>44330.739583333336</c:v>
                </c:pt>
                <c:pt idx="4200">
                  <c:v>44330.75</c:v>
                </c:pt>
                <c:pt idx="4201">
                  <c:v>44330.760416666664</c:v>
                </c:pt>
                <c:pt idx="4202">
                  <c:v>44330.770833333336</c:v>
                </c:pt>
                <c:pt idx="4203">
                  <c:v>44330.78125</c:v>
                </c:pt>
                <c:pt idx="4204">
                  <c:v>44330.791666666664</c:v>
                </c:pt>
                <c:pt idx="4205">
                  <c:v>44330.802083333336</c:v>
                </c:pt>
                <c:pt idx="4206">
                  <c:v>44330.8125</c:v>
                </c:pt>
                <c:pt idx="4207">
                  <c:v>44330.822916666664</c:v>
                </c:pt>
                <c:pt idx="4208">
                  <c:v>44330.833333333336</c:v>
                </c:pt>
                <c:pt idx="4209">
                  <c:v>44330.84375</c:v>
                </c:pt>
                <c:pt idx="4210">
                  <c:v>44330.854166666664</c:v>
                </c:pt>
                <c:pt idx="4211">
                  <c:v>44330.864583333336</c:v>
                </c:pt>
                <c:pt idx="4212">
                  <c:v>44330.875</c:v>
                </c:pt>
                <c:pt idx="4213">
                  <c:v>44330.885416666664</c:v>
                </c:pt>
                <c:pt idx="4214">
                  <c:v>44330.895833333336</c:v>
                </c:pt>
                <c:pt idx="4215">
                  <c:v>44330.90625</c:v>
                </c:pt>
                <c:pt idx="4216">
                  <c:v>44330.916666666664</c:v>
                </c:pt>
                <c:pt idx="4217">
                  <c:v>44330.927083333336</c:v>
                </c:pt>
                <c:pt idx="4218">
                  <c:v>44330.9375</c:v>
                </c:pt>
                <c:pt idx="4219">
                  <c:v>44330.947916666664</c:v>
                </c:pt>
                <c:pt idx="4220">
                  <c:v>44330.958333333336</c:v>
                </c:pt>
                <c:pt idx="4221">
                  <c:v>44330.96875</c:v>
                </c:pt>
                <c:pt idx="4222">
                  <c:v>44330.979166666664</c:v>
                </c:pt>
                <c:pt idx="4223">
                  <c:v>44330.989583333336</c:v>
                </c:pt>
                <c:pt idx="4224">
                  <c:v>44331</c:v>
                </c:pt>
                <c:pt idx="4225">
                  <c:v>44331.010416666664</c:v>
                </c:pt>
                <c:pt idx="4226">
                  <c:v>44331.020833333336</c:v>
                </c:pt>
                <c:pt idx="4227">
                  <c:v>44331.03125</c:v>
                </c:pt>
                <c:pt idx="4228">
                  <c:v>44331.041666666664</c:v>
                </c:pt>
                <c:pt idx="4229">
                  <c:v>44331.052083333336</c:v>
                </c:pt>
                <c:pt idx="4230">
                  <c:v>44331.0625</c:v>
                </c:pt>
                <c:pt idx="4231">
                  <c:v>44331.072916666664</c:v>
                </c:pt>
                <c:pt idx="4232">
                  <c:v>44331.083333333336</c:v>
                </c:pt>
                <c:pt idx="4233">
                  <c:v>44331.09375</c:v>
                </c:pt>
                <c:pt idx="4234">
                  <c:v>44331.104166666664</c:v>
                </c:pt>
                <c:pt idx="4235">
                  <c:v>44331.114583333336</c:v>
                </c:pt>
                <c:pt idx="4236">
                  <c:v>44331.125</c:v>
                </c:pt>
                <c:pt idx="4237">
                  <c:v>44331.135416666664</c:v>
                </c:pt>
                <c:pt idx="4238">
                  <c:v>44331.145833333336</c:v>
                </c:pt>
                <c:pt idx="4239">
                  <c:v>44331.15625</c:v>
                </c:pt>
                <c:pt idx="4240">
                  <c:v>44331.166666666664</c:v>
                </c:pt>
                <c:pt idx="4241">
                  <c:v>44331.177083333336</c:v>
                </c:pt>
                <c:pt idx="4242">
                  <c:v>44331.1875</c:v>
                </c:pt>
                <c:pt idx="4243">
                  <c:v>44331.197916666664</c:v>
                </c:pt>
                <c:pt idx="4244">
                  <c:v>44331.208333333336</c:v>
                </c:pt>
                <c:pt idx="4245">
                  <c:v>44331.21875</c:v>
                </c:pt>
                <c:pt idx="4246">
                  <c:v>44331.229166666664</c:v>
                </c:pt>
                <c:pt idx="4247">
                  <c:v>44331.239583333336</c:v>
                </c:pt>
                <c:pt idx="4248">
                  <c:v>44331.25</c:v>
                </c:pt>
                <c:pt idx="4249">
                  <c:v>44331.260416666664</c:v>
                </c:pt>
                <c:pt idx="4250">
                  <c:v>44331.270833333336</c:v>
                </c:pt>
                <c:pt idx="4251">
                  <c:v>44331.28125</c:v>
                </c:pt>
                <c:pt idx="4252">
                  <c:v>44331.291666666664</c:v>
                </c:pt>
                <c:pt idx="4253">
                  <c:v>44331.302083333336</c:v>
                </c:pt>
                <c:pt idx="4254">
                  <c:v>44331.3125</c:v>
                </c:pt>
                <c:pt idx="4255">
                  <c:v>44331.322916666664</c:v>
                </c:pt>
                <c:pt idx="4256">
                  <c:v>44331.333333333336</c:v>
                </c:pt>
                <c:pt idx="4257">
                  <c:v>44331.34375</c:v>
                </c:pt>
                <c:pt idx="4258">
                  <c:v>44331.354166666664</c:v>
                </c:pt>
                <c:pt idx="4259">
                  <c:v>44331.364583333336</c:v>
                </c:pt>
                <c:pt idx="4260">
                  <c:v>44331.375</c:v>
                </c:pt>
                <c:pt idx="4261">
                  <c:v>44331.385416666664</c:v>
                </c:pt>
                <c:pt idx="4262">
                  <c:v>44331.395833333336</c:v>
                </c:pt>
                <c:pt idx="4263">
                  <c:v>44331.40625</c:v>
                </c:pt>
                <c:pt idx="4264">
                  <c:v>44331.416666666664</c:v>
                </c:pt>
                <c:pt idx="4265">
                  <c:v>44331.427083333336</c:v>
                </c:pt>
                <c:pt idx="4266">
                  <c:v>44331.4375</c:v>
                </c:pt>
                <c:pt idx="4267">
                  <c:v>44331.447916666664</c:v>
                </c:pt>
                <c:pt idx="4268">
                  <c:v>44331.458333333336</c:v>
                </c:pt>
                <c:pt idx="4269">
                  <c:v>44331.46875</c:v>
                </c:pt>
                <c:pt idx="4270">
                  <c:v>44331.479166666664</c:v>
                </c:pt>
                <c:pt idx="4271">
                  <c:v>44331.489583333336</c:v>
                </c:pt>
                <c:pt idx="4272">
                  <c:v>44331.5</c:v>
                </c:pt>
                <c:pt idx="4273">
                  <c:v>44331.510416666664</c:v>
                </c:pt>
                <c:pt idx="4274">
                  <c:v>44331.520833333336</c:v>
                </c:pt>
                <c:pt idx="4275">
                  <c:v>44331.53125</c:v>
                </c:pt>
                <c:pt idx="4276">
                  <c:v>44331.541666666664</c:v>
                </c:pt>
                <c:pt idx="4277">
                  <c:v>44331.552083333336</c:v>
                </c:pt>
                <c:pt idx="4278">
                  <c:v>44331.5625</c:v>
                </c:pt>
                <c:pt idx="4279">
                  <c:v>44331.572916666664</c:v>
                </c:pt>
                <c:pt idx="4280">
                  <c:v>44331.583333333336</c:v>
                </c:pt>
                <c:pt idx="4281">
                  <c:v>44331.59375</c:v>
                </c:pt>
                <c:pt idx="4282">
                  <c:v>44331.604166666664</c:v>
                </c:pt>
                <c:pt idx="4283">
                  <c:v>44331.614583333336</c:v>
                </c:pt>
                <c:pt idx="4284">
                  <c:v>44331.625</c:v>
                </c:pt>
                <c:pt idx="4285">
                  <c:v>44331.635416666664</c:v>
                </c:pt>
                <c:pt idx="4286">
                  <c:v>44331.645833333336</c:v>
                </c:pt>
                <c:pt idx="4287">
                  <c:v>44331.65625</c:v>
                </c:pt>
                <c:pt idx="4288">
                  <c:v>44331.666666666664</c:v>
                </c:pt>
                <c:pt idx="4289">
                  <c:v>44331.677083333336</c:v>
                </c:pt>
                <c:pt idx="4290">
                  <c:v>44331.6875</c:v>
                </c:pt>
                <c:pt idx="4291">
                  <c:v>44331.697916666664</c:v>
                </c:pt>
                <c:pt idx="4292">
                  <c:v>44331.708333333336</c:v>
                </c:pt>
                <c:pt idx="4293">
                  <c:v>44331.71875</c:v>
                </c:pt>
                <c:pt idx="4294">
                  <c:v>44331.729166666664</c:v>
                </c:pt>
                <c:pt idx="4295">
                  <c:v>44331.739583333336</c:v>
                </c:pt>
                <c:pt idx="4296">
                  <c:v>44331.75</c:v>
                </c:pt>
                <c:pt idx="4297">
                  <c:v>44331.760416666664</c:v>
                </c:pt>
                <c:pt idx="4298">
                  <c:v>44331.770833333336</c:v>
                </c:pt>
                <c:pt idx="4299">
                  <c:v>44331.78125</c:v>
                </c:pt>
                <c:pt idx="4300">
                  <c:v>44331.791666666664</c:v>
                </c:pt>
                <c:pt idx="4301">
                  <c:v>44331.802083333336</c:v>
                </c:pt>
                <c:pt idx="4302">
                  <c:v>44331.8125</c:v>
                </c:pt>
                <c:pt idx="4303">
                  <c:v>44331.822916666664</c:v>
                </c:pt>
                <c:pt idx="4304">
                  <c:v>44331.833333333336</c:v>
                </c:pt>
                <c:pt idx="4305">
                  <c:v>44331.84375</c:v>
                </c:pt>
                <c:pt idx="4306">
                  <c:v>44331.854166666664</c:v>
                </c:pt>
                <c:pt idx="4307">
                  <c:v>44331.864583333336</c:v>
                </c:pt>
                <c:pt idx="4308">
                  <c:v>44331.875</c:v>
                </c:pt>
                <c:pt idx="4309">
                  <c:v>44331.885416666664</c:v>
                </c:pt>
                <c:pt idx="4310">
                  <c:v>44331.895833333336</c:v>
                </c:pt>
                <c:pt idx="4311">
                  <c:v>44331.90625</c:v>
                </c:pt>
                <c:pt idx="4312">
                  <c:v>44331.916666666664</c:v>
                </c:pt>
                <c:pt idx="4313">
                  <c:v>44331.927083333336</c:v>
                </c:pt>
                <c:pt idx="4314">
                  <c:v>44331.9375</c:v>
                </c:pt>
                <c:pt idx="4315">
                  <c:v>44331.947916666664</c:v>
                </c:pt>
                <c:pt idx="4316">
                  <c:v>44331.958333333336</c:v>
                </c:pt>
                <c:pt idx="4317">
                  <c:v>44331.96875</c:v>
                </c:pt>
                <c:pt idx="4318">
                  <c:v>44331.979166666664</c:v>
                </c:pt>
                <c:pt idx="4319">
                  <c:v>44331.989583333336</c:v>
                </c:pt>
                <c:pt idx="4320">
                  <c:v>44332</c:v>
                </c:pt>
                <c:pt idx="4321">
                  <c:v>44332.010416666664</c:v>
                </c:pt>
                <c:pt idx="4322">
                  <c:v>44332.020833333336</c:v>
                </c:pt>
                <c:pt idx="4323">
                  <c:v>44332.03125</c:v>
                </c:pt>
                <c:pt idx="4324">
                  <c:v>44332.041666666664</c:v>
                </c:pt>
                <c:pt idx="4325">
                  <c:v>44332.052083333336</c:v>
                </c:pt>
                <c:pt idx="4326">
                  <c:v>44332.0625</c:v>
                </c:pt>
                <c:pt idx="4327">
                  <c:v>44332.072916666664</c:v>
                </c:pt>
                <c:pt idx="4328">
                  <c:v>44332.083333333336</c:v>
                </c:pt>
                <c:pt idx="4329">
                  <c:v>44332.09375</c:v>
                </c:pt>
                <c:pt idx="4330">
                  <c:v>44332.104166666664</c:v>
                </c:pt>
                <c:pt idx="4331">
                  <c:v>44332.114583333336</c:v>
                </c:pt>
                <c:pt idx="4332">
                  <c:v>44332.125</c:v>
                </c:pt>
                <c:pt idx="4333">
                  <c:v>44332.135416666664</c:v>
                </c:pt>
                <c:pt idx="4334">
                  <c:v>44332.145833333336</c:v>
                </c:pt>
                <c:pt idx="4335">
                  <c:v>44332.15625</c:v>
                </c:pt>
                <c:pt idx="4336">
                  <c:v>44332.166666666664</c:v>
                </c:pt>
                <c:pt idx="4337">
                  <c:v>44332.177083333336</c:v>
                </c:pt>
                <c:pt idx="4338">
                  <c:v>44332.1875</c:v>
                </c:pt>
                <c:pt idx="4339">
                  <c:v>44332.197916666664</c:v>
                </c:pt>
                <c:pt idx="4340">
                  <c:v>44332.208333333336</c:v>
                </c:pt>
                <c:pt idx="4341">
                  <c:v>44332.21875</c:v>
                </c:pt>
                <c:pt idx="4342">
                  <c:v>44332.229166666664</c:v>
                </c:pt>
                <c:pt idx="4343">
                  <c:v>44332.239583333336</c:v>
                </c:pt>
                <c:pt idx="4344">
                  <c:v>44332.25</c:v>
                </c:pt>
                <c:pt idx="4345">
                  <c:v>44332.260416666664</c:v>
                </c:pt>
                <c:pt idx="4346">
                  <c:v>44332.270833333336</c:v>
                </c:pt>
                <c:pt idx="4347">
                  <c:v>44332.28125</c:v>
                </c:pt>
                <c:pt idx="4348">
                  <c:v>44332.291666666664</c:v>
                </c:pt>
                <c:pt idx="4349">
                  <c:v>44332.302083333336</c:v>
                </c:pt>
                <c:pt idx="4350">
                  <c:v>44332.3125</c:v>
                </c:pt>
                <c:pt idx="4351">
                  <c:v>44332.322916666664</c:v>
                </c:pt>
                <c:pt idx="4352">
                  <c:v>44332.333333333336</c:v>
                </c:pt>
                <c:pt idx="4353">
                  <c:v>44332.34375</c:v>
                </c:pt>
                <c:pt idx="4354">
                  <c:v>44332.354166666664</c:v>
                </c:pt>
                <c:pt idx="4355">
                  <c:v>44332.364583333336</c:v>
                </c:pt>
                <c:pt idx="4356">
                  <c:v>44332.375</c:v>
                </c:pt>
                <c:pt idx="4357">
                  <c:v>44332.385416666664</c:v>
                </c:pt>
                <c:pt idx="4358">
                  <c:v>44332.395833333336</c:v>
                </c:pt>
                <c:pt idx="4359">
                  <c:v>44332.40625</c:v>
                </c:pt>
                <c:pt idx="4360">
                  <c:v>44332.416666666664</c:v>
                </c:pt>
                <c:pt idx="4361">
                  <c:v>44332.427083333336</c:v>
                </c:pt>
                <c:pt idx="4362">
                  <c:v>44332.4375</c:v>
                </c:pt>
                <c:pt idx="4363">
                  <c:v>44332.447916666664</c:v>
                </c:pt>
                <c:pt idx="4364">
                  <c:v>44332.458333333336</c:v>
                </c:pt>
                <c:pt idx="4365">
                  <c:v>44332.46875</c:v>
                </c:pt>
                <c:pt idx="4366">
                  <c:v>44332.479166666664</c:v>
                </c:pt>
                <c:pt idx="4367">
                  <c:v>44332.489583333336</c:v>
                </c:pt>
                <c:pt idx="4368">
                  <c:v>44332.5</c:v>
                </c:pt>
                <c:pt idx="4369">
                  <c:v>44332.510416666664</c:v>
                </c:pt>
                <c:pt idx="4370">
                  <c:v>44332.520833333336</c:v>
                </c:pt>
                <c:pt idx="4371">
                  <c:v>44332.53125</c:v>
                </c:pt>
                <c:pt idx="4372">
                  <c:v>44332.541666666664</c:v>
                </c:pt>
                <c:pt idx="4373">
                  <c:v>44332.552083333336</c:v>
                </c:pt>
                <c:pt idx="4374">
                  <c:v>44332.5625</c:v>
                </c:pt>
                <c:pt idx="4375">
                  <c:v>44332.572916666664</c:v>
                </c:pt>
                <c:pt idx="4376">
                  <c:v>44332.583333333336</c:v>
                </c:pt>
                <c:pt idx="4377">
                  <c:v>44332.59375</c:v>
                </c:pt>
                <c:pt idx="4378">
                  <c:v>44332.604166666664</c:v>
                </c:pt>
                <c:pt idx="4379">
                  <c:v>44332.614583333336</c:v>
                </c:pt>
                <c:pt idx="4380">
                  <c:v>44332.625</c:v>
                </c:pt>
                <c:pt idx="4381">
                  <c:v>44332.635416666664</c:v>
                </c:pt>
                <c:pt idx="4382">
                  <c:v>44332.645833333336</c:v>
                </c:pt>
                <c:pt idx="4383">
                  <c:v>44332.65625</c:v>
                </c:pt>
                <c:pt idx="4384">
                  <c:v>44332.666666666664</c:v>
                </c:pt>
                <c:pt idx="4385">
                  <c:v>44332.677083333336</c:v>
                </c:pt>
                <c:pt idx="4386">
                  <c:v>44332.6875</c:v>
                </c:pt>
                <c:pt idx="4387">
                  <c:v>44332.697916666664</c:v>
                </c:pt>
                <c:pt idx="4388">
                  <c:v>44332.708333333336</c:v>
                </c:pt>
                <c:pt idx="4389">
                  <c:v>44332.71875</c:v>
                </c:pt>
                <c:pt idx="4390">
                  <c:v>44332.729166666664</c:v>
                </c:pt>
                <c:pt idx="4391">
                  <c:v>44332.739583333336</c:v>
                </c:pt>
                <c:pt idx="4392">
                  <c:v>44332.75</c:v>
                </c:pt>
                <c:pt idx="4393">
                  <c:v>44332.760416666664</c:v>
                </c:pt>
                <c:pt idx="4394">
                  <c:v>44332.770833333336</c:v>
                </c:pt>
                <c:pt idx="4395">
                  <c:v>44332.78125</c:v>
                </c:pt>
                <c:pt idx="4396">
                  <c:v>44332.791666666664</c:v>
                </c:pt>
                <c:pt idx="4397">
                  <c:v>44332.802083333336</c:v>
                </c:pt>
                <c:pt idx="4398">
                  <c:v>44332.8125</c:v>
                </c:pt>
                <c:pt idx="4399">
                  <c:v>44332.822916666664</c:v>
                </c:pt>
                <c:pt idx="4400">
                  <c:v>44332.833333333336</c:v>
                </c:pt>
                <c:pt idx="4401">
                  <c:v>44332.84375</c:v>
                </c:pt>
                <c:pt idx="4402">
                  <c:v>44332.854166666664</c:v>
                </c:pt>
                <c:pt idx="4403">
                  <c:v>44332.864583333336</c:v>
                </c:pt>
                <c:pt idx="4404">
                  <c:v>44332.875</c:v>
                </c:pt>
                <c:pt idx="4405">
                  <c:v>44332.885416666664</c:v>
                </c:pt>
                <c:pt idx="4406">
                  <c:v>44332.895833333336</c:v>
                </c:pt>
                <c:pt idx="4407">
                  <c:v>44332.90625</c:v>
                </c:pt>
                <c:pt idx="4408">
                  <c:v>44332.916666666664</c:v>
                </c:pt>
                <c:pt idx="4409">
                  <c:v>44332.927083333336</c:v>
                </c:pt>
                <c:pt idx="4410">
                  <c:v>44332.9375</c:v>
                </c:pt>
                <c:pt idx="4411">
                  <c:v>44332.947916666664</c:v>
                </c:pt>
                <c:pt idx="4412">
                  <c:v>44332.958333333336</c:v>
                </c:pt>
                <c:pt idx="4413">
                  <c:v>44332.96875</c:v>
                </c:pt>
                <c:pt idx="4414">
                  <c:v>44332.979166666664</c:v>
                </c:pt>
                <c:pt idx="4415">
                  <c:v>44332.989583333336</c:v>
                </c:pt>
                <c:pt idx="4416">
                  <c:v>44333</c:v>
                </c:pt>
                <c:pt idx="4417">
                  <c:v>44333.010416666664</c:v>
                </c:pt>
                <c:pt idx="4418">
                  <c:v>44333.020833333336</c:v>
                </c:pt>
                <c:pt idx="4419">
                  <c:v>44333.03125</c:v>
                </c:pt>
                <c:pt idx="4420">
                  <c:v>44333.041666666664</c:v>
                </c:pt>
                <c:pt idx="4421">
                  <c:v>44333.052083333336</c:v>
                </c:pt>
                <c:pt idx="4422">
                  <c:v>44333.0625</c:v>
                </c:pt>
                <c:pt idx="4423">
                  <c:v>44333.072916666664</c:v>
                </c:pt>
                <c:pt idx="4424">
                  <c:v>44333.083333333336</c:v>
                </c:pt>
                <c:pt idx="4425">
                  <c:v>44333.09375</c:v>
                </c:pt>
                <c:pt idx="4426">
                  <c:v>44333.104166666664</c:v>
                </c:pt>
                <c:pt idx="4427">
                  <c:v>44333.114583333336</c:v>
                </c:pt>
                <c:pt idx="4428">
                  <c:v>44333.125</c:v>
                </c:pt>
                <c:pt idx="4429">
                  <c:v>44333.135416666664</c:v>
                </c:pt>
                <c:pt idx="4430">
                  <c:v>44333.145833333336</c:v>
                </c:pt>
                <c:pt idx="4431">
                  <c:v>44333.15625</c:v>
                </c:pt>
                <c:pt idx="4432">
                  <c:v>44333.166666666664</c:v>
                </c:pt>
                <c:pt idx="4433">
                  <c:v>44333.177083333336</c:v>
                </c:pt>
                <c:pt idx="4434">
                  <c:v>44333.1875</c:v>
                </c:pt>
                <c:pt idx="4435">
                  <c:v>44333.197916666664</c:v>
                </c:pt>
                <c:pt idx="4436">
                  <c:v>44333.208333333336</c:v>
                </c:pt>
                <c:pt idx="4437">
                  <c:v>44333.21875</c:v>
                </c:pt>
                <c:pt idx="4438">
                  <c:v>44333.229166666664</c:v>
                </c:pt>
                <c:pt idx="4439">
                  <c:v>44333.239583333336</c:v>
                </c:pt>
                <c:pt idx="4440">
                  <c:v>44333.25</c:v>
                </c:pt>
                <c:pt idx="4441">
                  <c:v>44333.260416666664</c:v>
                </c:pt>
                <c:pt idx="4442">
                  <c:v>44333.270833333336</c:v>
                </c:pt>
                <c:pt idx="4443">
                  <c:v>44333.28125</c:v>
                </c:pt>
                <c:pt idx="4444">
                  <c:v>44333.291666666664</c:v>
                </c:pt>
                <c:pt idx="4445">
                  <c:v>44333.302083333336</c:v>
                </c:pt>
                <c:pt idx="4446">
                  <c:v>44333.3125</c:v>
                </c:pt>
                <c:pt idx="4447">
                  <c:v>44333.322916666664</c:v>
                </c:pt>
                <c:pt idx="4448">
                  <c:v>44333.333333333336</c:v>
                </c:pt>
                <c:pt idx="4449">
                  <c:v>44333.34375</c:v>
                </c:pt>
                <c:pt idx="4450">
                  <c:v>44333.354166666664</c:v>
                </c:pt>
                <c:pt idx="4451">
                  <c:v>44333.364583333336</c:v>
                </c:pt>
                <c:pt idx="4452">
                  <c:v>44333.375</c:v>
                </c:pt>
                <c:pt idx="4453">
                  <c:v>44333.385416666664</c:v>
                </c:pt>
                <c:pt idx="4454">
                  <c:v>44333.395833333336</c:v>
                </c:pt>
                <c:pt idx="4455">
                  <c:v>44333.40625</c:v>
                </c:pt>
                <c:pt idx="4456">
                  <c:v>44333.416666666664</c:v>
                </c:pt>
                <c:pt idx="4457">
                  <c:v>44333.427083333336</c:v>
                </c:pt>
                <c:pt idx="4458">
                  <c:v>44333.4375</c:v>
                </c:pt>
                <c:pt idx="4459">
                  <c:v>44333.447916666664</c:v>
                </c:pt>
                <c:pt idx="4460">
                  <c:v>44333.458333333336</c:v>
                </c:pt>
                <c:pt idx="4461">
                  <c:v>44333.46875</c:v>
                </c:pt>
                <c:pt idx="4462">
                  <c:v>44333.479166666664</c:v>
                </c:pt>
                <c:pt idx="4463">
                  <c:v>44333.489583333336</c:v>
                </c:pt>
                <c:pt idx="4464">
                  <c:v>44333.5</c:v>
                </c:pt>
                <c:pt idx="4465">
                  <c:v>44333.510416666664</c:v>
                </c:pt>
                <c:pt idx="4466">
                  <c:v>44333.520833333336</c:v>
                </c:pt>
                <c:pt idx="4467">
                  <c:v>44333.53125</c:v>
                </c:pt>
                <c:pt idx="4468">
                  <c:v>44333.541666666664</c:v>
                </c:pt>
                <c:pt idx="4469">
                  <c:v>44333.552083333336</c:v>
                </c:pt>
                <c:pt idx="4470">
                  <c:v>44333.5625</c:v>
                </c:pt>
                <c:pt idx="4471">
                  <c:v>44333.572916666664</c:v>
                </c:pt>
                <c:pt idx="4472">
                  <c:v>44333.583333333336</c:v>
                </c:pt>
                <c:pt idx="4473">
                  <c:v>44333.59375</c:v>
                </c:pt>
                <c:pt idx="4474">
                  <c:v>44333.604166666664</c:v>
                </c:pt>
                <c:pt idx="4475">
                  <c:v>44333.614583333336</c:v>
                </c:pt>
                <c:pt idx="4476">
                  <c:v>44333.625</c:v>
                </c:pt>
                <c:pt idx="4477">
                  <c:v>44333.635416666664</c:v>
                </c:pt>
                <c:pt idx="4478">
                  <c:v>44333.645833333336</c:v>
                </c:pt>
                <c:pt idx="4479">
                  <c:v>44333.65625</c:v>
                </c:pt>
                <c:pt idx="4480">
                  <c:v>44333.666666666664</c:v>
                </c:pt>
                <c:pt idx="4481">
                  <c:v>44333.677083333336</c:v>
                </c:pt>
                <c:pt idx="4482">
                  <c:v>44333.6875</c:v>
                </c:pt>
                <c:pt idx="4483">
                  <c:v>44333.697916666664</c:v>
                </c:pt>
                <c:pt idx="4484">
                  <c:v>44333.708333333336</c:v>
                </c:pt>
                <c:pt idx="4485">
                  <c:v>44333.71875</c:v>
                </c:pt>
                <c:pt idx="4486">
                  <c:v>44333.729166666664</c:v>
                </c:pt>
                <c:pt idx="4487">
                  <c:v>44333.739583333336</c:v>
                </c:pt>
                <c:pt idx="4488">
                  <c:v>44333.75</c:v>
                </c:pt>
                <c:pt idx="4489">
                  <c:v>44333.760416666664</c:v>
                </c:pt>
                <c:pt idx="4490">
                  <c:v>44333.770833333336</c:v>
                </c:pt>
                <c:pt idx="4491">
                  <c:v>44333.78125</c:v>
                </c:pt>
                <c:pt idx="4492">
                  <c:v>44333.791666666664</c:v>
                </c:pt>
                <c:pt idx="4493">
                  <c:v>44333.802083333336</c:v>
                </c:pt>
                <c:pt idx="4494">
                  <c:v>44333.8125</c:v>
                </c:pt>
                <c:pt idx="4495">
                  <c:v>44333.822916666664</c:v>
                </c:pt>
                <c:pt idx="4496">
                  <c:v>44333.833333333336</c:v>
                </c:pt>
                <c:pt idx="4497">
                  <c:v>44333.84375</c:v>
                </c:pt>
                <c:pt idx="4498">
                  <c:v>44333.854166666664</c:v>
                </c:pt>
                <c:pt idx="4499">
                  <c:v>44333.864583333336</c:v>
                </c:pt>
                <c:pt idx="4500">
                  <c:v>44333.875</c:v>
                </c:pt>
                <c:pt idx="4501">
                  <c:v>44333.885416666664</c:v>
                </c:pt>
                <c:pt idx="4502">
                  <c:v>44333.895833333336</c:v>
                </c:pt>
                <c:pt idx="4503">
                  <c:v>44333.90625</c:v>
                </c:pt>
                <c:pt idx="4504">
                  <c:v>44333.916666666664</c:v>
                </c:pt>
                <c:pt idx="4505">
                  <c:v>44333.927083333336</c:v>
                </c:pt>
                <c:pt idx="4506">
                  <c:v>44333.9375</c:v>
                </c:pt>
                <c:pt idx="4507">
                  <c:v>44333.947916666664</c:v>
                </c:pt>
                <c:pt idx="4508">
                  <c:v>44333.958333333336</c:v>
                </c:pt>
                <c:pt idx="4509">
                  <c:v>44333.96875</c:v>
                </c:pt>
                <c:pt idx="4510">
                  <c:v>44333.979166666664</c:v>
                </c:pt>
                <c:pt idx="4511">
                  <c:v>44333.989583333336</c:v>
                </c:pt>
                <c:pt idx="4512">
                  <c:v>44334</c:v>
                </c:pt>
                <c:pt idx="4513">
                  <c:v>44334.010416666664</c:v>
                </c:pt>
                <c:pt idx="4514">
                  <c:v>44334.020833333336</c:v>
                </c:pt>
                <c:pt idx="4515">
                  <c:v>44334.03125</c:v>
                </c:pt>
                <c:pt idx="4516">
                  <c:v>44334.041666666664</c:v>
                </c:pt>
                <c:pt idx="4517">
                  <c:v>44334.052083333336</c:v>
                </c:pt>
                <c:pt idx="4518">
                  <c:v>44334.0625</c:v>
                </c:pt>
                <c:pt idx="4519">
                  <c:v>44334.072916666664</c:v>
                </c:pt>
                <c:pt idx="4520">
                  <c:v>44334.083333333336</c:v>
                </c:pt>
                <c:pt idx="4521">
                  <c:v>44334.09375</c:v>
                </c:pt>
                <c:pt idx="4522">
                  <c:v>44334.104166666664</c:v>
                </c:pt>
                <c:pt idx="4523">
                  <c:v>44334.114583333336</c:v>
                </c:pt>
                <c:pt idx="4524">
                  <c:v>44334.125</c:v>
                </c:pt>
                <c:pt idx="4525">
                  <c:v>44334.135416666664</c:v>
                </c:pt>
                <c:pt idx="4526">
                  <c:v>44334.145833333336</c:v>
                </c:pt>
                <c:pt idx="4527">
                  <c:v>44334.15625</c:v>
                </c:pt>
                <c:pt idx="4528">
                  <c:v>44334.166666666664</c:v>
                </c:pt>
                <c:pt idx="4529">
                  <c:v>44334.177083333336</c:v>
                </c:pt>
                <c:pt idx="4530">
                  <c:v>44334.1875</c:v>
                </c:pt>
                <c:pt idx="4531">
                  <c:v>44334.197916666664</c:v>
                </c:pt>
                <c:pt idx="4532">
                  <c:v>44334.208333333336</c:v>
                </c:pt>
                <c:pt idx="4533">
                  <c:v>44334.21875</c:v>
                </c:pt>
                <c:pt idx="4534">
                  <c:v>44334.229166666664</c:v>
                </c:pt>
                <c:pt idx="4535">
                  <c:v>44334.239583333336</c:v>
                </c:pt>
                <c:pt idx="4536">
                  <c:v>44334.25</c:v>
                </c:pt>
                <c:pt idx="4537">
                  <c:v>44334.260416666664</c:v>
                </c:pt>
                <c:pt idx="4538">
                  <c:v>44334.270833333336</c:v>
                </c:pt>
                <c:pt idx="4539">
                  <c:v>44334.28125</c:v>
                </c:pt>
                <c:pt idx="4540">
                  <c:v>44334.291666666664</c:v>
                </c:pt>
                <c:pt idx="4541">
                  <c:v>44334.302083333336</c:v>
                </c:pt>
                <c:pt idx="4542">
                  <c:v>44334.3125</c:v>
                </c:pt>
                <c:pt idx="4543">
                  <c:v>44334.322916666664</c:v>
                </c:pt>
                <c:pt idx="4544">
                  <c:v>44334.333333333336</c:v>
                </c:pt>
                <c:pt idx="4545">
                  <c:v>44334.34375</c:v>
                </c:pt>
                <c:pt idx="4546">
                  <c:v>44334.354166666664</c:v>
                </c:pt>
                <c:pt idx="4547">
                  <c:v>44334.364583333336</c:v>
                </c:pt>
                <c:pt idx="4548">
                  <c:v>44334.375</c:v>
                </c:pt>
                <c:pt idx="4549">
                  <c:v>44334.385416666664</c:v>
                </c:pt>
                <c:pt idx="4550">
                  <c:v>44334.395833333336</c:v>
                </c:pt>
                <c:pt idx="4551">
                  <c:v>44334.40625</c:v>
                </c:pt>
                <c:pt idx="4552">
                  <c:v>44334.416666666664</c:v>
                </c:pt>
                <c:pt idx="4553">
                  <c:v>44334.427083333336</c:v>
                </c:pt>
                <c:pt idx="4554">
                  <c:v>44334.4375</c:v>
                </c:pt>
                <c:pt idx="4555">
                  <c:v>44334.447916666664</c:v>
                </c:pt>
                <c:pt idx="4556">
                  <c:v>44334.458333333336</c:v>
                </c:pt>
                <c:pt idx="4557">
                  <c:v>44334.46875</c:v>
                </c:pt>
                <c:pt idx="4558">
                  <c:v>44334.479166666664</c:v>
                </c:pt>
                <c:pt idx="4559">
                  <c:v>44334.489583333336</c:v>
                </c:pt>
                <c:pt idx="4560">
                  <c:v>44334.5</c:v>
                </c:pt>
                <c:pt idx="4561">
                  <c:v>44334.510416666664</c:v>
                </c:pt>
                <c:pt idx="4562">
                  <c:v>44334.520833333336</c:v>
                </c:pt>
                <c:pt idx="4563">
                  <c:v>44334.53125</c:v>
                </c:pt>
                <c:pt idx="4564">
                  <c:v>44334.541666666664</c:v>
                </c:pt>
                <c:pt idx="4565">
                  <c:v>44334.552083333336</c:v>
                </c:pt>
                <c:pt idx="4566">
                  <c:v>44334.5625</c:v>
                </c:pt>
                <c:pt idx="4567">
                  <c:v>44334.572916666664</c:v>
                </c:pt>
                <c:pt idx="4568">
                  <c:v>44334.583333333336</c:v>
                </c:pt>
                <c:pt idx="4569">
                  <c:v>44334.59375</c:v>
                </c:pt>
                <c:pt idx="4570">
                  <c:v>44334.604166666664</c:v>
                </c:pt>
                <c:pt idx="4571">
                  <c:v>44334.614583333336</c:v>
                </c:pt>
                <c:pt idx="4572">
                  <c:v>44334.625</c:v>
                </c:pt>
                <c:pt idx="4573">
                  <c:v>44334.635416666664</c:v>
                </c:pt>
                <c:pt idx="4574">
                  <c:v>44334.645833333336</c:v>
                </c:pt>
                <c:pt idx="4575">
                  <c:v>44334.65625</c:v>
                </c:pt>
                <c:pt idx="4576">
                  <c:v>44334.666666666664</c:v>
                </c:pt>
                <c:pt idx="4577">
                  <c:v>44334.677083333336</c:v>
                </c:pt>
                <c:pt idx="4578">
                  <c:v>44334.6875</c:v>
                </c:pt>
                <c:pt idx="4579">
                  <c:v>44334.697916666664</c:v>
                </c:pt>
                <c:pt idx="4580">
                  <c:v>44334.708333333336</c:v>
                </c:pt>
                <c:pt idx="4581">
                  <c:v>44334.71875</c:v>
                </c:pt>
                <c:pt idx="4582">
                  <c:v>44334.729166666664</c:v>
                </c:pt>
                <c:pt idx="4583">
                  <c:v>44334.739583333336</c:v>
                </c:pt>
                <c:pt idx="4584">
                  <c:v>44334.75</c:v>
                </c:pt>
                <c:pt idx="4585">
                  <c:v>44334.760416666664</c:v>
                </c:pt>
                <c:pt idx="4586">
                  <c:v>44334.770833333336</c:v>
                </c:pt>
                <c:pt idx="4587">
                  <c:v>44334.78125</c:v>
                </c:pt>
                <c:pt idx="4588">
                  <c:v>44334.791666666664</c:v>
                </c:pt>
                <c:pt idx="4589">
                  <c:v>44334.802083333336</c:v>
                </c:pt>
                <c:pt idx="4590">
                  <c:v>44334.8125</c:v>
                </c:pt>
                <c:pt idx="4591">
                  <c:v>44334.822916666664</c:v>
                </c:pt>
                <c:pt idx="4592">
                  <c:v>44334.833333333336</c:v>
                </c:pt>
                <c:pt idx="4593">
                  <c:v>44334.84375</c:v>
                </c:pt>
                <c:pt idx="4594">
                  <c:v>44334.854166666664</c:v>
                </c:pt>
                <c:pt idx="4595">
                  <c:v>44334.864583333336</c:v>
                </c:pt>
                <c:pt idx="4596">
                  <c:v>44334.875</c:v>
                </c:pt>
                <c:pt idx="4597">
                  <c:v>44334.885416666664</c:v>
                </c:pt>
                <c:pt idx="4598">
                  <c:v>44334.895833333336</c:v>
                </c:pt>
                <c:pt idx="4599">
                  <c:v>44334.90625</c:v>
                </c:pt>
                <c:pt idx="4600">
                  <c:v>44334.916666666664</c:v>
                </c:pt>
                <c:pt idx="4601">
                  <c:v>44334.927083333336</c:v>
                </c:pt>
                <c:pt idx="4602">
                  <c:v>44334.9375</c:v>
                </c:pt>
                <c:pt idx="4603">
                  <c:v>44334.947916666664</c:v>
                </c:pt>
                <c:pt idx="4604">
                  <c:v>44334.958333333336</c:v>
                </c:pt>
                <c:pt idx="4605">
                  <c:v>44334.96875</c:v>
                </c:pt>
                <c:pt idx="4606">
                  <c:v>44334.979166666664</c:v>
                </c:pt>
                <c:pt idx="4607">
                  <c:v>44334.989583333336</c:v>
                </c:pt>
                <c:pt idx="4608">
                  <c:v>44335</c:v>
                </c:pt>
                <c:pt idx="4609">
                  <c:v>44335.010416666664</c:v>
                </c:pt>
                <c:pt idx="4610">
                  <c:v>44335.020833333336</c:v>
                </c:pt>
                <c:pt idx="4611">
                  <c:v>44335.03125</c:v>
                </c:pt>
                <c:pt idx="4612">
                  <c:v>44335.041666666664</c:v>
                </c:pt>
                <c:pt idx="4613">
                  <c:v>44335.052083333336</c:v>
                </c:pt>
                <c:pt idx="4614">
                  <c:v>44335.0625</c:v>
                </c:pt>
                <c:pt idx="4615">
                  <c:v>44335.072916666664</c:v>
                </c:pt>
                <c:pt idx="4616">
                  <c:v>44335.083333333336</c:v>
                </c:pt>
                <c:pt idx="4617">
                  <c:v>44335.09375</c:v>
                </c:pt>
                <c:pt idx="4618">
                  <c:v>44335.104166666664</c:v>
                </c:pt>
                <c:pt idx="4619">
                  <c:v>44335.114583333336</c:v>
                </c:pt>
                <c:pt idx="4620">
                  <c:v>44335.125</c:v>
                </c:pt>
                <c:pt idx="4621">
                  <c:v>44335.135416666664</c:v>
                </c:pt>
                <c:pt idx="4622">
                  <c:v>44335.145833333336</c:v>
                </c:pt>
                <c:pt idx="4623">
                  <c:v>44335.15625</c:v>
                </c:pt>
                <c:pt idx="4624">
                  <c:v>44335.166666666664</c:v>
                </c:pt>
                <c:pt idx="4625">
                  <c:v>44335.177083333336</c:v>
                </c:pt>
                <c:pt idx="4626">
                  <c:v>44335.1875</c:v>
                </c:pt>
                <c:pt idx="4627">
                  <c:v>44335.197916666664</c:v>
                </c:pt>
                <c:pt idx="4628">
                  <c:v>44335.208333333336</c:v>
                </c:pt>
                <c:pt idx="4629">
                  <c:v>44335.21875</c:v>
                </c:pt>
                <c:pt idx="4630">
                  <c:v>44335.229166666664</c:v>
                </c:pt>
                <c:pt idx="4631">
                  <c:v>44335.239583333336</c:v>
                </c:pt>
                <c:pt idx="4632">
                  <c:v>44335.25</c:v>
                </c:pt>
                <c:pt idx="4633">
                  <c:v>44335.260416666664</c:v>
                </c:pt>
                <c:pt idx="4634">
                  <c:v>44335.270833333336</c:v>
                </c:pt>
                <c:pt idx="4635">
                  <c:v>44335.28125</c:v>
                </c:pt>
                <c:pt idx="4636">
                  <c:v>44335.291666666664</c:v>
                </c:pt>
                <c:pt idx="4637">
                  <c:v>44335.302083333336</c:v>
                </c:pt>
                <c:pt idx="4638">
                  <c:v>44335.3125</c:v>
                </c:pt>
                <c:pt idx="4639">
                  <c:v>44335.322916666664</c:v>
                </c:pt>
                <c:pt idx="4640">
                  <c:v>44335.333333333336</c:v>
                </c:pt>
                <c:pt idx="4641">
                  <c:v>44335.34375</c:v>
                </c:pt>
                <c:pt idx="4642">
                  <c:v>44335.354166666664</c:v>
                </c:pt>
                <c:pt idx="4643">
                  <c:v>44335.364583333336</c:v>
                </c:pt>
                <c:pt idx="4644">
                  <c:v>44335.375</c:v>
                </c:pt>
                <c:pt idx="4645">
                  <c:v>44335.385416666664</c:v>
                </c:pt>
                <c:pt idx="4646">
                  <c:v>44335.395833333336</c:v>
                </c:pt>
                <c:pt idx="4647">
                  <c:v>44335.40625</c:v>
                </c:pt>
                <c:pt idx="4648">
                  <c:v>44335.416666666664</c:v>
                </c:pt>
                <c:pt idx="4649">
                  <c:v>44335.427083333336</c:v>
                </c:pt>
                <c:pt idx="4650">
                  <c:v>44335.4375</c:v>
                </c:pt>
                <c:pt idx="4651">
                  <c:v>44335.447916666664</c:v>
                </c:pt>
                <c:pt idx="4652">
                  <c:v>44335.458333333336</c:v>
                </c:pt>
                <c:pt idx="4653">
                  <c:v>44335.46875</c:v>
                </c:pt>
                <c:pt idx="4654">
                  <c:v>44335.479166666664</c:v>
                </c:pt>
                <c:pt idx="4655">
                  <c:v>44335.489583333336</c:v>
                </c:pt>
                <c:pt idx="4656">
                  <c:v>44335.5</c:v>
                </c:pt>
                <c:pt idx="4657">
                  <c:v>44335.510416666664</c:v>
                </c:pt>
                <c:pt idx="4658">
                  <c:v>44335.520833333336</c:v>
                </c:pt>
                <c:pt idx="4659">
                  <c:v>44335.53125</c:v>
                </c:pt>
                <c:pt idx="4660">
                  <c:v>44335.541666666664</c:v>
                </c:pt>
                <c:pt idx="4661">
                  <c:v>44335.552083333336</c:v>
                </c:pt>
                <c:pt idx="4662">
                  <c:v>44335.5625</c:v>
                </c:pt>
                <c:pt idx="4663">
                  <c:v>44335.572916666664</c:v>
                </c:pt>
                <c:pt idx="4664">
                  <c:v>44335.583333333336</c:v>
                </c:pt>
                <c:pt idx="4665">
                  <c:v>44335.59375</c:v>
                </c:pt>
                <c:pt idx="4666">
                  <c:v>44335.604166666664</c:v>
                </c:pt>
                <c:pt idx="4667">
                  <c:v>44335.614583333336</c:v>
                </c:pt>
                <c:pt idx="4668">
                  <c:v>44335.625</c:v>
                </c:pt>
                <c:pt idx="4669">
                  <c:v>44335.635416666664</c:v>
                </c:pt>
                <c:pt idx="4670">
                  <c:v>44335.645833333336</c:v>
                </c:pt>
                <c:pt idx="4671">
                  <c:v>44335.65625</c:v>
                </c:pt>
                <c:pt idx="4672">
                  <c:v>44335.666666666664</c:v>
                </c:pt>
                <c:pt idx="4673">
                  <c:v>44335.677083333336</c:v>
                </c:pt>
                <c:pt idx="4674">
                  <c:v>44335.6875</c:v>
                </c:pt>
                <c:pt idx="4675">
                  <c:v>44335.697916666664</c:v>
                </c:pt>
                <c:pt idx="4676">
                  <c:v>44335.708333333336</c:v>
                </c:pt>
                <c:pt idx="4677">
                  <c:v>44335.71875</c:v>
                </c:pt>
                <c:pt idx="4678">
                  <c:v>44335.729166666664</c:v>
                </c:pt>
                <c:pt idx="4679">
                  <c:v>44335.739583333336</c:v>
                </c:pt>
                <c:pt idx="4680">
                  <c:v>44335.75</c:v>
                </c:pt>
                <c:pt idx="4681">
                  <c:v>44335.760416666664</c:v>
                </c:pt>
                <c:pt idx="4682">
                  <c:v>44335.770833333336</c:v>
                </c:pt>
                <c:pt idx="4683">
                  <c:v>44335.78125</c:v>
                </c:pt>
                <c:pt idx="4684">
                  <c:v>44335.791666666664</c:v>
                </c:pt>
                <c:pt idx="4685">
                  <c:v>44335.802083333336</c:v>
                </c:pt>
                <c:pt idx="4686">
                  <c:v>44335.8125</c:v>
                </c:pt>
                <c:pt idx="4687">
                  <c:v>44335.822916666664</c:v>
                </c:pt>
                <c:pt idx="4688">
                  <c:v>44335.833333333336</c:v>
                </c:pt>
                <c:pt idx="4689">
                  <c:v>44335.84375</c:v>
                </c:pt>
                <c:pt idx="4690">
                  <c:v>44335.854166666664</c:v>
                </c:pt>
                <c:pt idx="4691">
                  <c:v>44335.864583333336</c:v>
                </c:pt>
                <c:pt idx="4692">
                  <c:v>44335.875</c:v>
                </c:pt>
                <c:pt idx="4693">
                  <c:v>44335.885416666664</c:v>
                </c:pt>
                <c:pt idx="4694">
                  <c:v>44335.895833333336</c:v>
                </c:pt>
                <c:pt idx="4695">
                  <c:v>44335.90625</c:v>
                </c:pt>
                <c:pt idx="4696">
                  <c:v>44335.916666666664</c:v>
                </c:pt>
                <c:pt idx="4697">
                  <c:v>44335.927083333336</c:v>
                </c:pt>
                <c:pt idx="4698">
                  <c:v>44335.9375</c:v>
                </c:pt>
                <c:pt idx="4699">
                  <c:v>44335.947916666664</c:v>
                </c:pt>
                <c:pt idx="4700">
                  <c:v>44335.958333333336</c:v>
                </c:pt>
                <c:pt idx="4701">
                  <c:v>44335.96875</c:v>
                </c:pt>
                <c:pt idx="4702">
                  <c:v>44335.979166666664</c:v>
                </c:pt>
                <c:pt idx="4703">
                  <c:v>44335.989583333336</c:v>
                </c:pt>
                <c:pt idx="4704">
                  <c:v>44336</c:v>
                </c:pt>
                <c:pt idx="4705">
                  <c:v>44336.010416666664</c:v>
                </c:pt>
                <c:pt idx="4706">
                  <c:v>44336.020833333336</c:v>
                </c:pt>
                <c:pt idx="4707">
                  <c:v>44336.03125</c:v>
                </c:pt>
                <c:pt idx="4708">
                  <c:v>44336.041666666664</c:v>
                </c:pt>
                <c:pt idx="4709">
                  <c:v>44336.052083333336</c:v>
                </c:pt>
                <c:pt idx="4710">
                  <c:v>44336.0625</c:v>
                </c:pt>
                <c:pt idx="4711">
                  <c:v>44336.072916666664</c:v>
                </c:pt>
                <c:pt idx="4712">
                  <c:v>44336.083333333336</c:v>
                </c:pt>
                <c:pt idx="4713">
                  <c:v>44336.09375</c:v>
                </c:pt>
                <c:pt idx="4714">
                  <c:v>44336.104166666664</c:v>
                </c:pt>
                <c:pt idx="4715">
                  <c:v>44336.114583333336</c:v>
                </c:pt>
                <c:pt idx="4716">
                  <c:v>44336.125</c:v>
                </c:pt>
                <c:pt idx="4717">
                  <c:v>44336.135416666664</c:v>
                </c:pt>
                <c:pt idx="4718">
                  <c:v>44336.145833333336</c:v>
                </c:pt>
                <c:pt idx="4719">
                  <c:v>44336.15625</c:v>
                </c:pt>
                <c:pt idx="4720">
                  <c:v>44336.166666666664</c:v>
                </c:pt>
                <c:pt idx="4721">
                  <c:v>44336.177083333336</c:v>
                </c:pt>
                <c:pt idx="4722">
                  <c:v>44336.1875</c:v>
                </c:pt>
                <c:pt idx="4723">
                  <c:v>44336.197916666664</c:v>
                </c:pt>
                <c:pt idx="4724">
                  <c:v>44336.208333333336</c:v>
                </c:pt>
                <c:pt idx="4725">
                  <c:v>44336.21875</c:v>
                </c:pt>
                <c:pt idx="4726">
                  <c:v>44336.229166666664</c:v>
                </c:pt>
                <c:pt idx="4727">
                  <c:v>44336.239583333336</c:v>
                </c:pt>
                <c:pt idx="4728">
                  <c:v>44336.25</c:v>
                </c:pt>
                <c:pt idx="4729">
                  <c:v>44336.260416666664</c:v>
                </c:pt>
                <c:pt idx="4730">
                  <c:v>44336.270833333336</c:v>
                </c:pt>
                <c:pt idx="4731">
                  <c:v>44336.28125</c:v>
                </c:pt>
                <c:pt idx="4732">
                  <c:v>44336.291666666664</c:v>
                </c:pt>
                <c:pt idx="4733">
                  <c:v>44336.302083333336</c:v>
                </c:pt>
                <c:pt idx="4734">
                  <c:v>44336.3125</c:v>
                </c:pt>
                <c:pt idx="4735">
                  <c:v>44336.322916666664</c:v>
                </c:pt>
                <c:pt idx="4736">
                  <c:v>44336.333333333336</c:v>
                </c:pt>
                <c:pt idx="4737">
                  <c:v>44336.34375</c:v>
                </c:pt>
                <c:pt idx="4738">
                  <c:v>44336.354166666664</c:v>
                </c:pt>
                <c:pt idx="4739">
                  <c:v>44336.364583333336</c:v>
                </c:pt>
                <c:pt idx="4740">
                  <c:v>44336.375</c:v>
                </c:pt>
                <c:pt idx="4741">
                  <c:v>44336.385416666664</c:v>
                </c:pt>
                <c:pt idx="4742">
                  <c:v>44336.395833333336</c:v>
                </c:pt>
                <c:pt idx="4743">
                  <c:v>44336.40625</c:v>
                </c:pt>
                <c:pt idx="4744">
                  <c:v>44336.416666666664</c:v>
                </c:pt>
                <c:pt idx="4745">
                  <c:v>44336.427083333336</c:v>
                </c:pt>
                <c:pt idx="4746">
                  <c:v>44336.4375</c:v>
                </c:pt>
                <c:pt idx="4747">
                  <c:v>44336.447916666664</c:v>
                </c:pt>
                <c:pt idx="4748">
                  <c:v>44336.458333333336</c:v>
                </c:pt>
                <c:pt idx="4749">
                  <c:v>44336.46875</c:v>
                </c:pt>
                <c:pt idx="4750">
                  <c:v>44336.479166666664</c:v>
                </c:pt>
                <c:pt idx="4751">
                  <c:v>44336.489583333336</c:v>
                </c:pt>
                <c:pt idx="4752">
                  <c:v>44336.5</c:v>
                </c:pt>
                <c:pt idx="4753">
                  <c:v>44336.510416666664</c:v>
                </c:pt>
                <c:pt idx="4754">
                  <c:v>44336.520833333336</c:v>
                </c:pt>
                <c:pt idx="4755">
                  <c:v>44336.53125</c:v>
                </c:pt>
                <c:pt idx="4756">
                  <c:v>44336.541666666664</c:v>
                </c:pt>
                <c:pt idx="4757">
                  <c:v>44336.552083333336</c:v>
                </c:pt>
                <c:pt idx="4758">
                  <c:v>44336.5625</c:v>
                </c:pt>
                <c:pt idx="4759">
                  <c:v>44336.572916666664</c:v>
                </c:pt>
                <c:pt idx="4760">
                  <c:v>44336.583333333336</c:v>
                </c:pt>
                <c:pt idx="4761">
                  <c:v>44336.59375</c:v>
                </c:pt>
                <c:pt idx="4762">
                  <c:v>44336.604166666664</c:v>
                </c:pt>
                <c:pt idx="4763">
                  <c:v>44336.614583333336</c:v>
                </c:pt>
                <c:pt idx="4764">
                  <c:v>44336.625</c:v>
                </c:pt>
                <c:pt idx="4765">
                  <c:v>44336.635416666664</c:v>
                </c:pt>
                <c:pt idx="4766">
                  <c:v>44336.645833333336</c:v>
                </c:pt>
                <c:pt idx="4767">
                  <c:v>44336.65625</c:v>
                </c:pt>
                <c:pt idx="4768">
                  <c:v>44336.666666666664</c:v>
                </c:pt>
                <c:pt idx="4769">
                  <c:v>44336.677083333336</c:v>
                </c:pt>
                <c:pt idx="4770">
                  <c:v>44336.6875</c:v>
                </c:pt>
                <c:pt idx="4771">
                  <c:v>44336.697916666664</c:v>
                </c:pt>
                <c:pt idx="4772">
                  <c:v>44336.708333333336</c:v>
                </c:pt>
                <c:pt idx="4773">
                  <c:v>44336.71875</c:v>
                </c:pt>
                <c:pt idx="4774">
                  <c:v>44336.729166666664</c:v>
                </c:pt>
                <c:pt idx="4775">
                  <c:v>44336.739583333336</c:v>
                </c:pt>
                <c:pt idx="4776">
                  <c:v>44336.75</c:v>
                </c:pt>
                <c:pt idx="4777">
                  <c:v>44336.760416666664</c:v>
                </c:pt>
                <c:pt idx="4778">
                  <c:v>44336.770833333336</c:v>
                </c:pt>
                <c:pt idx="4779">
                  <c:v>44336.78125</c:v>
                </c:pt>
                <c:pt idx="4780">
                  <c:v>44336.791666666664</c:v>
                </c:pt>
                <c:pt idx="4781">
                  <c:v>44336.802083333336</c:v>
                </c:pt>
                <c:pt idx="4782">
                  <c:v>44336.8125</c:v>
                </c:pt>
                <c:pt idx="4783">
                  <c:v>44336.822916666664</c:v>
                </c:pt>
                <c:pt idx="4784">
                  <c:v>44336.833333333336</c:v>
                </c:pt>
                <c:pt idx="4785">
                  <c:v>44336.84375</c:v>
                </c:pt>
                <c:pt idx="4786">
                  <c:v>44336.854166666664</c:v>
                </c:pt>
                <c:pt idx="4787">
                  <c:v>44336.864583333336</c:v>
                </c:pt>
                <c:pt idx="4788">
                  <c:v>44336.875</c:v>
                </c:pt>
                <c:pt idx="4789">
                  <c:v>44336.885416666664</c:v>
                </c:pt>
                <c:pt idx="4790">
                  <c:v>44336.895833333336</c:v>
                </c:pt>
                <c:pt idx="4791">
                  <c:v>44336.90625</c:v>
                </c:pt>
                <c:pt idx="4792">
                  <c:v>44336.916666666664</c:v>
                </c:pt>
                <c:pt idx="4793">
                  <c:v>44336.927083333336</c:v>
                </c:pt>
                <c:pt idx="4794">
                  <c:v>44336.9375</c:v>
                </c:pt>
                <c:pt idx="4795">
                  <c:v>44336.947916666664</c:v>
                </c:pt>
                <c:pt idx="4796">
                  <c:v>44336.958333333336</c:v>
                </c:pt>
                <c:pt idx="4797">
                  <c:v>44336.96875</c:v>
                </c:pt>
                <c:pt idx="4798">
                  <c:v>44336.979166666664</c:v>
                </c:pt>
                <c:pt idx="4799">
                  <c:v>44336.989583333336</c:v>
                </c:pt>
                <c:pt idx="4800">
                  <c:v>44337</c:v>
                </c:pt>
                <c:pt idx="4801">
                  <c:v>44337.010416666664</c:v>
                </c:pt>
                <c:pt idx="4802">
                  <c:v>44337.020833333336</c:v>
                </c:pt>
                <c:pt idx="4803">
                  <c:v>44337.03125</c:v>
                </c:pt>
                <c:pt idx="4804">
                  <c:v>44337.041666666664</c:v>
                </c:pt>
                <c:pt idx="4805">
                  <c:v>44337.052083333336</c:v>
                </c:pt>
                <c:pt idx="4806">
                  <c:v>44337.0625</c:v>
                </c:pt>
                <c:pt idx="4807">
                  <c:v>44337.072916666664</c:v>
                </c:pt>
                <c:pt idx="4808">
                  <c:v>44337.083333333336</c:v>
                </c:pt>
                <c:pt idx="4809">
                  <c:v>44337.09375</c:v>
                </c:pt>
                <c:pt idx="4810">
                  <c:v>44337.104166666664</c:v>
                </c:pt>
                <c:pt idx="4811">
                  <c:v>44337.114583333336</c:v>
                </c:pt>
                <c:pt idx="4812">
                  <c:v>44337.125</c:v>
                </c:pt>
                <c:pt idx="4813">
                  <c:v>44337.135416666664</c:v>
                </c:pt>
                <c:pt idx="4814">
                  <c:v>44337.145833333336</c:v>
                </c:pt>
                <c:pt idx="4815">
                  <c:v>44337.15625</c:v>
                </c:pt>
                <c:pt idx="4816">
                  <c:v>44337.166666666664</c:v>
                </c:pt>
                <c:pt idx="4817">
                  <c:v>44337.177083333336</c:v>
                </c:pt>
                <c:pt idx="4818">
                  <c:v>44337.1875</c:v>
                </c:pt>
                <c:pt idx="4819">
                  <c:v>44337.197916666664</c:v>
                </c:pt>
                <c:pt idx="4820">
                  <c:v>44337.208333333336</c:v>
                </c:pt>
                <c:pt idx="4821">
                  <c:v>44337.21875</c:v>
                </c:pt>
                <c:pt idx="4822">
                  <c:v>44337.229166666664</c:v>
                </c:pt>
                <c:pt idx="4823">
                  <c:v>44337.239583333336</c:v>
                </c:pt>
                <c:pt idx="4824">
                  <c:v>44337.25</c:v>
                </c:pt>
                <c:pt idx="4825">
                  <c:v>44337.260416666664</c:v>
                </c:pt>
                <c:pt idx="4826">
                  <c:v>44337.270833333336</c:v>
                </c:pt>
                <c:pt idx="4827">
                  <c:v>44337.28125</c:v>
                </c:pt>
                <c:pt idx="4828">
                  <c:v>44337.291666666664</c:v>
                </c:pt>
                <c:pt idx="4829">
                  <c:v>44337.302083333336</c:v>
                </c:pt>
                <c:pt idx="4830">
                  <c:v>44337.3125</c:v>
                </c:pt>
                <c:pt idx="4831">
                  <c:v>44337.322916666664</c:v>
                </c:pt>
                <c:pt idx="4832">
                  <c:v>44337.333333333336</c:v>
                </c:pt>
                <c:pt idx="4833">
                  <c:v>44337.34375</c:v>
                </c:pt>
                <c:pt idx="4834">
                  <c:v>44337.354166666664</c:v>
                </c:pt>
                <c:pt idx="4835">
                  <c:v>44337.364583333336</c:v>
                </c:pt>
                <c:pt idx="4836">
                  <c:v>44337.375</c:v>
                </c:pt>
                <c:pt idx="4837">
                  <c:v>44337.385416666664</c:v>
                </c:pt>
                <c:pt idx="4838">
                  <c:v>44337.395833333336</c:v>
                </c:pt>
                <c:pt idx="4839">
                  <c:v>44337.40625</c:v>
                </c:pt>
                <c:pt idx="4840">
                  <c:v>44337.416666666664</c:v>
                </c:pt>
                <c:pt idx="4841">
                  <c:v>44337.427083333336</c:v>
                </c:pt>
                <c:pt idx="4842">
                  <c:v>44337.4375</c:v>
                </c:pt>
                <c:pt idx="4843">
                  <c:v>44337.447916666664</c:v>
                </c:pt>
                <c:pt idx="4844">
                  <c:v>44337.458333333336</c:v>
                </c:pt>
                <c:pt idx="4845">
                  <c:v>44337.46875</c:v>
                </c:pt>
                <c:pt idx="4846">
                  <c:v>44337.479166666664</c:v>
                </c:pt>
                <c:pt idx="4847">
                  <c:v>44337.489583333336</c:v>
                </c:pt>
                <c:pt idx="4848">
                  <c:v>44337.5</c:v>
                </c:pt>
                <c:pt idx="4849">
                  <c:v>44337.510416666664</c:v>
                </c:pt>
                <c:pt idx="4850">
                  <c:v>44337.520833333336</c:v>
                </c:pt>
                <c:pt idx="4851">
                  <c:v>44337.53125</c:v>
                </c:pt>
                <c:pt idx="4852">
                  <c:v>44337.541666666664</c:v>
                </c:pt>
                <c:pt idx="4853">
                  <c:v>44337.552083333336</c:v>
                </c:pt>
                <c:pt idx="4854">
                  <c:v>44337.5625</c:v>
                </c:pt>
                <c:pt idx="4855">
                  <c:v>44337.572916666664</c:v>
                </c:pt>
                <c:pt idx="4856">
                  <c:v>44337.583333333336</c:v>
                </c:pt>
                <c:pt idx="4857">
                  <c:v>44337.59375</c:v>
                </c:pt>
                <c:pt idx="4858">
                  <c:v>44337.604166666664</c:v>
                </c:pt>
                <c:pt idx="4859">
                  <c:v>44337.614583333336</c:v>
                </c:pt>
                <c:pt idx="4860">
                  <c:v>44337.625</c:v>
                </c:pt>
                <c:pt idx="4861">
                  <c:v>44337.635416666664</c:v>
                </c:pt>
                <c:pt idx="4862">
                  <c:v>44337.645833333336</c:v>
                </c:pt>
                <c:pt idx="4863">
                  <c:v>44337.65625</c:v>
                </c:pt>
                <c:pt idx="4864">
                  <c:v>44337.666666666664</c:v>
                </c:pt>
                <c:pt idx="4865">
                  <c:v>44337.677083333336</c:v>
                </c:pt>
                <c:pt idx="4866">
                  <c:v>44337.6875</c:v>
                </c:pt>
                <c:pt idx="4867">
                  <c:v>44337.697916666664</c:v>
                </c:pt>
                <c:pt idx="4868">
                  <c:v>44337.708333333336</c:v>
                </c:pt>
                <c:pt idx="4869">
                  <c:v>44337.71875</c:v>
                </c:pt>
                <c:pt idx="4870">
                  <c:v>44337.729166666664</c:v>
                </c:pt>
                <c:pt idx="4871">
                  <c:v>44337.739583333336</c:v>
                </c:pt>
                <c:pt idx="4872">
                  <c:v>44337.75</c:v>
                </c:pt>
                <c:pt idx="4873">
                  <c:v>44337.760416666664</c:v>
                </c:pt>
                <c:pt idx="4874">
                  <c:v>44337.770833333336</c:v>
                </c:pt>
                <c:pt idx="4875">
                  <c:v>44337.78125</c:v>
                </c:pt>
                <c:pt idx="4876">
                  <c:v>44337.791666666664</c:v>
                </c:pt>
                <c:pt idx="4877">
                  <c:v>44337.802083333336</c:v>
                </c:pt>
                <c:pt idx="4878">
                  <c:v>44337.8125</c:v>
                </c:pt>
                <c:pt idx="4879">
                  <c:v>44337.822916666664</c:v>
                </c:pt>
                <c:pt idx="4880">
                  <c:v>44337.833333333336</c:v>
                </c:pt>
                <c:pt idx="4881">
                  <c:v>44337.84375</c:v>
                </c:pt>
                <c:pt idx="4882">
                  <c:v>44337.854166666664</c:v>
                </c:pt>
                <c:pt idx="4883">
                  <c:v>44337.864583333336</c:v>
                </c:pt>
                <c:pt idx="4884">
                  <c:v>44337.875</c:v>
                </c:pt>
                <c:pt idx="4885">
                  <c:v>44337.885416666664</c:v>
                </c:pt>
                <c:pt idx="4886">
                  <c:v>44337.895833333336</c:v>
                </c:pt>
                <c:pt idx="4887">
                  <c:v>44337.90625</c:v>
                </c:pt>
                <c:pt idx="4888">
                  <c:v>44337.916666666664</c:v>
                </c:pt>
                <c:pt idx="4889">
                  <c:v>44337.927083333336</c:v>
                </c:pt>
                <c:pt idx="4890">
                  <c:v>44337.9375</c:v>
                </c:pt>
                <c:pt idx="4891">
                  <c:v>44337.947916666664</c:v>
                </c:pt>
                <c:pt idx="4892">
                  <c:v>44337.958333333336</c:v>
                </c:pt>
                <c:pt idx="4893">
                  <c:v>44337.96875</c:v>
                </c:pt>
                <c:pt idx="4894">
                  <c:v>44337.979166666664</c:v>
                </c:pt>
                <c:pt idx="4895">
                  <c:v>44337.989583333336</c:v>
                </c:pt>
                <c:pt idx="4896">
                  <c:v>44338</c:v>
                </c:pt>
                <c:pt idx="4897">
                  <c:v>44338.010416666664</c:v>
                </c:pt>
                <c:pt idx="4898">
                  <c:v>44338.020833333336</c:v>
                </c:pt>
                <c:pt idx="4899">
                  <c:v>44338.03125</c:v>
                </c:pt>
                <c:pt idx="4900">
                  <c:v>44338.041666666664</c:v>
                </c:pt>
                <c:pt idx="4901">
                  <c:v>44338.052083333336</c:v>
                </c:pt>
                <c:pt idx="4902">
                  <c:v>44338.0625</c:v>
                </c:pt>
                <c:pt idx="4903">
                  <c:v>44338.072916666664</c:v>
                </c:pt>
                <c:pt idx="4904">
                  <c:v>44338.083333333336</c:v>
                </c:pt>
                <c:pt idx="4905">
                  <c:v>44338.09375</c:v>
                </c:pt>
                <c:pt idx="4906">
                  <c:v>44338.104166666664</c:v>
                </c:pt>
                <c:pt idx="4907">
                  <c:v>44338.114583333336</c:v>
                </c:pt>
                <c:pt idx="4908">
                  <c:v>44338.125</c:v>
                </c:pt>
                <c:pt idx="4909">
                  <c:v>44338.135416666664</c:v>
                </c:pt>
                <c:pt idx="4910">
                  <c:v>44338.145833333336</c:v>
                </c:pt>
                <c:pt idx="4911">
                  <c:v>44338.15625</c:v>
                </c:pt>
                <c:pt idx="4912">
                  <c:v>44338.166666666664</c:v>
                </c:pt>
                <c:pt idx="4913">
                  <c:v>44338.177083333336</c:v>
                </c:pt>
                <c:pt idx="4914">
                  <c:v>44338.1875</c:v>
                </c:pt>
                <c:pt idx="4915">
                  <c:v>44338.197916666664</c:v>
                </c:pt>
                <c:pt idx="4916">
                  <c:v>44338.208333333336</c:v>
                </c:pt>
                <c:pt idx="4917">
                  <c:v>44338.21875</c:v>
                </c:pt>
                <c:pt idx="4918">
                  <c:v>44338.229166666664</c:v>
                </c:pt>
                <c:pt idx="4919">
                  <c:v>44338.239583333336</c:v>
                </c:pt>
                <c:pt idx="4920">
                  <c:v>44338.25</c:v>
                </c:pt>
                <c:pt idx="4921">
                  <c:v>44338.260416666664</c:v>
                </c:pt>
                <c:pt idx="4922">
                  <c:v>44338.270833333336</c:v>
                </c:pt>
                <c:pt idx="4923">
                  <c:v>44338.28125</c:v>
                </c:pt>
                <c:pt idx="4924">
                  <c:v>44338.291666666664</c:v>
                </c:pt>
                <c:pt idx="4925">
                  <c:v>44338.302083333336</c:v>
                </c:pt>
                <c:pt idx="4926">
                  <c:v>44338.3125</c:v>
                </c:pt>
                <c:pt idx="4927">
                  <c:v>44338.322916666664</c:v>
                </c:pt>
                <c:pt idx="4928">
                  <c:v>44338.333333333336</c:v>
                </c:pt>
                <c:pt idx="4929">
                  <c:v>44338.34375</c:v>
                </c:pt>
                <c:pt idx="4930">
                  <c:v>44338.354166666664</c:v>
                </c:pt>
                <c:pt idx="4931">
                  <c:v>44338.364583333336</c:v>
                </c:pt>
                <c:pt idx="4932">
                  <c:v>44338.375</c:v>
                </c:pt>
                <c:pt idx="4933">
                  <c:v>44338.385416666664</c:v>
                </c:pt>
                <c:pt idx="4934">
                  <c:v>44338.395833333336</c:v>
                </c:pt>
                <c:pt idx="4935">
                  <c:v>44338.40625</c:v>
                </c:pt>
                <c:pt idx="4936">
                  <c:v>44338.416666666664</c:v>
                </c:pt>
                <c:pt idx="4937">
                  <c:v>44338.427083333336</c:v>
                </c:pt>
                <c:pt idx="4938">
                  <c:v>44338.4375</c:v>
                </c:pt>
                <c:pt idx="4939">
                  <c:v>44338.447916666664</c:v>
                </c:pt>
                <c:pt idx="4940">
                  <c:v>44338.458333333336</c:v>
                </c:pt>
                <c:pt idx="4941">
                  <c:v>44338.46875</c:v>
                </c:pt>
                <c:pt idx="4942">
                  <c:v>44338.479166666664</c:v>
                </c:pt>
                <c:pt idx="4943">
                  <c:v>44338.489583333336</c:v>
                </c:pt>
                <c:pt idx="4944">
                  <c:v>44338.5</c:v>
                </c:pt>
                <c:pt idx="4945">
                  <c:v>44338.510416666664</c:v>
                </c:pt>
                <c:pt idx="4946">
                  <c:v>44338.520833333336</c:v>
                </c:pt>
                <c:pt idx="4947">
                  <c:v>44338.53125</c:v>
                </c:pt>
                <c:pt idx="4948">
                  <c:v>44338.541666666664</c:v>
                </c:pt>
                <c:pt idx="4949">
                  <c:v>44338.552083333336</c:v>
                </c:pt>
                <c:pt idx="4950">
                  <c:v>44338.5625</c:v>
                </c:pt>
                <c:pt idx="4951">
                  <c:v>44338.572916666664</c:v>
                </c:pt>
                <c:pt idx="4952">
                  <c:v>44338.583333333336</c:v>
                </c:pt>
                <c:pt idx="4953">
                  <c:v>44338.59375</c:v>
                </c:pt>
                <c:pt idx="4954">
                  <c:v>44338.604166666664</c:v>
                </c:pt>
                <c:pt idx="4955">
                  <c:v>44338.614583333336</c:v>
                </c:pt>
                <c:pt idx="4956">
                  <c:v>44338.625</c:v>
                </c:pt>
                <c:pt idx="4957">
                  <c:v>44338.635416666664</c:v>
                </c:pt>
                <c:pt idx="4958">
                  <c:v>44338.645833333336</c:v>
                </c:pt>
                <c:pt idx="4959">
                  <c:v>44338.65625</c:v>
                </c:pt>
                <c:pt idx="4960">
                  <c:v>44338.666666666664</c:v>
                </c:pt>
                <c:pt idx="4961">
                  <c:v>44338.677083333336</c:v>
                </c:pt>
                <c:pt idx="4962">
                  <c:v>44338.6875</c:v>
                </c:pt>
                <c:pt idx="4963">
                  <c:v>44338.697916666664</c:v>
                </c:pt>
                <c:pt idx="4964">
                  <c:v>44338.708333333336</c:v>
                </c:pt>
                <c:pt idx="4965">
                  <c:v>44338.71875</c:v>
                </c:pt>
                <c:pt idx="4966">
                  <c:v>44338.729166666664</c:v>
                </c:pt>
                <c:pt idx="4967">
                  <c:v>44338.739583333336</c:v>
                </c:pt>
                <c:pt idx="4968">
                  <c:v>44338.75</c:v>
                </c:pt>
                <c:pt idx="4969">
                  <c:v>44338.760416666664</c:v>
                </c:pt>
                <c:pt idx="4970">
                  <c:v>44338.770833333336</c:v>
                </c:pt>
                <c:pt idx="4971">
                  <c:v>44338.78125</c:v>
                </c:pt>
                <c:pt idx="4972">
                  <c:v>44338.791666666664</c:v>
                </c:pt>
                <c:pt idx="4973">
                  <c:v>44338.802083333336</c:v>
                </c:pt>
                <c:pt idx="4974">
                  <c:v>44338.8125</c:v>
                </c:pt>
                <c:pt idx="4975">
                  <c:v>44338.822916666664</c:v>
                </c:pt>
                <c:pt idx="4976">
                  <c:v>44338.833333333336</c:v>
                </c:pt>
                <c:pt idx="4977">
                  <c:v>44338.84375</c:v>
                </c:pt>
                <c:pt idx="4978">
                  <c:v>44338.854166666664</c:v>
                </c:pt>
                <c:pt idx="4979">
                  <c:v>44338.864583333336</c:v>
                </c:pt>
                <c:pt idx="4980">
                  <c:v>44338.875</c:v>
                </c:pt>
                <c:pt idx="4981">
                  <c:v>44338.885416666664</c:v>
                </c:pt>
                <c:pt idx="4982">
                  <c:v>44338.895833333336</c:v>
                </c:pt>
                <c:pt idx="4983">
                  <c:v>44338.90625</c:v>
                </c:pt>
                <c:pt idx="4984">
                  <c:v>44338.916666666664</c:v>
                </c:pt>
                <c:pt idx="4985">
                  <c:v>44338.927083333336</c:v>
                </c:pt>
                <c:pt idx="4986">
                  <c:v>44338.9375</c:v>
                </c:pt>
                <c:pt idx="4987">
                  <c:v>44338.947916666664</c:v>
                </c:pt>
                <c:pt idx="4988">
                  <c:v>44338.958333333336</c:v>
                </c:pt>
                <c:pt idx="4989">
                  <c:v>44338.96875</c:v>
                </c:pt>
                <c:pt idx="4990">
                  <c:v>44338.979166666664</c:v>
                </c:pt>
                <c:pt idx="4991">
                  <c:v>44338.989583333336</c:v>
                </c:pt>
                <c:pt idx="4992">
                  <c:v>44339</c:v>
                </c:pt>
                <c:pt idx="4993">
                  <c:v>44339.010416666664</c:v>
                </c:pt>
                <c:pt idx="4994">
                  <c:v>44339.020833333336</c:v>
                </c:pt>
                <c:pt idx="4995">
                  <c:v>44339.03125</c:v>
                </c:pt>
                <c:pt idx="4996">
                  <c:v>44339.041666666664</c:v>
                </c:pt>
                <c:pt idx="4997">
                  <c:v>44339.052083333336</c:v>
                </c:pt>
                <c:pt idx="4998">
                  <c:v>44339.0625</c:v>
                </c:pt>
                <c:pt idx="4999">
                  <c:v>44339.072916666664</c:v>
                </c:pt>
                <c:pt idx="5000">
                  <c:v>44339.083333333336</c:v>
                </c:pt>
                <c:pt idx="5001">
                  <c:v>44339.09375</c:v>
                </c:pt>
                <c:pt idx="5002">
                  <c:v>44339.104166666664</c:v>
                </c:pt>
                <c:pt idx="5003">
                  <c:v>44339.114583333336</c:v>
                </c:pt>
                <c:pt idx="5004">
                  <c:v>44339.125</c:v>
                </c:pt>
                <c:pt idx="5005">
                  <c:v>44339.135416666664</c:v>
                </c:pt>
                <c:pt idx="5006">
                  <c:v>44339.145833333336</c:v>
                </c:pt>
                <c:pt idx="5007">
                  <c:v>44339.15625</c:v>
                </c:pt>
                <c:pt idx="5008">
                  <c:v>44339.166666666664</c:v>
                </c:pt>
                <c:pt idx="5009">
                  <c:v>44339.177083333336</c:v>
                </c:pt>
                <c:pt idx="5010">
                  <c:v>44339.1875</c:v>
                </c:pt>
                <c:pt idx="5011">
                  <c:v>44339.197916666664</c:v>
                </c:pt>
                <c:pt idx="5012">
                  <c:v>44339.208333333336</c:v>
                </c:pt>
                <c:pt idx="5013">
                  <c:v>44339.21875</c:v>
                </c:pt>
                <c:pt idx="5014">
                  <c:v>44339.229166666664</c:v>
                </c:pt>
                <c:pt idx="5015">
                  <c:v>44339.239583333336</c:v>
                </c:pt>
                <c:pt idx="5016">
                  <c:v>44339.25</c:v>
                </c:pt>
                <c:pt idx="5017">
                  <c:v>44339.260416666664</c:v>
                </c:pt>
                <c:pt idx="5018">
                  <c:v>44339.270833333336</c:v>
                </c:pt>
                <c:pt idx="5019">
                  <c:v>44339.28125</c:v>
                </c:pt>
                <c:pt idx="5020">
                  <c:v>44339.291666666664</c:v>
                </c:pt>
                <c:pt idx="5021">
                  <c:v>44339.302083333336</c:v>
                </c:pt>
                <c:pt idx="5022">
                  <c:v>44339.3125</c:v>
                </c:pt>
                <c:pt idx="5023">
                  <c:v>44339.322916666664</c:v>
                </c:pt>
                <c:pt idx="5024">
                  <c:v>44339.333333333336</c:v>
                </c:pt>
                <c:pt idx="5025">
                  <c:v>44339.34375</c:v>
                </c:pt>
                <c:pt idx="5026">
                  <c:v>44339.354166666664</c:v>
                </c:pt>
                <c:pt idx="5027">
                  <c:v>44339.364583333336</c:v>
                </c:pt>
                <c:pt idx="5028">
                  <c:v>44339.375</c:v>
                </c:pt>
                <c:pt idx="5029">
                  <c:v>44339.385416666664</c:v>
                </c:pt>
                <c:pt idx="5030">
                  <c:v>44339.395833333336</c:v>
                </c:pt>
                <c:pt idx="5031">
                  <c:v>44339.40625</c:v>
                </c:pt>
                <c:pt idx="5032">
                  <c:v>44339.416666666664</c:v>
                </c:pt>
                <c:pt idx="5033">
                  <c:v>44339.427083333336</c:v>
                </c:pt>
                <c:pt idx="5034">
                  <c:v>44339.4375</c:v>
                </c:pt>
                <c:pt idx="5035">
                  <c:v>44339.447916666664</c:v>
                </c:pt>
                <c:pt idx="5036">
                  <c:v>44339.458333333336</c:v>
                </c:pt>
                <c:pt idx="5037">
                  <c:v>44339.46875</c:v>
                </c:pt>
                <c:pt idx="5038">
                  <c:v>44339.479166666664</c:v>
                </c:pt>
                <c:pt idx="5039">
                  <c:v>44339.489583333336</c:v>
                </c:pt>
                <c:pt idx="5040">
                  <c:v>44339.5</c:v>
                </c:pt>
                <c:pt idx="5041">
                  <c:v>44339.510416666664</c:v>
                </c:pt>
                <c:pt idx="5042">
                  <c:v>44339.520833333336</c:v>
                </c:pt>
                <c:pt idx="5043">
                  <c:v>44339.53125</c:v>
                </c:pt>
                <c:pt idx="5044">
                  <c:v>44339.541666666664</c:v>
                </c:pt>
                <c:pt idx="5045">
                  <c:v>44339.552083333336</c:v>
                </c:pt>
                <c:pt idx="5046">
                  <c:v>44339.5625</c:v>
                </c:pt>
                <c:pt idx="5047">
                  <c:v>44339.572916666664</c:v>
                </c:pt>
                <c:pt idx="5048">
                  <c:v>44339.583333333336</c:v>
                </c:pt>
                <c:pt idx="5049">
                  <c:v>44339.59375</c:v>
                </c:pt>
                <c:pt idx="5050">
                  <c:v>44339.604166666664</c:v>
                </c:pt>
                <c:pt idx="5051">
                  <c:v>44339.614583333336</c:v>
                </c:pt>
                <c:pt idx="5052">
                  <c:v>44339.625</c:v>
                </c:pt>
                <c:pt idx="5053">
                  <c:v>44339.635416666664</c:v>
                </c:pt>
                <c:pt idx="5054">
                  <c:v>44339.645833333336</c:v>
                </c:pt>
                <c:pt idx="5055">
                  <c:v>44339.65625</c:v>
                </c:pt>
                <c:pt idx="5056">
                  <c:v>44339.666666666664</c:v>
                </c:pt>
                <c:pt idx="5057">
                  <c:v>44339.677083333336</c:v>
                </c:pt>
                <c:pt idx="5058">
                  <c:v>44339.6875</c:v>
                </c:pt>
                <c:pt idx="5059">
                  <c:v>44339.697916666664</c:v>
                </c:pt>
                <c:pt idx="5060">
                  <c:v>44339.708333333336</c:v>
                </c:pt>
                <c:pt idx="5061">
                  <c:v>44339.71875</c:v>
                </c:pt>
                <c:pt idx="5062">
                  <c:v>44339.729166666664</c:v>
                </c:pt>
                <c:pt idx="5063">
                  <c:v>44339.739583333336</c:v>
                </c:pt>
                <c:pt idx="5064">
                  <c:v>44339.75</c:v>
                </c:pt>
                <c:pt idx="5065">
                  <c:v>44339.760416666664</c:v>
                </c:pt>
                <c:pt idx="5066">
                  <c:v>44339.770833333336</c:v>
                </c:pt>
                <c:pt idx="5067">
                  <c:v>44339.78125</c:v>
                </c:pt>
                <c:pt idx="5068">
                  <c:v>44339.791666666664</c:v>
                </c:pt>
                <c:pt idx="5069">
                  <c:v>44339.802083333336</c:v>
                </c:pt>
                <c:pt idx="5070">
                  <c:v>44339.8125</c:v>
                </c:pt>
                <c:pt idx="5071">
                  <c:v>44339.822916666664</c:v>
                </c:pt>
                <c:pt idx="5072">
                  <c:v>44339.833333333336</c:v>
                </c:pt>
                <c:pt idx="5073">
                  <c:v>44339.84375</c:v>
                </c:pt>
                <c:pt idx="5074">
                  <c:v>44339.854166666664</c:v>
                </c:pt>
                <c:pt idx="5075">
                  <c:v>44339.864583333336</c:v>
                </c:pt>
                <c:pt idx="5076">
                  <c:v>44339.875</c:v>
                </c:pt>
                <c:pt idx="5077">
                  <c:v>44339.885416666664</c:v>
                </c:pt>
                <c:pt idx="5078">
                  <c:v>44339.895833333336</c:v>
                </c:pt>
                <c:pt idx="5079">
                  <c:v>44339.90625</c:v>
                </c:pt>
                <c:pt idx="5080">
                  <c:v>44339.916666666664</c:v>
                </c:pt>
                <c:pt idx="5081">
                  <c:v>44339.927083333336</c:v>
                </c:pt>
                <c:pt idx="5082">
                  <c:v>44339.9375</c:v>
                </c:pt>
                <c:pt idx="5083">
                  <c:v>44339.947916666664</c:v>
                </c:pt>
                <c:pt idx="5084">
                  <c:v>44339.958333333336</c:v>
                </c:pt>
                <c:pt idx="5085">
                  <c:v>44339.96875</c:v>
                </c:pt>
                <c:pt idx="5086">
                  <c:v>44339.979166666664</c:v>
                </c:pt>
                <c:pt idx="5087">
                  <c:v>44339.989583333336</c:v>
                </c:pt>
                <c:pt idx="5088">
                  <c:v>44340</c:v>
                </c:pt>
                <c:pt idx="5089">
                  <c:v>44340.010416666664</c:v>
                </c:pt>
                <c:pt idx="5090">
                  <c:v>44340.020833333336</c:v>
                </c:pt>
                <c:pt idx="5091">
                  <c:v>44340.03125</c:v>
                </c:pt>
                <c:pt idx="5092">
                  <c:v>44340.041666666664</c:v>
                </c:pt>
                <c:pt idx="5093">
                  <c:v>44340.052083333336</c:v>
                </c:pt>
                <c:pt idx="5094">
                  <c:v>44340.0625</c:v>
                </c:pt>
                <c:pt idx="5095">
                  <c:v>44340.072916666664</c:v>
                </c:pt>
                <c:pt idx="5096">
                  <c:v>44340.083333333336</c:v>
                </c:pt>
                <c:pt idx="5097">
                  <c:v>44340.09375</c:v>
                </c:pt>
                <c:pt idx="5098">
                  <c:v>44340.104166666664</c:v>
                </c:pt>
                <c:pt idx="5099">
                  <c:v>44340.114583333336</c:v>
                </c:pt>
                <c:pt idx="5100">
                  <c:v>44340.125</c:v>
                </c:pt>
                <c:pt idx="5101">
                  <c:v>44340.135416666664</c:v>
                </c:pt>
                <c:pt idx="5102">
                  <c:v>44340.145833333336</c:v>
                </c:pt>
                <c:pt idx="5103">
                  <c:v>44340.15625</c:v>
                </c:pt>
                <c:pt idx="5104">
                  <c:v>44340.166666666664</c:v>
                </c:pt>
                <c:pt idx="5105">
                  <c:v>44340.177083333336</c:v>
                </c:pt>
                <c:pt idx="5106">
                  <c:v>44340.1875</c:v>
                </c:pt>
                <c:pt idx="5107">
                  <c:v>44340.197916666664</c:v>
                </c:pt>
                <c:pt idx="5108">
                  <c:v>44340.208333333336</c:v>
                </c:pt>
                <c:pt idx="5109">
                  <c:v>44340.21875</c:v>
                </c:pt>
                <c:pt idx="5110">
                  <c:v>44340.229166666664</c:v>
                </c:pt>
                <c:pt idx="5111">
                  <c:v>44340.239583333336</c:v>
                </c:pt>
                <c:pt idx="5112">
                  <c:v>44340.25</c:v>
                </c:pt>
                <c:pt idx="5113">
                  <c:v>44340.260416666664</c:v>
                </c:pt>
                <c:pt idx="5114">
                  <c:v>44340.270833333336</c:v>
                </c:pt>
                <c:pt idx="5115">
                  <c:v>44340.28125</c:v>
                </c:pt>
                <c:pt idx="5116">
                  <c:v>44340.291666666664</c:v>
                </c:pt>
                <c:pt idx="5117">
                  <c:v>44340.302083333336</c:v>
                </c:pt>
                <c:pt idx="5118">
                  <c:v>44340.3125</c:v>
                </c:pt>
                <c:pt idx="5119">
                  <c:v>44340.322916666664</c:v>
                </c:pt>
                <c:pt idx="5120">
                  <c:v>44340.333333333336</c:v>
                </c:pt>
                <c:pt idx="5121">
                  <c:v>44340.34375</c:v>
                </c:pt>
                <c:pt idx="5122">
                  <c:v>44340.354166666664</c:v>
                </c:pt>
                <c:pt idx="5123">
                  <c:v>44340.364583333336</c:v>
                </c:pt>
                <c:pt idx="5124">
                  <c:v>44340.375</c:v>
                </c:pt>
                <c:pt idx="5125">
                  <c:v>44340.385416666664</c:v>
                </c:pt>
                <c:pt idx="5126">
                  <c:v>44340.395833333336</c:v>
                </c:pt>
                <c:pt idx="5127">
                  <c:v>44340.40625</c:v>
                </c:pt>
                <c:pt idx="5128">
                  <c:v>44340.416666666664</c:v>
                </c:pt>
                <c:pt idx="5129">
                  <c:v>44340.427083333336</c:v>
                </c:pt>
                <c:pt idx="5130">
                  <c:v>44340.4375</c:v>
                </c:pt>
                <c:pt idx="5131">
                  <c:v>44340.447916666664</c:v>
                </c:pt>
                <c:pt idx="5132">
                  <c:v>44340.458333333336</c:v>
                </c:pt>
                <c:pt idx="5133">
                  <c:v>44340.46875</c:v>
                </c:pt>
                <c:pt idx="5134">
                  <c:v>44340.479166666664</c:v>
                </c:pt>
                <c:pt idx="5135">
                  <c:v>44340.489583333336</c:v>
                </c:pt>
                <c:pt idx="5136">
                  <c:v>44340.5</c:v>
                </c:pt>
                <c:pt idx="5137">
                  <c:v>44340.510416666664</c:v>
                </c:pt>
                <c:pt idx="5138">
                  <c:v>44340.520833333336</c:v>
                </c:pt>
                <c:pt idx="5139">
                  <c:v>44340.53125</c:v>
                </c:pt>
                <c:pt idx="5140">
                  <c:v>44340.541666666664</c:v>
                </c:pt>
                <c:pt idx="5141">
                  <c:v>44340.552083333336</c:v>
                </c:pt>
                <c:pt idx="5142">
                  <c:v>44340.5625</c:v>
                </c:pt>
                <c:pt idx="5143">
                  <c:v>44340.572916666664</c:v>
                </c:pt>
                <c:pt idx="5144">
                  <c:v>44340.583333333336</c:v>
                </c:pt>
                <c:pt idx="5145">
                  <c:v>44340.59375</c:v>
                </c:pt>
                <c:pt idx="5146">
                  <c:v>44340.604166666664</c:v>
                </c:pt>
                <c:pt idx="5147">
                  <c:v>44340.614583333336</c:v>
                </c:pt>
                <c:pt idx="5148">
                  <c:v>44340.625</c:v>
                </c:pt>
                <c:pt idx="5149">
                  <c:v>44340.635416666664</c:v>
                </c:pt>
                <c:pt idx="5150">
                  <c:v>44340.645833333336</c:v>
                </c:pt>
                <c:pt idx="5151">
                  <c:v>44340.65625</c:v>
                </c:pt>
                <c:pt idx="5152">
                  <c:v>44340.666666666664</c:v>
                </c:pt>
                <c:pt idx="5153">
                  <c:v>44340.677083333336</c:v>
                </c:pt>
                <c:pt idx="5154">
                  <c:v>44340.6875</c:v>
                </c:pt>
                <c:pt idx="5155">
                  <c:v>44340.697916666664</c:v>
                </c:pt>
                <c:pt idx="5156">
                  <c:v>44340.708333333336</c:v>
                </c:pt>
                <c:pt idx="5157">
                  <c:v>44340.71875</c:v>
                </c:pt>
                <c:pt idx="5158">
                  <c:v>44340.729166666664</c:v>
                </c:pt>
                <c:pt idx="5159">
                  <c:v>44340.739583333336</c:v>
                </c:pt>
                <c:pt idx="5160">
                  <c:v>44340.75</c:v>
                </c:pt>
                <c:pt idx="5161">
                  <c:v>44340.760416666664</c:v>
                </c:pt>
                <c:pt idx="5162">
                  <c:v>44340.770833333336</c:v>
                </c:pt>
                <c:pt idx="5163">
                  <c:v>44340.78125</c:v>
                </c:pt>
                <c:pt idx="5164">
                  <c:v>44340.791666666664</c:v>
                </c:pt>
                <c:pt idx="5165">
                  <c:v>44340.802083333336</c:v>
                </c:pt>
                <c:pt idx="5166">
                  <c:v>44340.8125</c:v>
                </c:pt>
                <c:pt idx="5167">
                  <c:v>44340.822916666664</c:v>
                </c:pt>
                <c:pt idx="5168">
                  <c:v>44340.833333333336</c:v>
                </c:pt>
                <c:pt idx="5169">
                  <c:v>44340.84375</c:v>
                </c:pt>
                <c:pt idx="5170">
                  <c:v>44340.854166666664</c:v>
                </c:pt>
                <c:pt idx="5171">
                  <c:v>44340.864583333336</c:v>
                </c:pt>
                <c:pt idx="5172">
                  <c:v>44340.875</c:v>
                </c:pt>
                <c:pt idx="5173">
                  <c:v>44340.885416666664</c:v>
                </c:pt>
                <c:pt idx="5174">
                  <c:v>44340.895833333336</c:v>
                </c:pt>
                <c:pt idx="5175">
                  <c:v>44340.90625</c:v>
                </c:pt>
                <c:pt idx="5176">
                  <c:v>44340.916666666664</c:v>
                </c:pt>
                <c:pt idx="5177">
                  <c:v>44340.927083333336</c:v>
                </c:pt>
                <c:pt idx="5178">
                  <c:v>44340.9375</c:v>
                </c:pt>
                <c:pt idx="5179">
                  <c:v>44340.947916666664</c:v>
                </c:pt>
                <c:pt idx="5180">
                  <c:v>44340.958333333336</c:v>
                </c:pt>
                <c:pt idx="5181">
                  <c:v>44340.96875</c:v>
                </c:pt>
                <c:pt idx="5182">
                  <c:v>44340.979166666664</c:v>
                </c:pt>
                <c:pt idx="5183">
                  <c:v>44340.989583333336</c:v>
                </c:pt>
                <c:pt idx="5184">
                  <c:v>44341</c:v>
                </c:pt>
                <c:pt idx="5185">
                  <c:v>44341.010416666664</c:v>
                </c:pt>
                <c:pt idx="5186">
                  <c:v>44341.020833333336</c:v>
                </c:pt>
                <c:pt idx="5187">
                  <c:v>44341.03125</c:v>
                </c:pt>
                <c:pt idx="5188">
                  <c:v>44341.041666666664</c:v>
                </c:pt>
                <c:pt idx="5189">
                  <c:v>44341.052083333336</c:v>
                </c:pt>
                <c:pt idx="5190">
                  <c:v>44341.0625</c:v>
                </c:pt>
                <c:pt idx="5191">
                  <c:v>44341.072916666664</c:v>
                </c:pt>
                <c:pt idx="5192">
                  <c:v>44341.083333333336</c:v>
                </c:pt>
                <c:pt idx="5193">
                  <c:v>44341.09375</c:v>
                </c:pt>
                <c:pt idx="5194">
                  <c:v>44341.104166666664</c:v>
                </c:pt>
                <c:pt idx="5195">
                  <c:v>44341.114583333336</c:v>
                </c:pt>
                <c:pt idx="5196">
                  <c:v>44341.125</c:v>
                </c:pt>
                <c:pt idx="5197">
                  <c:v>44341.135416666664</c:v>
                </c:pt>
                <c:pt idx="5198">
                  <c:v>44341.145833333336</c:v>
                </c:pt>
                <c:pt idx="5199">
                  <c:v>44341.15625</c:v>
                </c:pt>
                <c:pt idx="5200">
                  <c:v>44341.166666666664</c:v>
                </c:pt>
                <c:pt idx="5201">
                  <c:v>44341.177083333336</c:v>
                </c:pt>
                <c:pt idx="5202">
                  <c:v>44341.1875</c:v>
                </c:pt>
                <c:pt idx="5203">
                  <c:v>44341.197916666664</c:v>
                </c:pt>
                <c:pt idx="5204">
                  <c:v>44341.208333333336</c:v>
                </c:pt>
                <c:pt idx="5205">
                  <c:v>44341.21875</c:v>
                </c:pt>
                <c:pt idx="5206">
                  <c:v>44341.229166666664</c:v>
                </c:pt>
                <c:pt idx="5207">
                  <c:v>44341.239583333336</c:v>
                </c:pt>
                <c:pt idx="5208">
                  <c:v>44341.25</c:v>
                </c:pt>
                <c:pt idx="5209">
                  <c:v>44341.260416666664</c:v>
                </c:pt>
                <c:pt idx="5210">
                  <c:v>44341.270833333336</c:v>
                </c:pt>
                <c:pt idx="5211">
                  <c:v>44341.28125</c:v>
                </c:pt>
                <c:pt idx="5212">
                  <c:v>44341.291666666664</c:v>
                </c:pt>
                <c:pt idx="5213">
                  <c:v>44341.302083333336</c:v>
                </c:pt>
                <c:pt idx="5214">
                  <c:v>44341.3125</c:v>
                </c:pt>
                <c:pt idx="5215">
                  <c:v>44341.322916666664</c:v>
                </c:pt>
                <c:pt idx="5216">
                  <c:v>44341.333333333336</c:v>
                </c:pt>
                <c:pt idx="5217">
                  <c:v>44341.34375</c:v>
                </c:pt>
                <c:pt idx="5218">
                  <c:v>44341.354166666664</c:v>
                </c:pt>
                <c:pt idx="5219">
                  <c:v>44341.364583333336</c:v>
                </c:pt>
                <c:pt idx="5220">
                  <c:v>44341.375</c:v>
                </c:pt>
                <c:pt idx="5221">
                  <c:v>44341.385416666664</c:v>
                </c:pt>
                <c:pt idx="5222">
                  <c:v>44341.395833333336</c:v>
                </c:pt>
                <c:pt idx="5223">
                  <c:v>44341.40625</c:v>
                </c:pt>
                <c:pt idx="5224">
                  <c:v>44341.416666666664</c:v>
                </c:pt>
                <c:pt idx="5225">
                  <c:v>44341.427083333336</c:v>
                </c:pt>
                <c:pt idx="5226">
                  <c:v>44341.4375</c:v>
                </c:pt>
                <c:pt idx="5227">
                  <c:v>44341.447916666664</c:v>
                </c:pt>
                <c:pt idx="5228">
                  <c:v>44341.458333333336</c:v>
                </c:pt>
                <c:pt idx="5229">
                  <c:v>44341.46875</c:v>
                </c:pt>
                <c:pt idx="5230">
                  <c:v>44341.479166666664</c:v>
                </c:pt>
                <c:pt idx="5231">
                  <c:v>44341.489583333336</c:v>
                </c:pt>
                <c:pt idx="5232">
                  <c:v>44341.5</c:v>
                </c:pt>
                <c:pt idx="5233">
                  <c:v>44341.510416666664</c:v>
                </c:pt>
                <c:pt idx="5234">
                  <c:v>44341.520833333336</c:v>
                </c:pt>
                <c:pt idx="5235">
                  <c:v>44341.53125</c:v>
                </c:pt>
                <c:pt idx="5236">
                  <c:v>44341.541666666664</c:v>
                </c:pt>
                <c:pt idx="5237">
                  <c:v>44341.552083333336</c:v>
                </c:pt>
                <c:pt idx="5238">
                  <c:v>44341.5625</c:v>
                </c:pt>
                <c:pt idx="5239">
                  <c:v>44341.572916666664</c:v>
                </c:pt>
                <c:pt idx="5240">
                  <c:v>44341.583333333336</c:v>
                </c:pt>
                <c:pt idx="5241">
                  <c:v>44341.59375</c:v>
                </c:pt>
                <c:pt idx="5242">
                  <c:v>44341.604166666664</c:v>
                </c:pt>
                <c:pt idx="5243">
                  <c:v>44341.614583333336</c:v>
                </c:pt>
                <c:pt idx="5244">
                  <c:v>44341.625</c:v>
                </c:pt>
                <c:pt idx="5245">
                  <c:v>44341.635416666664</c:v>
                </c:pt>
                <c:pt idx="5246">
                  <c:v>44341.645833333336</c:v>
                </c:pt>
                <c:pt idx="5247">
                  <c:v>44341.65625</c:v>
                </c:pt>
                <c:pt idx="5248">
                  <c:v>44341.666666666664</c:v>
                </c:pt>
                <c:pt idx="5249">
                  <c:v>44341.677083333336</c:v>
                </c:pt>
                <c:pt idx="5250">
                  <c:v>44341.6875</c:v>
                </c:pt>
                <c:pt idx="5251">
                  <c:v>44341.697916666664</c:v>
                </c:pt>
                <c:pt idx="5252">
                  <c:v>44341.708333333336</c:v>
                </c:pt>
                <c:pt idx="5253">
                  <c:v>44341.71875</c:v>
                </c:pt>
                <c:pt idx="5254">
                  <c:v>44341.729166666664</c:v>
                </c:pt>
                <c:pt idx="5255">
                  <c:v>44341.739583333336</c:v>
                </c:pt>
                <c:pt idx="5256">
                  <c:v>44341.75</c:v>
                </c:pt>
                <c:pt idx="5257">
                  <c:v>44341.760416666664</c:v>
                </c:pt>
                <c:pt idx="5258">
                  <c:v>44341.770833333336</c:v>
                </c:pt>
                <c:pt idx="5259">
                  <c:v>44341.78125</c:v>
                </c:pt>
                <c:pt idx="5260">
                  <c:v>44341.791666666664</c:v>
                </c:pt>
                <c:pt idx="5261">
                  <c:v>44341.802083333336</c:v>
                </c:pt>
                <c:pt idx="5262">
                  <c:v>44341.8125</c:v>
                </c:pt>
                <c:pt idx="5263">
                  <c:v>44341.822916666664</c:v>
                </c:pt>
                <c:pt idx="5264">
                  <c:v>44341.833333333336</c:v>
                </c:pt>
                <c:pt idx="5265">
                  <c:v>44341.84375</c:v>
                </c:pt>
                <c:pt idx="5266">
                  <c:v>44341.854166666664</c:v>
                </c:pt>
                <c:pt idx="5267">
                  <c:v>44341.864583333336</c:v>
                </c:pt>
                <c:pt idx="5268">
                  <c:v>44341.875</c:v>
                </c:pt>
                <c:pt idx="5269">
                  <c:v>44341.885416666664</c:v>
                </c:pt>
                <c:pt idx="5270">
                  <c:v>44341.895833333336</c:v>
                </c:pt>
                <c:pt idx="5271">
                  <c:v>44341.90625</c:v>
                </c:pt>
                <c:pt idx="5272">
                  <c:v>44341.916666666664</c:v>
                </c:pt>
                <c:pt idx="5273">
                  <c:v>44341.927083333336</c:v>
                </c:pt>
                <c:pt idx="5274">
                  <c:v>44341.9375</c:v>
                </c:pt>
                <c:pt idx="5275">
                  <c:v>44341.947916666664</c:v>
                </c:pt>
                <c:pt idx="5276">
                  <c:v>44341.958333333336</c:v>
                </c:pt>
                <c:pt idx="5277">
                  <c:v>44341.96875</c:v>
                </c:pt>
                <c:pt idx="5278">
                  <c:v>44341.979166666664</c:v>
                </c:pt>
                <c:pt idx="5279">
                  <c:v>44341.989583333336</c:v>
                </c:pt>
                <c:pt idx="5280">
                  <c:v>44342</c:v>
                </c:pt>
                <c:pt idx="5281">
                  <c:v>44342.010416666664</c:v>
                </c:pt>
                <c:pt idx="5282">
                  <c:v>44342.020833333336</c:v>
                </c:pt>
                <c:pt idx="5283">
                  <c:v>44342.03125</c:v>
                </c:pt>
                <c:pt idx="5284">
                  <c:v>44342.041666666664</c:v>
                </c:pt>
                <c:pt idx="5285">
                  <c:v>44342.052083333336</c:v>
                </c:pt>
                <c:pt idx="5286">
                  <c:v>44342.0625</c:v>
                </c:pt>
                <c:pt idx="5287">
                  <c:v>44342.072916666664</c:v>
                </c:pt>
                <c:pt idx="5288">
                  <c:v>44342.083333333336</c:v>
                </c:pt>
                <c:pt idx="5289">
                  <c:v>44342.09375</c:v>
                </c:pt>
                <c:pt idx="5290">
                  <c:v>44342.104166666664</c:v>
                </c:pt>
                <c:pt idx="5291">
                  <c:v>44342.114583333336</c:v>
                </c:pt>
                <c:pt idx="5292">
                  <c:v>44342.125</c:v>
                </c:pt>
                <c:pt idx="5293">
                  <c:v>44342.135416666664</c:v>
                </c:pt>
                <c:pt idx="5294">
                  <c:v>44342.145833333336</c:v>
                </c:pt>
                <c:pt idx="5295">
                  <c:v>44342.15625</c:v>
                </c:pt>
                <c:pt idx="5296">
                  <c:v>44342.166666666664</c:v>
                </c:pt>
                <c:pt idx="5297">
                  <c:v>44342.177083333336</c:v>
                </c:pt>
                <c:pt idx="5298">
                  <c:v>44342.1875</c:v>
                </c:pt>
                <c:pt idx="5299">
                  <c:v>44342.197916666664</c:v>
                </c:pt>
                <c:pt idx="5300">
                  <c:v>44342.208333333336</c:v>
                </c:pt>
                <c:pt idx="5301">
                  <c:v>44342.21875</c:v>
                </c:pt>
                <c:pt idx="5302">
                  <c:v>44342.229166666664</c:v>
                </c:pt>
                <c:pt idx="5303">
                  <c:v>44342.239583333336</c:v>
                </c:pt>
                <c:pt idx="5304">
                  <c:v>44342.25</c:v>
                </c:pt>
                <c:pt idx="5305">
                  <c:v>44342.260416666664</c:v>
                </c:pt>
                <c:pt idx="5306">
                  <c:v>44342.270833333336</c:v>
                </c:pt>
                <c:pt idx="5307">
                  <c:v>44342.28125</c:v>
                </c:pt>
                <c:pt idx="5308">
                  <c:v>44342.291666666664</c:v>
                </c:pt>
                <c:pt idx="5309">
                  <c:v>44342.302083333336</c:v>
                </c:pt>
                <c:pt idx="5310">
                  <c:v>44342.3125</c:v>
                </c:pt>
                <c:pt idx="5311">
                  <c:v>44342.322916666664</c:v>
                </c:pt>
                <c:pt idx="5312">
                  <c:v>44342.333333333336</c:v>
                </c:pt>
                <c:pt idx="5313">
                  <c:v>44342.34375</c:v>
                </c:pt>
                <c:pt idx="5314">
                  <c:v>44342.354166666664</c:v>
                </c:pt>
                <c:pt idx="5315">
                  <c:v>44342.364583333336</c:v>
                </c:pt>
                <c:pt idx="5316">
                  <c:v>44342.375</c:v>
                </c:pt>
                <c:pt idx="5317">
                  <c:v>44342.385416666664</c:v>
                </c:pt>
                <c:pt idx="5318">
                  <c:v>44342.395833333336</c:v>
                </c:pt>
                <c:pt idx="5319">
                  <c:v>44342.40625</c:v>
                </c:pt>
                <c:pt idx="5320">
                  <c:v>44342.416666666664</c:v>
                </c:pt>
                <c:pt idx="5321">
                  <c:v>44342.427083333336</c:v>
                </c:pt>
                <c:pt idx="5322">
                  <c:v>44342.4375</c:v>
                </c:pt>
                <c:pt idx="5323">
                  <c:v>44342.447916666664</c:v>
                </c:pt>
                <c:pt idx="5324">
                  <c:v>44342.458333333336</c:v>
                </c:pt>
                <c:pt idx="5325">
                  <c:v>44342.46875</c:v>
                </c:pt>
                <c:pt idx="5326">
                  <c:v>44342.479166666664</c:v>
                </c:pt>
                <c:pt idx="5327">
                  <c:v>44342.489583333336</c:v>
                </c:pt>
                <c:pt idx="5328">
                  <c:v>44342.5</c:v>
                </c:pt>
                <c:pt idx="5329">
                  <c:v>44342.510416666664</c:v>
                </c:pt>
                <c:pt idx="5330">
                  <c:v>44342.520833333336</c:v>
                </c:pt>
                <c:pt idx="5331">
                  <c:v>44342.53125</c:v>
                </c:pt>
                <c:pt idx="5332">
                  <c:v>44342.541666666664</c:v>
                </c:pt>
                <c:pt idx="5333">
                  <c:v>44342.552083333336</c:v>
                </c:pt>
                <c:pt idx="5334">
                  <c:v>44342.5625</c:v>
                </c:pt>
                <c:pt idx="5335">
                  <c:v>44342.572916666664</c:v>
                </c:pt>
                <c:pt idx="5336">
                  <c:v>44342.583333333336</c:v>
                </c:pt>
                <c:pt idx="5337">
                  <c:v>44342.59375</c:v>
                </c:pt>
                <c:pt idx="5338">
                  <c:v>44342.604166666664</c:v>
                </c:pt>
                <c:pt idx="5339">
                  <c:v>44342.614583333336</c:v>
                </c:pt>
                <c:pt idx="5340">
                  <c:v>44342.625</c:v>
                </c:pt>
                <c:pt idx="5341">
                  <c:v>44342.635416666664</c:v>
                </c:pt>
                <c:pt idx="5342">
                  <c:v>44342.645833333336</c:v>
                </c:pt>
                <c:pt idx="5343">
                  <c:v>44342.65625</c:v>
                </c:pt>
                <c:pt idx="5344">
                  <c:v>44342.666666666664</c:v>
                </c:pt>
                <c:pt idx="5345">
                  <c:v>44342.677083333336</c:v>
                </c:pt>
                <c:pt idx="5346">
                  <c:v>44342.6875</c:v>
                </c:pt>
                <c:pt idx="5347">
                  <c:v>44342.697916666664</c:v>
                </c:pt>
                <c:pt idx="5348">
                  <c:v>44342.708333333336</c:v>
                </c:pt>
                <c:pt idx="5349">
                  <c:v>44342.71875</c:v>
                </c:pt>
                <c:pt idx="5350">
                  <c:v>44342.729166666664</c:v>
                </c:pt>
                <c:pt idx="5351">
                  <c:v>44342.739583333336</c:v>
                </c:pt>
                <c:pt idx="5352">
                  <c:v>44342.75</c:v>
                </c:pt>
                <c:pt idx="5353">
                  <c:v>44342.760416666664</c:v>
                </c:pt>
                <c:pt idx="5354">
                  <c:v>44342.770833333336</c:v>
                </c:pt>
                <c:pt idx="5355">
                  <c:v>44342.78125</c:v>
                </c:pt>
                <c:pt idx="5356">
                  <c:v>44342.791666666664</c:v>
                </c:pt>
                <c:pt idx="5357">
                  <c:v>44342.802083333336</c:v>
                </c:pt>
                <c:pt idx="5358">
                  <c:v>44342.8125</c:v>
                </c:pt>
                <c:pt idx="5359">
                  <c:v>44342.822916666664</c:v>
                </c:pt>
                <c:pt idx="5360">
                  <c:v>44342.833333333336</c:v>
                </c:pt>
                <c:pt idx="5361">
                  <c:v>44342.84375</c:v>
                </c:pt>
                <c:pt idx="5362">
                  <c:v>44342.854166666664</c:v>
                </c:pt>
                <c:pt idx="5363">
                  <c:v>44342.864583333336</c:v>
                </c:pt>
                <c:pt idx="5364">
                  <c:v>44342.875</c:v>
                </c:pt>
                <c:pt idx="5365">
                  <c:v>44342.885416666664</c:v>
                </c:pt>
                <c:pt idx="5366">
                  <c:v>44342.895833333336</c:v>
                </c:pt>
                <c:pt idx="5367">
                  <c:v>44342.90625</c:v>
                </c:pt>
                <c:pt idx="5368">
                  <c:v>44342.916666666664</c:v>
                </c:pt>
                <c:pt idx="5369">
                  <c:v>44342.927083333336</c:v>
                </c:pt>
                <c:pt idx="5370">
                  <c:v>44342.9375</c:v>
                </c:pt>
                <c:pt idx="5371">
                  <c:v>44342.947916666664</c:v>
                </c:pt>
                <c:pt idx="5372">
                  <c:v>44342.958333333336</c:v>
                </c:pt>
                <c:pt idx="5373">
                  <c:v>44342.96875</c:v>
                </c:pt>
                <c:pt idx="5374">
                  <c:v>44342.979166666664</c:v>
                </c:pt>
                <c:pt idx="5375">
                  <c:v>44342.989583333336</c:v>
                </c:pt>
                <c:pt idx="5376">
                  <c:v>44343</c:v>
                </c:pt>
                <c:pt idx="5377">
                  <c:v>44343.010416666664</c:v>
                </c:pt>
                <c:pt idx="5378">
                  <c:v>44343.020833333336</c:v>
                </c:pt>
                <c:pt idx="5379">
                  <c:v>44343.03125</c:v>
                </c:pt>
                <c:pt idx="5380">
                  <c:v>44343.041666666664</c:v>
                </c:pt>
                <c:pt idx="5381">
                  <c:v>44343.052083333336</c:v>
                </c:pt>
                <c:pt idx="5382">
                  <c:v>44343.0625</c:v>
                </c:pt>
                <c:pt idx="5383">
                  <c:v>44343.072916666664</c:v>
                </c:pt>
                <c:pt idx="5384">
                  <c:v>44343.083333333336</c:v>
                </c:pt>
                <c:pt idx="5385">
                  <c:v>44343.09375</c:v>
                </c:pt>
                <c:pt idx="5386">
                  <c:v>44343.104166666664</c:v>
                </c:pt>
                <c:pt idx="5387">
                  <c:v>44343.114583333336</c:v>
                </c:pt>
                <c:pt idx="5388">
                  <c:v>44343.125</c:v>
                </c:pt>
                <c:pt idx="5389">
                  <c:v>44343.135416666664</c:v>
                </c:pt>
                <c:pt idx="5390">
                  <c:v>44343.145833333336</c:v>
                </c:pt>
                <c:pt idx="5391">
                  <c:v>44343.15625</c:v>
                </c:pt>
                <c:pt idx="5392">
                  <c:v>44343.166666666664</c:v>
                </c:pt>
                <c:pt idx="5393">
                  <c:v>44343.177083333336</c:v>
                </c:pt>
                <c:pt idx="5394">
                  <c:v>44343.1875</c:v>
                </c:pt>
                <c:pt idx="5395">
                  <c:v>44343.197916666664</c:v>
                </c:pt>
                <c:pt idx="5396">
                  <c:v>44343.208333333336</c:v>
                </c:pt>
                <c:pt idx="5397">
                  <c:v>44343.21875</c:v>
                </c:pt>
                <c:pt idx="5398">
                  <c:v>44343.229166666664</c:v>
                </c:pt>
                <c:pt idx="5399">
                  <c:v>44343.239583333336</c:v>
                </c:pt>
                <c:pt idx="5400">
                  <c:v>44343.25</c:v>
                </c:pt>
                <c:pt idx="5401">
                  <c:v>44343.260416666664</c:v>
                </c:pt>
                <c:pt idx="5402">
                  <c:v>44343.270833333336</c:v>
                </c:pt>
                <c:pt idx="5403">
                  <c:v>44343.28125</c:v>
                </c:pt>
                <c:pt idx="5404">
                  <c:v>44343.291666666664</c:v>
                </c:pt>
                <c:pt idx="5405">
                  <c:v>44343.302083333336</c:v>
                </c:pt>
                <c:pt idx="5406">
                  <c:v>44343.3125</c:v>
                </c:pt>
                <c:pt idx="5407">
                  <c:v>44343.322916666664</c:v>
                </c:pt>
                <c:pt idx="5408">
                  <c:v>44343.333333333336</c:v>
                </c:pt>
                <c:pt idx="5409">
                  <c:v>44343.34375</c:v>
                </c:pt>
                <c:pt idx="5410">
                  <c:v>44343.354166666664</c:v>
                </c:pt>
                <c:pt idx="5411">
                  <c:v>44343.364583333336</c:v>
                </c:pt>
                <c:pt idx="5412">
                  <c:v>44343.375</c:v>
                </c:pt>
                <c:pt idx="5413">
                  <c:v>44343.385416666664</c:v>
                </c:pt>
                <c:pt idx="5414">
                  <c:v>44343.395833333336</c:v>
                </c:pt>
                <c:pt idx="5415">
                  <c:v>44343.40625</c:v>
                </c:pt>
                <c:pt idx="5416">
                  <c:v>44343.416666666664</c:v>
                </c:pt>
                <c:pt idx="5417">
                  <c:v>44343.427083333336</c:v>
                </c:pt>
                <c:pt idx="5418">
                  <c:v>44343.4375</c:v>
                </c:pt>
                <c:pt idx="5419">
                  <c:v>44343.447916666664</c:v>
                </c:pt>
                <c:pt idx="5420">
                  <c:v>44343.458333333336</c:v>
                </c:pt>
                <c:pt idx="5421">
                  <c:v>44343.46875</c:v>
                </c:pt>
                <c:pt idx="5422">
                  <c:v>44343.479166666664</c:v>
                </c:pt>
                <c:pt idx="5423">
                  <c:v>44343.489583333336</c:v>
                </c:pt>
                <c:pt idx="5424">
                  <c:v>44343.5</c:v>
                </c:pt>
                <c:pt idx="5425">
                  <c:v>44343.510416666664</c:v>
                </c:pt>
                <c:pt idx="5426">
                  <c:v>44343.520833333336</c:v>
                </c:pt>
                <c:pt idx="5427">
                  <c:v>44343.53125</c:v>
                </c:pt>
                <c:pt idx="5428">
                  <c:v>44343.541666666664</c:v>
                </c:pt>
                <c:pt idx="5429">
                  <c:v>44343.552083333336</c:v>
                </c:pt>
                <c:pt idx="5430">
                  <c:v>44343.5625</c:v>
                </c:pt>
                <c:pt idx="5431">
                  <c:v>44343.572916666664</c:v>
                </c:pt>
                <c:pt idx="5432">
                  <c:v>44343.583333333336</c:v>
                </c:pt>
                <c:pt idx="5433">
                  <c:v>44343.59375</c:v>
                </c:pt>
                <c:pt idx="5434">
                  <c:v>44343.604166666664</c:v>
                </c:pt>
                <c:pt idx="5435">
                  <c:v>44343.614583333336</c:v>
                </c:pt>
                <c:pt idx="5436">
                  <c:v>44343.625</c:v>
                </c:pt>
                <c:pt idx="5437">
                  <c:v>44343.635416666664</c:v>
                </c:pt>
                <c:pt idx="5438">
                  <c:v>44343.645833333336</c:v>
                </c:pt>
                <c:pt idx="5439">
                  <c:v>44343.65625</c:v>
                </c:pt>
                <c:pt idx="5440">
                  <c:v>44343.666666666664</c:v>
                </c:pt>
                <c:pt idx="5441">
                  <c:v>44343.677083333336</c:v>
                </c:pt>
                <c:pt idx="5442">
                  <c:v>44343.6875</c:v>
                </c:pt>
                <c:pt idx="5443">
                  <c:v>44343.697916666664</c:v>
                </c:pt>
                <c:pt idx="5444">
                  <c:v>44343.708333333336</c:v>
                </c:pt>
                <c:pt idx="5445">
                  <c:v>44343.71875</c:v>
                </c:pt>
                <c:pt idx="5446">
                  <c:v>44343.729166666664</c:v>
                </c:pt>
                <c:pt idx="5447">
                  <c:v>44343.739583333336</c:v>
                </c:pt>
                <c:pt idx="5448">
                  <c:v>44343.75</c:v>
                </c:pt>
                <c:pt idx="5449">
                  <c:v>44343.760416666664</c:v>
                </c:pt>
                <c:pt idx="5450">
                  <c:v>44343.770833333336</c:v>
                </c:pt>
                <c:pt idx="5451">
                  <c:v>44343.78125</c:v>
                </c:pt>
                <c:pt idx="5452">
                  <c:v>44343.791666666664</c:v>
                </c:pt>
                <c:pt idx="5453">
                  <c:v>44343.802083333336</c:v>
                </c:pt>
                <c:pt idx="5454">
                  <c:v>44343.8125</c:v>
                </c:pt>
                <c:pt idx="5455">
                  <c:v>44343.822916666664</c:v>
                </c:pt>
                <c:pt idx="5456">
                  <c:v>44343.833333333336</c:v>
                </c:pt>
                <c:pt idx="5457">
                  <c:v>44343.84375</c:v>
                </c:pt>
                <c:pt idx="5458">
                  <c:v>44343.854166666664</c:v>
                </c:pt>
                <c:pt idx="5459">
                  <c:v>44343.864583333336</c:v>
                </c:pt>
                <c:pt idx="5460">
                  <c:v>44343.875</c:v>
                </c:pt>
                <c:pt idx="5461">
                  <c:v>44343.885416666664</c:v>
                </c:pt>
                <c:pt idx="5462">
                  <c:v>44343.895833333336</c:v>
                </c:pt>
                <c:pt idx="5463">
                  <c:v>44343.90625</c:v>
                </c:pt>
                <c:pt idx="5464">
                  <c:v>44343.916666666664</c:v>
                </c:pt>
                <c:pt idx="5465">
                  <c:v>44343.927083333336</c:v>
                </c:pt>
                <c:pt idx="5466">
                  <c:v>44343.9375</c:v>
                </c:pt>
                <c:pt idx="5467">
                  <c:v>44343.947916666664</c:v>
                </c:pt>
                <c:pt idx="5468">
                  <c:v>44343.958333333336</c:v>
                </c:pt>
                <c:pt idx="5469">
                  <c:v>44343.96875</c:v>
                </c:pt>
                <c:pt idx="5470">
                  <c:v>44343.979166666664</c:v>
                </c:pt>
                <c:pt idx="5471">
                  <c:v>44343.989583333336</c:v>
                </c:pt>
                <c:pt idx="5472">
                  <c:v>44344</c:v>
                </c:pt>
                <c:pt idx="5473">
                  <c:v>44344.010416666664</c:v>
                </c:pt>
                <c:pt idx="5474">
                  <c:v>44344.020833333336</c:v>
                </c:pt>
                <c:pt idx="5475">
                  <c:v>44344.03125</c:v>
                </c:pt>
                <c:pt idx="5476">
                  <c:v>44344.041666666664</c:v>
                </c:pt>
                <c:pt idx="5477">
                  <c:v>44344.052083333336</c:v>
                </c:pt>
                <c:pt idx="5478">
                  <c:v>44344.0625</c:v>
                </c:pt>
                <c:pt idx="5479">
                  <c:v>44344.072916666664</c:v>
                </c:pt>
                <c:pt idx="5480">
                  <c:v>44344.083333333336</c:v>
                </c:pt>
                <c:pt idx="5481">
                  <c:v>44344.09375</c:v>
                </c:pt>
                <c:pt idx="5482">
                  <c:v>44344.104166666664</c:v>
                </c:pt>
                <c:pt idx="5483">
                  <c:v>44344.114583333336</c:v>
                </c:pt>
                <c:pt idx="5484">
                  <c:v>44344.125</c:v>
                </c:pt>
                <c:pt idx="5485">
                  <c:v>44344.135416666664</c:v>
                </c:pt>
                <c:pt idx="5486">
                  <c:v>44344.145833333336</c:v>
                </c:pt>
                <c:pt idx="5487">
                  <c:v>44344.15625</c:v>
                </c:pt>
                <c:pt idx="5488">
                  <c:v>44344.166666666664</c:v>
                </c:pt>
                <c:pt idx="5489">
                  <c:v>44344.177083333336</c:v>
                </c:pt>
                <c:pt idx="5490">
                  <c:v>44344.1875</c:v>
                </c:pt>
                <c:pt idx="5491">
                  <c:v>44344.197916666664</c:v>
                </c:pt>
                <c:pt idx="5492">
                  <c:v>44344.208333333336</c:v>
                </c:pt>
                <c:pt idx="5493">
                  <c:v>44344.21875</c:v>
                </c:pt>
                <c:pt idx="5494">
                  <c:v>44344.229166666664</c:v>
                </c:pt>
                <c:pt idx="5495">
                  <c:v>44344.239583333336</c:v>
                </c:pt>
                <c:pt idx="5496">
                  <c:v>44344.25</c:v>
                </c:pt>
                <c:pt idx="5497">
                  <c:v>44344.260416666664</c:v>
                </c:pt>
                <c:pt idx="5498">
                  <c:v>44344.270833333336</c:v>
                </c:pt>
                <c:pt idx="5499">
                  <c:v>44344.28125</c:v>
                </c:pt>
                <c:pt idx="5500">
                  <c:v>44344.291666666664</c:v>
                </c:pt>
                <c:pt idx="5501">
                  <c:v>44344.302083333336</c:v>
                </c:pt>
                <c:pt idx="5502">
                  <c:v>44344.3125</c:v>
                </c:pt>
                <c:pt idx="5503">
                  <c:v>44344.322916666664</c:v>
                </c:pt>
                <c:pt idx="5504">
                  <c:v>44344.333333333336</c:v>
                </c:pt>
                <c:pt idx="5505">
                  <c:v>44344.34375</c:v>
                </c:pt>
                <c:pt idx="5506">
                  <c:v>44344.354166666664</c:v>
                </c:pt>
                <c:pt idx="5507">
                  <c:v>44344.364583333336</c:v>
                </c:pt>
                <c:pt idx="5508">
                  <c:v>44344.375</c:v>
                </c:pt>
                <c:pt idx="5509">
                  <c:v>44344.385416666664</c:v>
                </c:pt>
                <c:pt idx="5510">
                  <c:v>44344.395833333336</c:v>
                </c:pt>
                <c:pt idx="5511">
                  <c:v>44344.40625</c:v>
                </c:pt>
                <c:pt idx="5512">
                  <c:v>44344.416666666664</c:v>
                </c:pt>
                <c:pt idx="5513">
                  <c:v>44344.427083333336</c:v>
                </c:pt>
                <c:pt idx="5514">
                  <c:v>44344.4375</c:v>
                </c:pt>
                <c:pt idx="5515">
                  <c:v>44344.447916666664</c:v>
                </c:pt>
                <c:pt idx="5516">
                  <c:v>44344.458333333336</c:v>
                </c:pt>
                <c:pt idx="5517">
                  <c:v>44344.46875</c:v>
                </c:pt>
                <c:pt idx="5518">
                  <c:v>44344.479166666664</c:v>
                </c:pt>
                <c:pt idx="5519">
                  <c:v>44344.489583333336</c:v>
                </c:pt>
                <c:pt idx="5520">
                  <c:v>44344.5</c:v>
                </c:pt>
                <c:pt idx="5521">
                  <c:v>44344.510416666664</c:v>
                </c:pt>
                <c:pt idx="5522">
                  <c:v>44344.520833333336</c:v>
                </c:pt>
                <c:pt idx="5523">
                  <c:v>44344.53125</c:v>
                </c:pt>
                <c:pt idx="5524">
                  <c:v>44344.541666666664</c:v>
                </c:pt>
                <c:pt idx="5525">
                  <c:v>44344.552083333336</c:v>
                </c:pt>
                <c:pt idx="5526">
                  <c:v>44344.5625</c:v>
                </c:pt>
                <c:pt idx="5527">
                  <c:v>44344.572916666664</c:v>
                </c:pt>
                <c:pt idx="5528">
                  <c:v>44344.583333333336</c:v>
                </c:pt>
                <c:pt idx="5529">
                  <c:v>44344.59375</c:v>
                </c:pt>
                <c:pt idx="5530">
                  <c:v>44344.604166666664</c:v>
                </c:pt>
                <c:pt idx="5531">
                  <c:v>44344.614583333336</c:v>
                </c:pt>
                <c:pt idx="5532">
                  <c:v>44344.625</c:v>
                </c:pt>
                <c:pt idx="5533">
                  <c:v>44344.635416666664</c:v>
                </c:pt>
                <c:pt idx="5534">
                  <c:v>44344.645833333336</c:v>
                </c:pt>
                <c:pt idx="5535">
                  <c:v>44344.65625</c:v>
                </c:pt>
                <c:pt idx="5536">
                  <c:v>44344.666666666664</c:v>
                </c:pt>
                <c:pt idx="5537">
                  <c:v>44344.677083333336</c:v>
                </c:pt>
                <c:pt idx="5538">
                  <c:v>44344.6875</c:v>
                </c:pt>
                <c:pt idx="5539">
                  <c:v>44344.697916666664</c:v>
                </c:pt>
                <c:pt idx="5540">
                  <c:v>44344.708333333336</c:v>
                </c:pt>
                <c:pt idx="5541">
                  <c:v>44344.71875</c:v>
                </c:pt>
                <c:pt idx="5542">
                  <c:v>44344.729166666664</c:v>
                </c:pt>
                <c:pt idx="5543">
                  <c:v>44344.739583333336</c:v>
                </c:pt>
                <c:pt idx="5544">
                  <c:v>44344.75</c:v>
                </c:pt>
                <c:pt idx="5545">
                  <c:v>44344.760416666664</c:v>
                </c:pt>
                <c:pt idx="5546">
                  <c:v>44344.770833333336</c:v>
                </c:pt>
                <c:pt idx="5547">
                  <c:v>44344.78125</c:v>
                </c:pt>
                <c:pt idx="5548">
                  <c:v>44344.791666666664</c:v>
                </c:pt>
                <c:pt idx="5549">
                  <c:v>44344.802083333336</c:v>
                </c:pt>
                <c:pt idx="5550">
                  <c:v>44344.8125</c:v>
                </c:pt>
                <c:pt idx="5551">
                  <c:v>44344.822916666664</c:v>
                </c:pt>
                <c:pt idx="5552">
                  <c:v>44344.833333333336</c:v>
                </c:pt>
                <c:pt idx="5553">
                  <c:v>44344.84375</c:v>
                </c:pt>
                <c:pt idx="5554">
                  <c:v>44344.854166666664</c:v>
                </c:pt>
                <c:pt idx="5555">
                  <c:v>44344.864583333336</c:v>
                </c:pt>
                <c:pt idx="5556">
                  <c:v>44344.875</c:v>
                </c:pt>
                <c:pt idx="5557">
                  <c:v>44344.885416666664</c:v>
                </c:pt>
                <c:pt idx="5558">
                  <c:v>44344.895833333336</c:v>
                </c:pt>
                <c:pt idx="5559">
                  <c:v>44344.90625</c:v>
                </c:pt>
                <c:pt idx="5560">
                  <c:v>44344.916666666664</c:v>
                </c:pt>
                <c:pt idx="5561">
                  <c:v>44344.927083333336</c:v>
                </c:pt>
                <c:pt idx="5562">
                  <c:v>44344.9375</c:v>
                </c:pt>
                <c:pt idx="5563">
                  <c:v>44344.947916666664</c:v>
                </c:pt>
                <c:pt idx="5564">
                  <c:v>44344.958333333336</c:v>
                </c:pt>
                <c:pt idx="5565">
                  <c:v>44344.96875</c:v>
                </c:pt>
                <c:pt idx="5566">
                  <c:v>44344.979166666664</c:v>
                </c:pt>
                <c:pt idx="5567">
                  <c:v>44344.989583333336</c:v>
                </c:pt>
                <c:pt idx="5568">
                  <c:v>44345</c:v>
                </c:pt>
                <c:pt idx="5569">
                  <c:v>44345.010416666664</c:v>
                </c:pt>
                <c:pt idx="5570">
                  <c:v>44345.020833333336</c:v>
                </c:pt>
                <c:pt idx="5571">
                  <c:v>44345.03125</c:v>
                </c:pt>
                <c:pt idx="5572">
                  <c:v>44345.041666666664</c:v>
                </c:pt>
                <c:pt idx="5573">
                  <c:v>44345.052083333336</c:v>
                </c:pt>
                <c:pt idx="5574">
                  <c:v>44345.0625</c:v>
                </c:pt>
                <c:pt idx="5575">
                  <c:v>44345.072916666664</c:v>
                </c:pt>
                <c:pt idx="5576">
                  <c:v>44345.083333333336</c:v>
                </c:pt>
                <c:pt idx="5577">
                  <c:v>44345.09375</c:v>
                </c:pt>
                <c:pt idx="5578">
                  <c:v>44345.104166666664</c:v>
                </c:pt>
                <c:pt idx="5579">
                  <c:v>44345.114583333336</c:v>
                </c:pt>
                <c:pt idx="5580">
                  <c:v>44345.125</c:v>
                </c:pt>
                <c:pt idx="5581">
                  <c:v>44345.135416666664</c:v>
                </c:pt>
                <c:pt idx="5582">
                  <c:v>44345.145833333336</c:v>
                </c:pt>
                <c:pt idx="5583">
                  <c:v>44345.15625</c:v>
                </c:pt>
                <c:pt idx="5584">
                  <c:v>44345.166666666664</c:v>
                </c:pt>
                <c:pt idx="5585">
                  <c:v>44345.177083333336</c:v>
                </c:pt>
                <c:pt idx="5586">
                  <c:v>44345.1875</c:v>
                </c:pt>
                <c:pt idx="5587">
                  <c:v>44345.197916666664</c:v>
                </c:pt>
                <c:pt idx="5588">
                  <c:v>44345.208333333336</c:v>
                </c:pt>
                <c:pt idx="5589">
                  <c:v>44345.21875</c:v>
                </c:pt>
                <c:pt idx="5590">
                  <c:v>44345.229166666664</c:v>
                </c:pt>
                <c:pt idx="5591">
                  <c:v>44345.239583333336</c:v>
                </c:pt>
                <c:pt idx="5592">
                  <c:v>44345.25</c:v>
                </c:pt>
                <c:pt idx="5593">
                  <c:v>44345.260416666664</c:v>
                </c:pt>
                <c:pt idx="5594">
                  <c:v>44345.270833333336</c:v>
                </c:pt>
                <c:pt idx="5595">
                  <c:v>44345.28125</c:v>
                </c:pt>
                <c:pt idx="5596">
                  <c:v>44345.291666666664</c:v>
                </c:pt>
                <c:pt idx="5597">
                  <c:v>44345.302083333336</c:v>
                </c:pt>
                <c:pt idx="5598">
                  <c:v>44345.3125</c:v>
                </c:pt>
                <c:pt idx="5599">
                  <c:v>44345.322916666664</c:v>
                </c:pt>
                <c:pt idx="5600">
                  <c:v>44345.333333333336</c:v>
                </c:pt>
                <c:pt idx="5601">
                  <c:v>44345.34375</c:v>
                </c:pt>
                <c:pt idx="5602">
                  <c:v>44345.354166666664</c:v>
                </c:pt>
                <c:pt idx="5603">
                  <c:v>44345.364583333336</c:v>
                </c:pt>
                <c:pt idx="5604">
                  <c:v>44345.375</c:v>
                </c:pt>
                <c:pt idx="5605">
                  <c:v>44345.385416666664</c:v>
                </c:pt>
                <c:pt idx="5606">
                  <c:v>44345.395833333336</c:v>
                </c:pt>
                <c:pt idx="5607">
                  <c:v>44345.40625</c:v>
                </c:pt>
                <c:pt idx="5608">
                  <c:v>44345.416666666664</c:v>
                </c:pt>
                <c:pt idx="5609">
                  <c:v>44345.427083333336</c:v>
                </c:pt>
                <c:pt idx="5610">
                  <c:v>44345.4375</c:v>
                </c:pt>
                <c:pt idx="5611">
                  <c:v>44345.447916666664</c:v>
                </c:pt>
                <c:pt idx="5612">
                  <c:v>44345.458333333336</c:v>
                </c:pt>
                <c:pt idx="5613">
                  <c:v>44345.46875</c:v>
                </c:pt>
                <c:pt idx="5614">
                  <c:v>44345.479166666664</c:v>
                </c:pt>
                <c:pt idx="5615">
                  <c:v>44345.489583333336</c:v>
                </c:pt>
                <c:pt idx="5616">
                  <c:v>44345.5</c:v>
                </c:pt>
                <c:pt idx="5617">
                  <c:v>44345.510416666664</c:v>
                </c:pt>
                <c:pt idx="5618">
                  <c:v>44345.520833333336</c:v>
                </c:pt>
                <c:pt idx="5619">
                  <c:v>44345.53125</c:v>
                </c:pt>
                <c:pt idx="5620">
                  <c:v>44345.541666666664</c:v>
                </c:pt>
                <c:pt idx="5621">
                  <c:v>44345.552083333336</c:v>
                </c:pt>
                <c:pt idx="5622">
                  <c:v>44345.5625</c:v>
                </c:pt>
                <c:pt idx="5623">
                  <c:v>44345.572916666664</c:v>
                </c:pt>
                <c:pt idx="5624">
                  <c:v>44345.583333333336</c:v>
                </c:pt>
                <c:pt idx="5625">
                  <c:v>44345.59375</c:v>
                </c:pt>
                <c:pt idx="5626">
                  <c:v>44345.604166666664</c:v>
                </c:pt>
                <c:pt idx="5627">
                  <c:v>44345.614583333336</c:v>
                </c:pt>
                <c:pt idx="5628">
                  <c:v>44345.625</c:v>
                </c:pt>
                <c:pt idx="5629">
                  <c:v>44345.635416666664</c:v>
                </c:pt>
                <c:pt idx="5630">
                  <c:v>44345.645833333336</c:v>
                </c:pt>
                <c:pt idx="5631">
                  <c:v>44345.65625</c:v>
                </c:pt>
                <c:pt idx="5632">
                  <c:v>44345.666666666664</c:v>
                </c:pt>
                <c:pt idx="5633">
                  <c:v>44345.677083333336</c:v>
                </c:pt>
                <c:pt idx="5634">
                  <c:v>44345.6875</c:v>
                </c:pt>
                <c:pt idx="5635">
                  <c:v>44345.697916666664</c:v>
                </c:pt>
                <c:pt idx="5636">
                  <c:v>44345.708333333336</c:v>
                </c:pt>
                <c:pt idx="5637">
                  <c:v>44345.71875</c:v>
                </c:pt>
                <c:pt idx="5638">
                  <c:v>44345.729166666664</c:v>
                </c:pt>
                <c:pt idx="5639">
                  <c:v>44345.739583333336</c:v>
                </c:pt>
                <c:pt idx="5640">
                  <c:v>44345.75</c:v>
                </c:pt>
                <c:pt idx="5641">
                  <c:v>44345.760416666664</c:v>
                </c:pt>
                <c:pt idx="5642">
                  <c:v>44345.770833333336</c:v>
                </c:pt>
                <c:pt idx="5643">
                  <c:v>44345.78125</c:v>
                </c:pt>
                <c:pt idx="5644">
                  <c:v>44345.791666666664</c:v>
                </c:pt>
                <c:pt idx="5645">
                  <c:v>44345.802083333336</c:v>
                </c:pt>
                <c:pt idx="5646">
                  <c:v>44345.8125</c:v>
                </c:pt>
                <c:pt idx="5647">
                  <c:v>44345.822916666664</c:v>
                </c:pt>
                <c:pt idx="5648">
                  <c:v>44345.833333333336</c:v>
                </c:pt>
                <c:pt idx="5649">
                  <c:v>44345.84375</c:v>
                </c:pt>
                <c:pt idx="5650">
                  <c:v>44345.854166666664</c:v>
                </c:pt>
                <c:pt idx="5651">
                  <c:v>44345.864583333336</c:v>
                </c:pt>
                <c:pt idx="5652">
                  <c:v>44345.875</c:v>
                </c:pt>
                <c:pt idx="5653">
                  <c:v>44345.885416666664</c:v>
                </c:pt>
                <c:pt idx="5654">
                  <c:v>44345.895833333336</c:v>
                </c:pt>
                <c:pt idx="5655">
                  <c:v>44345.90625</c:v>
                </c:pt>
                <c:pt idx="5656">
                  <c:v>44345.916666666664</c:v>
                </c:pt>
                <c:pt idx="5657">
                  <c:v>44345.927083333336</c:v>
                </c:pt>
                <c:pt idx="5658">
                  <c:v>44345.9375</c:v>
                </c:pt>
                <c:pt idx="5659">
                  <c:v>44345.947916666664</c:v>
                </c:pt>
                <c:pt idx="5660">
                  <c:v>44345.958333333336</c:v>
                </c:pt>
                <c:pt idx="5661">
                  <c:v>44345.96875</c:v>
                </c:pt>
                <c:pt idx="5662">
                  <c:v>44345.979166666664</c:v>
                </c:pt>
                <c:pt idx="5663">
                  <c:v>44345.989583333336</c:v>
                </c:pt>
                <c:pt idx="5664">
                  <c:v>44346</c:v>
                </c:pt>
                <c:pt idx="5665">
                  <c:v>44346.010416666664</c:v>
                </c:pt>
                <c:pt idx="5666">
                  <c:v>44346.020833333336</c:v>
                </c:pt>
                <c:pt idx="5667">
                  <c:v>44346.03125</c:v>
                </c:pt>
                <c:pt idx="5668">
                  <c:v>44346.041666666664</c:v>
                </c:pt>
                <c:pt idx="5669">
                  <c:v>44346.052083333336</c:v>
                </c:pt>
                <c:pt idx="5670">
                  <c:v>44346.0625</c:v>
                </c:pt>
                <c:pt idx="5671">
                  <c:v>44346.072916666664</c:v>
                </c:pt>
                <c:pt idx="5672">
                  <c:v>44346.083333333336</c:v>
                </c:pt>
                <c:pt idx="5673">
                  <c:v>44346.09375</c:v>
                </c:pt>
                <c:pt idx="5674">
                  <c:v>44346.104166666664</c:v>
                </c:pt>
                <c:pt idx="5675">
                  <c:v>44346.114583333336</c:v>
                </c:pt>
                <c:pt idx="5676">
                  <c:v>44346.125</c:v>
                </c:pt>
                <c:pt idx="5677">
                  <c:v>44346.135416666664</c:v>
                </c:pt>
                <c:pt idx="5678">
                  <c:v>44346.145833333336</c:v>
                </c:pt>
                <c:pt idx="5679">
                  <c:v>44346.15625</c:v>
                </c:pt>
                <c:pt idx="5680">
                  <c:v>44346.166666666664</c:v>
                </c:pt>
                <c:pt idx="5681">
                  <c:v>44346.177083333336</c:v>
                </c:pt>
                <c:pt idx="5682">
                  <c:v>44346.1875</c:v>
                </c:pt>
                <c:pt idx="5683">
                  <c:v>44346.197916666664</c:v>
                </c:pt>
                <c:pt idx="5684">
                  <c:v>44346.208333333336</c:v>
                </c:pt>
                <c:pt idx="5685">
                  <c:v>44346.21875</c:v>
                </c:pt>
                <c:pt idx="5686">
                  <c:v>44346.229166666664</c:v>
                </c:pt>
                <c:pt idx="5687">
                  <c:v>44346.239583333336</c:v>
                </c:pt>
                <c:pt idx="5688">
                  <c:v>44346.25</c:v>
                </c:pt>
                <c:pt idx="5689">
                  <c:v>44346.260416666664</c:v>
                </c:pt>
                <c:pt idx="5690">
                  <c:v>44346.270833333336</c:v>
                </c:pt>
                <c:pt idx="5691">
                  <c:v>44346.28125</c:v>
                </c:pt>
                <c:pt idx="5692">
                  <c:v>44346.291666666664</c:v>
                </c:pt>
                <c:pt idx="5693">
                  <c:v>44346.302083333336</c:v>
                </c:pt>
                <c:pt idx="5694">
                  <c:v>44346.3125</c:v>
                </c:pt>
                <c:pt idx="5695">
                  <c:v>44346.322916666664</c:v>
                </c:pt>
                <c:pt idx="5696">
                  <c:v>44346.333333333336</c:v>
                </c:pt>
                <c:pt idx="5697">
                  <c:v>44346.34375</c:v>
                </c:pt>
                <c:pt idx="5698">
                  <c:v>44346.354166666664</c:v>
                </c:pt>
                <c:pt idx="5699">
                  <c:v>44346.364583333336</c:v>
                </c:pt>
                <c:pt idx="5700">
                  <c:v>44346.375</c:v>
                </c:pt>
                <c:pt idx="5701">
                  <c:v>44346.385416666664</c:v>
                </c:pt>
                <c:pt idx="5702">
                  <c:v>44346.395833333336</c:v>
                </c:pt>
                <c:pt idx="5703">
                  <c:v>44346.40625</c:v>
                </c:pt>
                <c:pt idx="5704">
                  <c:v>44346.416666666664</c:v>
                </c:pt>
                <c:pt idx="5705">
                  <c:v>44346.427083333336</c:v>
                </c:pt>
                <c:pt idx="5706">
                  <c:v>44346.4375</c:v>
                </c:pt>
                <c:pt idx="5707">
                  <c:v>44346.447916666664</c:v>
                </c:pt>
                <c:pt idx="5708">
                  <c:v>44346.458333333336</c:v>
                </c:pt>
                <c:pt idx="5709">
                  <c:v>44346.46875</c:v>
                </c:pt>
                <c:pt idx="5710">
                  <c:v>44346.479166666664</c:v>
                </c:pt>
                <c:pt idx="5711">
                  <c:v>44346.489583333336</c:v>
                </c:pt>
                <c:pt idx="5712">
                  <c:v>44346.5</c:v>
                </c:pt>
                <c:pt idx="5713">
                  <c:v>44346.510416666664</c:v>
                </c:pt>
                <c:pt idx="5714">
                  <c:v>44346.520833333336</c:v>
                </c:pt>
                <c:pt idx="5715">
                  <c:v>44346.53125</c:v>
                </c:pt>
                <c:pt idx="5716">
                  <c:v>44346.541666666664</c:v>
                </c:pt>
                <c:pt idx="5717">
                  <c:v>44346.552083333336</c:v>
                </c:pt>
                <c:pt idx="5718">
                  <c:v>44346.5625</c:v>
                </c:pt>
                <c:pt idx="5719">
                  <c:v>44346.572916666664</c:v>
                </c:pt>
                <c:pt idx="5720">
                  <c:v>44346.583333333336</c:v>
                </c:pt>
                <c:pt idx="5721">
                  <c:v>44346.59375</c:v>
                </c:pt>
                <c:pt idx="5722">
                  <c:v>44346.604166666664</c:v>
                </c:pt>
                <c:pt idx="5723">
                  <c:v>44346.614583333336</c:v>
                </c:pt>
                <c:pt idx="5724">
                  <c:v>44346.625</c:v>
                </c:pt>
                <c:pt idx="5725">
                  <c:v>44346.635416666664</c:v>
                </c:pt>
                <c:pt idx="5726">
                  <c:v>44346.645833333336</c:v>
                </c:pt>
                <c:pt idx="5727">
                  <c:v>44346.65625</c:v>
                </c:pt>
                <c:pt idx="5728">
                  <c:v>44346.666666666664</c:v>
                </c:pt>
                <c:pt idx="5729">
                  <c:v>44346.677083333336</c:v>
                </c:pt>
                <c:pt idx="5730">
                  <c:v>44346.6875</c:v>
                </c:pt>
                <c:pt idx="5731">
                  <c:v>44346.697916666664</c:v>
                </c:pt>
                <c:pt idx="5732">
                  <c:v>44346.708333333336</c:v>
                </c:pt>
                <c:pt idx="5733">
                  <c:v>44346.71875</c:v>
                </c:pt>
                <c:pt idx="5734">
                  <c:v>44346.729166666664</c:v>
                </c:pt>
                <c:pt idx="5735">
                  <c:v>44346.739583333336</c:v>
                </c:pt>
                <c:pt idx="5736">
                  <c:v>44346.75</c:v>
                </c:pt>
                <c:pt idx="5737">
                  <c:v>44346.760416666664</c:v>
                </c:pt>
                <c:pt idx="5738">
                  <c:v>44346.770833333336</c:v>
                </c:pt>
                <c:pt idx="5739">
                  <c:v>44346.78125</c:v>
                </c:pt>
                <c:pt idx="5740">
                  <c:v>44346.791666666664</c:v>
                </c:pt>
                <c:pt idx="5741">
                  <c:v>44346.802083333336</c:v>
                </c:pt>
                <c:pt idx="5742">
                  <c:v>44346.8125</c:v>
                </c:pt>
                <c:pt idx="5743">
                  <c:v>44346.822916666664</c:v>
                </c:pt>
                <c:pt idx="5744">
                  <c:v>44346.833333333336</c:v>
                </c:pt>
                <c:pt idx="5745">
                  <c:v>44346.84375</c:v>
                </c:pt>
                <c:pt idx="5746">
                  <c:v>44346.854166666664</c:v>
                </c:pt>
                <c:pt idx="5747">
                  <c:v>44346.864583333336</c:v>
                </c:pt>
                <c:pt idx="5748">
                  <c:v>44346.875</c:v>
                </c:pt>
                <c:pt idx="5749">
                  <c:v>44346.885416666664</c:v>
                </c:pt>
                <c:pt idx="5750">
                  <c:v>44346.895833333336</c:v>
                </c:pt>
                <c:pt idx="5751">
                  <c:v>44346.90625</c:v>
                </c:pt>
                <c:pt idx="5752">
                  <c:v>44346.916666666664</c:v>
                </c:pt>
                <c:pt idx="5753">
                  <c:v>44346.927083333336</c:v>
                </c:pt>
                <c:pt idx="5754">
                  <c:v>44346.9375</c:v>
                </c:pt>
                <c:pt idx="5755">
                  <c:v>44346.947916666664</c:v>
                </c:pt>
                <c:pt idx="5756">
                  <c:v>44346.958333333336</c:v>
                </c:pt>
                <c:pt idx="5757">
                  <c:v>44346.96875</c:v>
                </c:pt>
                <c:pt idx="5758">
                  <c:v>44346.979166666664</c:v>
                </c:pt>
                <c:pt idx="5759">
                  <c:v>44346.989583333336</c:v>
                </c:pt>
                <c:pt idx="5760">
                  <c:v>44347</c:v>
                </c:pt>
                <c:pt idx="5761">
                  <c:v>44347.010416666664</c:v>
                </c:pt>
                <c:pt idx="5762">
                  <c:v>44347.020833333336</c:v>
                </c:pt>
                <c:pt idx="5763">
                  <c:v>44347.03125</c:v>
                </c:pt>
                <c:pt idx="5764">
                  <c:v>44347.041666666664</c:v>
                </c:pt>
                <c:pt idx="5765">
                  <c:v>44347.052083333336</c:v>
                </c:pt>
                <c:pt idx="5766">
                  <c:v>44347.0625</c:v>
                </c:pt>
                <c:pt idx="5767">
                  <c:v>44347.072916666664</c:v>
                </c:pt>
                <c:pt idx="5768">
                  <c:v>44347.083333333336</c:v>
                </c:pt>
                <c:pt idx="5769">
                  <c:v>44347.09375</c:v>
                </c:pt>
                <c:pt idx="5770">
                  <c:v>44347.104166666664</c:v>
                </c:pt>
                <c:pt idx="5771">
                  <c:v>44347.114583333336</c:v>
                </c:pt>
                <c:pt idx="5772">
                  <c:v>44347.125</c:v>
                </c:pt>
                <c:pt idx="5773">
                  <c:v>44347.135416666664</c:v>
                </c:pt>
                <c:pt idx="5774">
                  <c:v>44347.145833333336</c:v>
                </c:pt>
                <c:pt idx="5775">
                  <c:v>44347.15625</c:v>
                </c:pt>
                <c:pt idx="5776">
                  <c:v>44347.166666666664</c:v>
                </c:pt>
                <c:pt idx="5777">
                  <c:v>44347.177083333336</c:v>
                </c:pt>
                <c:pt idx="5778">
                  <c:v>44347.1875</c:v>
                </c:pt>
                <c:pt idx="5779">
                  <c:v>44347.197916666664</c:v>
                </c:pt>
                <c:pt idx="5780">
                  <c:v>44347.208333333336</c:v>
                </c:pt>
                <c:pt idx="5781">
                  <c:v>44347.21875</c:v>
                </c:pt>
                <c:pt idx="5782">
                  <c:v>44347.229166666664</c:v>
                </c:pt>
                <c:pt idx="5783">
                  <c:v>44347.239583333336</c:v>
                </c:pt>
                <c:pt idx="5784">
                  <c:v>44347.25</c:v>
                </c:pt>
                <c:pt idx="5785">
                  <c:v>44347.260416666664</c:v>
                </c:pt>
                <c:pt idx="5786">
                  <c:v>44347.270833333336</c:v>
                </c:pt>
                <c:pt idx="5787">
                  <c:v>44347.28125</c:v>
                </c:pt>
                <c:pt idx="5788">
                  <c:v>44347.291666666664</c:v>
                </c:pt>
                <c:pt idx="5789">
                  <c:v>44347.302083333336</c:v>
                </c:pt>
                <c:pt idx="5790">
                  <c:v>44347.3125</c:v>
                </c:pt>
                <c:pt idx="5791">
                  <c:v>44347.322916666664</c:v>
                </c:pt>
                <c:pt idx="5792">
                  <c:v>44347.333333333336</c:v>
                </c:pt>
                <c:pt idx="5793">
                  <c:v>44347.34375</c:v>
                </c:pt>
                <c:pt idx="5794">
                  <c:v>44347.354166666664</c:v>
                </c:pt>
                <c:pt idx="5795">
                  <c:v>44347.364583333336</c:v>
                </c:pt>
                <c:pt idx="5796">
                  <c:v>44347.375</c:v>
                </c:pt>
                <c:pt idx="5797">
                  <c:v>44347.385416666664</c:v>
                </c:pt>
                <c:pt idx="5798">
                  <c:v>44347.395833333336</c:v>
                </c:pt>
                <c:pt idx="5799">
                  <c:v>44347.40625</c:v>
                </c:pt>
                <c:pt idx="5800">
                  <c:v>44347.416666666664</c:v>
                </c:pt>
                <c:pt idx="5801">
                  <c:v>44347.427083333336</c:v>
                </c:pt>
                <c:pt idx="5802">
                  <c:v>44347.4375</c:v>
                </c:pt>
                <c:pt idx="5803">
                  <c:v>44347.447916666664</c:v>
                </c:pt>
                <c:pt idx="5804">
                  <c:v>44347.458333333336</c:v>
                </c:pt>
                <c:pt idx="5805">
                  <c:v>44347.46875</c:v>
                </c:pt>
                <c:pt idx="5806">
                  <c:v>44347.479166666664</c:v>
                </c:pt>
                <c:pt idx="5807">
                  <c:v>44347.489583333336</c:v>
                </c:pt>
                <c:pt idx="5808">
                  <c:v>44347.5</c:v>
                </c:pt>
                <c:pt idx="5809">
                  <c:v>44347.510416666664</c:v>
                </c:pt>
                <c:pt idx="5810">
                  <c:v>44347.520833333336</c:v>
                </c:pt>
                <c:pt idx="5811">
                  <c:v>44347.53125</c:v>
                </c:pt>
                <c:pt idx="5812">
                  <c:v>44347.541666666664</c:v>
                </c:pt>
                <c:pt idx="5813">
                  <c:v>44347.552083333336</c:v>
                </c:pt>
                <c:pt idx="5814">
                  <c:v>44347.5625</c:v>
                </c:pt>
                <c:pt idx="5815">
                  <c:v>44347.572916666664</c:v>
                </c:pt>
                <c:pt idx="5816">
                  <c:v>44347.583333333336</c:v>
                </c:pt>
                <c:pt idx="5817">
                  <c:v>44347.59375</c:v>
                </c:pt>
                <c:pt idx="5818">
                  <c:v>44347.604166666664</c:v>
                </c:pt>
                <c:pt idx="5819">
                  <c:v>44347.614583333336</c:v>
                </c:pt>
                <c:pt idx="5820">
                  <c:v>44347.625</c:v>
                </c:pt>
                <c:pt idx="5821">
                  <c:v>44347.635416666664</c:v>
                </c:pt>
                <c:pt idx="5822">
                  <c:v>44347.645833333336</c:v>
                </c:pt>
                <c:pt idx="5823">
                  <c:v>44347.65625</c:v>
                </c:pt>
                <c:pt idx="5824">
                  <c:v>44347.666666666664</c:v>
                </c:pt>
                <c:pt idx="5825">
                  <c:v>44347.677083333336</c:v>
                </c:pt>
                <c:pt idx="5826">
                  <c:v>44347.6875</c:v>
                </c:pt>
                <c:pt idx="5827">
                  <c:v>44347.697916666664</c:v>
                </c:pt>
                <c:pt idx="5828">
                  <c:v>44347.708333333336</c:v>
                </c:pt>
                <c:pt idx="5829">
                  <c:v>44347.71875</c:v>
                </c:pt>
                <c:pt idx="5830">
                  <c:v>44347.729166666664</c:v>
                </c:pt>
                <c:pt idx="5831">
                  <c:v>44347.739583333336</c:v>
                </c:pt>
                <c:pt idx="5832">
                  <c:v>44347.75</c:v>
                </c:pt>
                <c:pt idx="5833">
                  <c:v>44347.760416666664</c:v>
                </c:pt>
                <c:pt idx="5834">
                  <c:v>44347.770833333336</c:v>
                </c:pt>
                <c:pt idx="5835">
                  <c:v>44347.78125</c:v>
                </c:pt>
                <c:pt idx="5836">
                  <c:v>44347.791666666664</c:v>
                </c:pt>
                <c:pt idx="5837">
                  <c:v>44347.802083333336</c:v>
                </c:pt>
                <c:pt idx="5838">
                  <c:v>44347.8125</c:v>
                </c:pt>
                <c:pt idx="5839">
                  <c:v>44347.822916666664</c:v>
                </c:pt>
                <c:pt idx="5840">
                  <c:v>44347.833333333336</c:v>
                </c:pt>
                <c:pt idx="5841">
                  <c:v>44347.84375</c:v>
                </c:pt>
                <c:pt idx="5842">
                  <c:v>44347.854166666664</c:v>
                </c:pt>
                <c:pt idx="5843">
                  <c:v>44347.864583333336</c:v>
                </c:pt>
                <c:pt idx="5844">
                  <c:v>44347.875</c:v>
                </c:pt>
                <c:pt idx="5845">
                  <c:v>44347.885416666664</c:v>
                </c:pt>
                <c:pt idx="5846">
                  <c:v>44347.895833333336</c:v>
                </c:pt>
                <c:pt idx="5847">
                  <c:v>44347.90625</c:v>
                </c:pt>
                <c:pt idx="5848">
                  <c:v>44347.916666666664</c:v>
                </c:pt>
                <c:pt idx="5849">
                  <c:v>44347.927083333336</c:v>
                </c:pt>
                <c:pt idx="5850">
                  <c:v>44347.9375</c:v>
                </c:pt>
                <c:pt idx="5851">
                  <c:v>44347.947916666664</c:v>
                </c:pt>
                <c:pt idx="5852">
                  <c:v>44347.958333333336</c:v>
                </c:pt>
                <c:pt idx="5853">
                  <c:v>44347.96875</c:v>
                </c:pt>
                <c:pt idx="5854">
                  <c:v>44347.979166666664</c:v>
                </c:pt>
                <c:pt idx="5855">
                  <c:v>44347.989583333336</c:v>
                </c:pt>
              </c:numCache>
            </c:numRef>
          </c:xVal>
          <c:yVal>
            <c:numRef>
              <c:f>Stage!$G$3:$G$5858</c:f>
              <c:numCache>
                <c:formatCode>General</c:formatCode>
                <c:ptCount val="5856"/>
                <c:pt idx="0">
                  <c:v>9.17</c:v>
                </c:pt>
                <c:pt idx="1">
                  <c:v>9.17</c:v>
                </c:pt>
                <c:pt idx="2">
                  <c:v>9.17</c:v>
                </c:pt>
                <c:pt idx="3">
                  <c:v>9.17</c:v>
                </c:pt>
                <c:pt idx="4">
                  <c:v>9.17</c:v>
                </c:pt>
                <c:pt idx="5">
                  <c:v>9.16</c:v>
                </c:pt>
                <c:pt idx="6">
                  <c:v>9.16</c:v>
                </c:pt>
                <c:pt idx="7">
                  <c:v>9.16</c:v>
                </c:pt>
                <c:pt idx="8">
                  <c:v>9.16</c:v>
                </c:pt>
                <c:pt idx="9">
                  <c:v>9.15</c:v>
                </c:pt>
                <c:pt idx="10">
                  <c:v>9.15</c:v>
                </c:pt>
                <c:pt idx="11">
                  <c:v>9.15</c:v>
                </c:pt>
                <c:pt idx="12">
                  <c:v>9.15</c:v>
                </c:pt>
                <c:pt idx="13">
                  <c:v>9.15</c:v>
                </c:pt>
                <c:pt idx="14">
                  <c:v>9.15</c:v>
                </c:pt>
                <c:pt idx="15">
                  <c:v>9.15</c:v>
                </c:pt>
                <c:pt idx="16">
                  <c:v>9.15</c:v>
                </c:pt>
                <c:pt idx="17">
                  <c:v>9.14</c:v>
                </c:pt>
                <c:pt idx="18">
                  <c:v>9.14</c:v>
                </c:pt>
                <c:pt idx="19">
                  <c:v>9.14</c:v>
                </c:pt>
                <c:pt idx="20">
                  <c:v>9.14</c:v>
                </c:pt>
                <c:pt idx="21">
                  <c:v>9.14</c:v>
                </c:pt>
                <c:pt idx="22">
                  <c:v>9.1300000000000008</c:v>
                </c:pt>
                <c:pt idx="23">
                  <c:v>9.14</c:v>
                </c:pt>
                <c:pt idx="24">
                  <c:v>9.1199999999999992</c:v>
                </c:pt>
                <c:pt idx="25">
                  <c:v>9.1300000000000008</c:v>
                </c:pt>
                <c:pt idx="26">
                  <c:v>9.11</c:v>
                </c:pt>
                <c:pt idx="27">
                  <c:v>9.11</c:v>
                </c:pt>
                <c:pt idx="28">
                  <c:v>9.1199999999999992</c:v>
                </c:pt>
                <c:pt idx="29">
                  <c:v>9.1199999999999992</c:v>
                </c:pt>
                <c:pt idx="30">
                  <c:v>9.1199999999999992</c:v>
                </c:pt>
                <c:pt idx="31">
                  <c:v>9.1199999999999992</c:v>
                </c:pt>
                <c:pt idx="32">
                  <c:v>9.11</c:v>
                </c:pt>
                <c:pt idx="33">
                  <c:v>9.09</c:v>
                </c:pt>
                <c:pt idx="34">
                  <c:v>9.1</c:v>
                </c:pt>
                <c:pt idx="35">
                  <c:v>9.09</c:v>
                </c:pt>
                <c:pt idx="36">
                  <c:v>9.09</c:v>
                </c:pt>
                <c:pt idx="37">
                  <c:v>9.07</c:v>
                </c:pt>
                <c:pt idx="38">
                  <c:v>9.07</c:v>
                </c:pt>
                <c:pt idx="39">
                  <c:v>9.09</c:v>
                </c:pt>
                <c:pt idx="40">
                  <c:v>9.06</c:v>
                </c:pt>
                <c:pt idx="41">
                  <c:v>9.06</c:v>
                </c:pt>
                <c:pt idx="42">
                  <c:v>9.07</c:v>
                </c:pt>
                <c:pt idx="43">
                  <c:v>9.06</c:v>
                </c:pt>
                <c:pt idx="44">
                  <c:v>9.08</c:v>
                </c:pt>
                <c:pt idx="45">
                  <c:v>9.08</c:v>
                </c:pt>
                <c:pt idx="46">
                  <c:v>9.08</c:v>
                </c:pt>
                <c:pt idx="47">
                  <c:v>9.0399999999999991</c:v>
                </c:pt>
                <c:pt idx="48">
                  <c:v>9.07</c:v>
                </c:pt>
                <c:pt idx="49">
                  <c:v>9.06</c:v>
                </c:pt>
                <c:pt idx="50">
                  <c:v>9.0399999999999991</c:v>
                </c:pt>
                <c:pt idx="51">
                  <c:v>9.08</c:v>
                </c:pt>
                <c:pt idx="52">
                  <c:v>9.08</c:v>
                </c:pt>
                <c:pt idx="53">
                  <c:v>9.06</c:v>
                </c:pt>
                <c:pt idx="54">
                  <c:v>9.08</c:v>
                </c:pt>
                <c:pt idx="55">
                  <c:v>9.06</c:v>
                </c:pt>
                <c:pt idx="56">
                  <c:v>9.07</c:v>
                </c:pt>
                <c:pt idx="57">
                  <c:v>9.07</c:v>
                </c:pt>
                <c:pt idx="58">
                  <c:v>9.06</c:v>
                </c:pt>
                <c:pt idx="59">
                  <c:v>9.0500000000000007</c:v>
                </c:pt>
                <c:pt idx="60">
                  <c:v>9.0500000000000007</c:v>
                </c:pt>
                <c:pt idx="61">
                  <c:v>9.06</c:v>
                </c:pt>
                <c:pt idx="62">
                  <c:v>9.06</c:v>
                </c:pt>
                <c:pt idx="63">
                  <c:v>9.0500000000000007</c:v>
                </c:pt>
                <c:pt idx="64">
                  <c:v>9.02</c:v>
                </c:pt>
                <c:pt idx="65">
                  <c:v>9.0500000000000007</c:v>
                </c:pt>
                <c:pt idx="66">
                  <c:v>9.06</c:v>
                </c:pt>
                <c:pt idx="67">
                  <c:v>9.01</c:v>
                </c:pt>
                <c:pt idx="68">
                  <c:v>9.0299999999999994</c:v>
                </c:pt>
                <c:pt idx="69">
                  <c:v>9.0500000000000007</c:v>
                </c:pt>
                <c:pt idx="70">
                  <c:v>9.0399999999999991</c:v>
                </c:pt>
                <c:pt idx="71">
                  <c:v>9.0299999999999994</c:v>
                </c:pt>
                <c:pt idx="72">
                  <c:v>9.0299999999999994</c:v>
                </c:pt>
                <c:pt idx="73">
                  <c:v>9.0299999999999994</c:v>
                </c:pt>
                <c:pt idx="74">
                  <c:v>9</c:v>
                </c:pt>
                <c:pt idx="75">
                  <c:v>9.0299999999999994</c:v>
                </c:pt>
                <c:pt idx="76">
                  <c:v>9.02</c:v>
                </c:pt>
                <c:pt idx="77">
                  <c:v>9.01</c:v>
                </c:pt>
                <c:pt idx="78">
                  <c:v>9.01</c:v>
                </c:pt>
                <c:pt idx="79">
                  <c:v>9</c:v>
                </c:pt>
                <c:pt idx="80">
                  <c:v>9</c:v>
                </c:pt>
                <c:pt idx="81">
                  <c:v>8.99</c:v>
                </c:pt>
                <c:pt idx="82">
                  <c:v>8.99</c:v>
                </c:pt>
                <c:pt idx="83">
                  <c:v>8.99</c:v>
                </c:pt>
                <c:pt idx="84">
                  <c:v>8.98</c:v>
                </c:pt>
                <c:pt idx="85">
                  <c:v>8.98</c:v>
                </c:pt>
                <c:pt idx="86">
                  <c:v>8.9700000000000006</c:v>
                </c:pt>
                <c:pt idx="87">
                  <c:v>8.9600000000000009</c:v>
                </c:pt>
                <c:pt idx="88">
                  <c:v>8.9499999999999993</c:v>
                </c:pt>
                <c:pt idx="89">
                  <c:v>8.94</c:v>
                </c:pt>
                <c:pt idx="90">
                  <c:v>8.94</c:v>
                </c:pt>
                <c:pt idx="91">
                  <c:v>8.94</c:v>
                </c:pt>
                <c:pt idx="92">
                  <c:v>8.93</c:v>
                </c:pt>
                <c:pt idx="93">
                  <c:v>8.93</c:v>
                </c:pt>
                <c:pt idx="94">
                  <c:v>8.93</c:v>
                </c:pt>
                <c:pt idx="95">
                  <c:v>8.92</c:v>
                </c:pt>
                <c:pt idx="96">
                  <c:v>8.92</c:v>
                </c:pt>
                <c:pt idx="97">
                  <c:v>8.92</c:v>
                </c:pt>
                <c:pt idx="98">
                  <c:v>8.92</c:v>
                </c:pt>
                <c:pt idx="99">
                  <c:v>8.91</c:v>
                </c:pt>
                <c:pt idx="100">
                  <c:v>8.91</c:v>
                </c:pt>
                <c:pt idx="101">
                  <c:v>8.91</c:v>
                </c:pt>
                <c:pt idx="102">
                  <c:v>8.91</c:v>
                </c:pt>
                <c:pt idx="103">
                  <c:v>8.91</c:v>
                </c:pt>
                <c:pt idx="104">
                  <c:v>8.91</c:v>
                </c:pt>
                <c:pt idx="105">
                  <c:v>8.91</c:v>
                </c:pt>
                <c:pt idx="106">
                  <c:v>8.91</c:v>
                </c:pt>
                <c:pt idx="107">
                  <c:v>8.91</c:v>
                </c:pt>
                <c:pt idx="108">
                  <c:v>8.91</c:v>
                </c:pt>
                <c:pt idx="109">
                  <c:v>8.91</c:v>
                </c:pt>
                <c:pt idx="110">
                  <c:v>8.91</c:v>
                </c:pt>
                <c:pt idx="111">
                  <c:v>8.9</c:v>
                </c:pt>
                <c:pt idx="112">
                  <c:v>8.9</c:v>
                </c:pt>
                <c:pt idx="113">
                  <c:v>8.9</c:v>
                </c:pt>
                <c:pt idx="114">
                  <c:v>8.9</c:v>
                </c:pt>
                <c:pt idx="115">
                  <c:v>8.9</c:v>
                </c:pt>
                <c:pt idx="116">
                  <c:v>8.9</c:v>
                </c:pt>
                <c:pt idx="117">
                  <c:v>8.9</c:v>
                </c:pt>
                <c:pt idx="118">
                  <c:v>8.9</c:v>
                </c:pt>
                <c:pt idx="119">
                  <c:v>8.9</c:v>
                </c:pt>
                <c:pt idx="120">
                  <c:v>8.9</c:v>
                </c:pt>
                <c:pt idx="121">
                  <c:v>8.9</c:v>
                </c:pt>
                <c:pt idx="122">
                  <c:v>8.9</c:v>
                </c:pt>
                <c:pt idx="123">
                  <c:v>8.89</c:v>
                </c:pt>
                <c:pt idx="124">
                  <c:v>8.89</c:v>
                </c:pt>
                <c:pt idx="125">
                  <c:v>8.89</c:v>
                </c:pt>
                <c:pt idx="126">
                  <c:v>8.89</c:v>
                </c:pt>
                <c:pt idx="127">
                  <c:v>8.89</c:v>
                </c:pt>
                <c:pt idx="128">
                  <c:v>8.89</c:v>
                </c:pt>
                <c:pt idx="129">
                  <c:v>8.89</c:v>
                </c:pt>
                <c:pt idx="130">
                  <c:v>8.89</c:v>
                </c:pt>
                <c:pt idx="131">
                  <c:v>8.89</c:v>
                </c:pt>
                <c:pt idx="132">
                  <c:v>8.89</c:v>
                </c:pt>
                <c:pt idx="133">
                  <c:v>8.89</c:v>
                </c:pt>
                <c:pt idx="134">
                  <c:v>8.8800000000000008</c:v>
                </c:pt>
                <c:pt idx="135">
                  <c:v>8.89</c:v>
                </c:pt>
                <c:pt idx="136">
                  <c:v>8.89</c:v>
                </c:pt>
                <c:pt idx="137">
                  <c:v>8.8800000000000008</c:v>
                </c:pt>
                <c:pt idx="138">
                  <c:v>8.8800000000000008</c:v>
                </c:pt>
                <c:pt idx="139">
                  <c:v>8.8800000000000008</c:v>
                </c:pt>
                <c:pt idx="140">
                  <c:v>8.8800000000000008</c:v>
                </c:pt>
                <c:pt idx="141">
                  <c:v>8.8800000000000008</c:v>
                </c:pt>
                <c:pt idx="142">
                  <c:v>8.8699999999999992</c:v>
                </c:pt>
                <c:pt idx="143">
                  <c:v>8.8800000000000008</c:v>
                </c:pt>
                <c:pt idx="144">
                  <c:v>8.8800000000000008</c:v>
                </c:pt>
                <c:pt idx="145">
                  <c:v>8.89</c:v>
                </c:pt>
                <c:pt idx="146">
                  <c:v>8.8800000000000008</c:v>
                </c:pt>
                <c:pt idx="147">
                  <c:v>8.8800000000000008</c:v>
                </c:pt>
                <c:pt idx="148">
                  <c:v>8.89</c:v>
                </c:pt>
                <c:pt idx="149">
                  <c:v>8.8800000000000008</c:v>
                </c:pt>
                <c:pt idx="150">
                  <c:v>8.8699999999999992</c:v>
                </c:pt>
                <c:pt idx="151">
                  <c:v>8.84</c:v>
                </c:pt>
                <c:pt idx="152">
                  <c:v>8.85</c:v>
                </c:pt>
                <c:pt idx="153">
                  <c:v>8.85</c:v>
                </c:pt>
                <c:pt idx="154">
                  <c:v>8.84</c:v>
                </c:pt>
                <c:pt idx="155">
                  <c:v>8.84</c:v>
                </c:pt>
                <c:pt idx="156">
                  <c:v>8.83</c:v>
                </c:pt>
                <c:pt idx="157">
                  <c:v>8.84</c:v>
                </c:pt>
                <c:pt idx="158">
                  <c:v>8.84</c:v>
                </c:pt>
                <c:pt idx="159">
                  <c:v>8.84</c:v>
                </c:pt>
                <c:pt idx="160">
                  <c:v>8.83</c:v>
                </c:pt>
                <c:pt idx="161">
                  <c:v>8.84</c:v>
                </c:pt>
                <c:pt idx="162">
                  <c:v>8.84</c:v>
                </c:pt>
                <c:pt idx="163">
                  <c:v>8.84</c:v>
                </c:pt>
                <c:pt idx="164">
                  <c:v>8.81</c:v>
                </c:pt>
                <c:pt idx="165">
                  <c:v>8.81</c:v>
                </c:pt>
                <c:pt idx="166">
                  <c:v>8.83</c:v>
                </c:pt>
                <c:pt idx="167">
                  <c:v>8.81</c:v>
                </c:pt>
                <c:pt idx="168">
                  <c:v>8.81</c:v>
                </c:pt>
                <c:pt idx="169">
                  <c:v>8.7899999999999991</c:v>
                </c:pt>
                <c:pt idx="170">
                  <c:v>8.8000000000000007</c:v>
                </c:pt>
                <c:pt idx="171">
                  <c:v>8.83</c:v>
                </c:pt>
                <c:pt idx="172">
                  <c:v>8.84</c:v>
                </c:pt>
                <c:pt idx="173">
                  <c:v>8.84</c:v>
                </c:pt>
                <c:pt idx="174">
                  <c:v>8.83</c:v>
                </c:pt>
                <c:pt idx="175">
                  <c:v>8.84</c:v>
                </c:pt>
                <c:pt idx="176">
                  <c:v>8.83</c:v>
                </c:pt>
                <c:pt idx="177">
                  <c:v>8.83</c:v>
                </c:pt>
                <c:pt idx="178">
                  <c:v>8.83</c:v>
                </c:pt>
                <c:pt idx="179">
                  <c:v>8.83</c:v>
                </c:pt>
                <c:pt idx="180">
                  <c:v>8.83</c:v>
                </c:pt>
                <c:pt idx="181">
                  <c:v>8.83</c:v>
                </c:pt>
                <c:pt idx="182">
                  <c:v>8.83</c:v>
                </c:pt>
                <c:pt idx="183">
                  <c:v>8.83</c:v>
                </c:pt>
                <c:pt idx="184">
                  <c:v>8.83</c:v>
                </c:pt>
                <c:pt idx="185">
                  <c:v>8.82</c:v>
                </c:pt>
                <c:pt idx="186">
                  <c:v>8.83</c:v>
                </c:pt>
                <c:pt idx="187">
                  <c:v>8.82</c:v>
                </c:pt>
                <c:pt idx="188">
                  <c:v>8.82</c:v>
                </c:pt>
                <c:pt idx="189">
                  <c:v>8.82</c:v>
                </c:pt>
                <c:pt idx="190">
                  <c:v>8.82</c:v>
                </c:pt>
                <c:pt idx="191">
                  <c:v>8.82</c:v>
                </c:pt>
                <c:pt idx="192">
                  <c:v>8.82</c:v>
                </c:pt>
                <c:pt idx="193">
                  <c:v>8.82</c:v>
                </c:pt>
                <c:pt idx="194">
                  <c:v>8.82</c:v>
                </c:pt>
                <c:pt idx="195">
                  <c:v>8.81</c:v>
                </c:pt>
                <c:pt idx="196">
                  <c:v>8.82</c:v>
                </c:pt>
                <c:pt idx="197">
                  <c:v>8.81</c:v>
                </c:pt>
                <c:pt idx="198">
                  <c:v>8.81</c:v>
                </c:pt>
                <c:pt idx="199">
                  <c:v>8.81</c:v>
                </c:pt>
                <c:pt idx="200">
                  <c:v>8.81</c:v>
                </c:pt>
                <c:pt idx="201">
                  <c:v>8.81</c:v>
                </c:pt>
                <c:pt idx="202">
                  <c:v>8.81</c:v>
                </c:pt>
                <c:pt idx="203">
                  <c:v>8.81</c:v>
                </c:pt>
                <c:pt idx="204">
                  <c:v>8.81</c:v>
                </c:pt>
                <c:pt idx="205">
                  <c:v>8.8000000000000007</c:v>
                </c:pt>
                <c:pt idx="206">
                  <c:v>8.81</c:v>
                </c:pt>
                <c:pt idx="207">
                  <c:v>8.8000000000000007</c:v>
                </c:pt>
                <c:pt idx="208">
                  <c:v>8.8000000000000007</c:v>
                </c:pt>
                <c:pt idx="209">
                  <c:v>8.8000000000000007</c:v>
                </c:pt>
                <c:pt idx="210">
                  <c:v>8.8000000000000007</c:v>
                </c:pt>
                <c:pt idx="211">
                  <c:v>8.8000000000000007</c:v>
                </c:pt>
                <c:pt idx="212">
                  <c:v>8.8000000000000007</c:v>
                </c:pt>
                <c:pt idx="213">
                  <c:v>8.8000000000000007</c:v>
                </c:pt>
                <c:pt idx="214">
                  <c:v>8.8000000000000007</c:v>
                </c:pt>
                <c:pt idx="215">
                  <c:v>8.8000000000000007</c:v>
                </c:pt>
                <c:pt idx="216">
                  <c:v>8.7899999999999991</c:v>
                </c:pt>
                <c:pt idx="217">
                  <c:v>8.8000000000000007</c:v>
                </c:pt>
                <c:pt idx="218">
                  <c:v>8.7899999999999991</c:v>
                </c:pt>
                <c:pt idx="219">
                  <c:v>8.7899999999999991</c:v>
                </c:pt>
                <c:pt idx="220">
                  <c:v>8.7899999999999991</c:v>
                </c:pt>
                <c:pt idx="221">
                  <c:v>8.7899999999999991</c:v>
                </c:pt>
                <c:pt idx="222">
                  <c:v>8.74</c:v>
                </c:pt>
                <c:pt idx="223">
                  <c:v>8.76</c:v>
                </c:pt>
                <c:pt idx="224">
                  <c:v>8.76</c:v>
                </c:pt>
                <c:pt idx="225">
                  <c:v>8.74</c:v>
                </c:pt>
                <c:pt idx="226">
                  <c:v>8.75</c:v>
                </c:pt>
                <c:pt idx="227">
                  <c:v>8.74</c:v>
                </c:pt>
                <c:pt idx="228">
                  <c:v>8.73</c:v>
                </c:pt>
                <c:pt idx="229">
                  <c:v>8.73</c:v>
                </c:pt>
                <c:pt idx="230">
                  <c:v>8.7200000000000006</c:v>
                </c:pt>
                <c:pt idx="231">
                  <c:v>8.7200000000000006</c:v>
                </c:pt>
                <c:pt idx="232">
                  <c:v>8.7100000000000009</c:v>
                </c:pt>
                <c:pt idx="233">
                  <c:v>8.6999999999999993</c:v>
                </c:pt>
                <c:pt idx="234">
                  <c:v>8.67</c:v>
                </c:pt>
                <c:pt idx="235">
                  <c:v>8.67</c:v>
                </c:pt>
                <c:pt idx="236">
                  <c:v>8.66</c:v>
                </c:pt>
                <c:pt idx="237">
                  <c:v>8.65</c:v>
                </c:pt>
                <c:pt idx="238">
                  <c:v>8.64</c:v>
                </c:pt>
                <c:pt idx="239">
                  <c:v>8.64</c:v>
                </c:pt>
                <c:pt idx="240">
                  <c:v>8.65</c:v>
                </c:pt>
                <c:pt idx="241">
                  <c:v>8.64</c:v>
                </c:pt>
                <c:pt idx="242">
                  <c:v>8.66</c:v>
                </c:pt>
                <c:pt idx="243">
                  <c:v>8.6199999999999992</c:v>
                </c:pt>
                <c:pt idx="244">
                  <c:v>8.6300000000000008</c:v>
                </c:pt>
                <c:pt idx="245">
                  <c:v>8.6300000000000008</c:v>
                </c:pt>
                <c:pt idx="246">
                  <c:v>8.6199999999999992</c:v>
                </c:pt>
                <c:pt idx="247">
                  <c:v>8.6300000000000008</c:v>
                </c:pt>
                <c:pt idx="248">
                  <c:v>8.6</c:v>
                </c:pt>
                <c:pt idx="249">
                  <c:v>8.59</c:v>
                </c:pt>
                <c:pt idx="250">
                  <c:v>8.58</c:v>
                </c:pt>
                <c:pt idx="251">
                  <c:v>8.6</c:v>
                </c:pt>
                <c:pt idx="252">
                  <c:v>8.56</c:v>
                </c:pt>
                <c:pt idx="253">
                  <c:v>8.5500000000000007</c:v>
                </c:pt>
                <c:pt idx="254">
                  <c:v>8.56</c:v>
                </c:pt>
                <c:pt idx="255">
                  <c:v>8.5500000000000007</c:v>
                </c:pt>
                <c:pt idx="256">
                  <c:v>8.56</c:v>
                </c:pt>
                <c:pt idx="257">
                  <c:v>8.52</c:v>
                </c:pt>
                <c:pt idx="258">
                  <c:v>8.52</c:v>
                </c:pt>
                <c:pt idx="259">
                  <c:v>8.52</c:v>
                </c:pt>
                <c:pt idx="260">
                  <c:v>8.51</c:v>
                </c:pt>
                <c:pt idx="261">
                  <c:v>8.5</c:v>
                </c:pt>
                <c:pt idx="262">
                  <c:v>8.49</c:v>
                </c:pt>
                <c:pt idx="263">
                  <c:v>8.4600000000000009</c:v>
                </c:pt>
                <c:pt idx="264">
                  <c:v>8.4600000000000009</c:v>
                </c:pt>
                <c:pt idx="265">
                  <c:v>8.44</c:v>
                </c:pt>
                <c:pt idx="266">
                  <c:v>8.42</c:v>
                </c:pt>
                <c:pt idx="267">
                  <c:v>8.4</c:v>
                </c:pt>
                <c:pt idx="268">
                  <c:v>8.41</c:v>
                </c:pt>
                <c:pt idx="269">
                  <c:v>8.3699999999999992</c:v>
                </c:pt>
                <c:pt idx="270">
                  <c:v>8.39</c:v>
                </c:pt>
                <c:pt idx="271">
                  <c:v>8.39</c:v>
                </c:pt>
                <c:pt idx="272">
                  <c:v>8.35</c:v>
                </c:pt>
                <c:pt idx="273">
                  <c:v>8.35</c:v>
                </c:pt>
                <c:pt idx="274">
                  <c:v>8.35</c:v>
                </c:pt>
                <c:pt idx="275">
                  <c:v>8.33</c:v>
                </c:pt>
                <c:pt idx="276">
                  <c:v>8.3000000000000007</c:v>
                </c:pt>
                <c:pt idx="277">
                  <c:v>8.32</c:v>
                </c:pt>
                <c:pt idx="278">
                  <c:v>8.2799999999999994</c:v>
                </c:pt>
                <c:pt idx="279">
                  <c:v>8.27</c:v>
                </c:pt>
                <c:pt idx="280">
                  <c:v>8.2899999999999991</c:v>
                </c:pt>
                <c:pt idx="281">
                  <c:v>8.27</c:v>
                </c:pt>
                <c:pt idx="282">
                  <c:v>8.24</c:v>
                </c:pt>
                <c:pt idx="283">
                  <c:v>8.24</c:v>
                </c:pt>
                <c:pt idx="284">
                  <c:v>8.24</c:v>
                </c:pt>
                <c:pt idx="285">
                  <c:v>8.24</c:v>
                </c:pt>
                <c:pt idx="286">
                  <c:v>8.23</c:v>
                </c:pt>
                <c:pt idx="287">
                  <c:v>8.2200000000000006</c:v>
                </c:pt>
                <c:pt idx="288">
                  <c:v>8.1999999999999993</c:v>
                </c:pt>
                <c:pt idx="289">
                  <c:v>8.19</c:v>
                </c:pt>
                <c:pt idx="290">
                  <c:v>8.1999999999999993</c:v>
                </c:pt>
                <c:pt idx="291">
                  <c:v>8.1999999999999993</c:v>
                </c:pt>
                <c:pt idx="292">
                  <c:v>8.19</c:v>
                </c:pt>
                <c:pt idx="293">
                  <c:v>8.19</c:v>
                </c:pt>
                <c:pt idx="294">
                  <c:v>8.19</c:v>
                </c:pt>
                <c:pt idx="295">
                  <c:v>8.19</c:v>
                </c:pt>
                <c:pt idx="296">
                  <c:v>8.19</c:v>
                </c:pt>
                <c:pt idx="297">
                  <c:v>8.19</c:v>
                </c:pt>
                <c:pt idx="298">
                  <c:v>8.19</c:v>
                </c:pt>
                <c:pt idx="299">
                  <c:v>8.19</c:v>
                </c:pt>
                <c:pt idx="300">
                  <c:v>8.19</c:v>
                </c:pt>
                <c:pt idx="301">
                  <c:v>8.19</c:v>
                </c:pt>
                <c:pt idx="302">
                  <c:v>8.19</c:v>
                </c:pt>
                <c:pt idx="303">
                  <c:v>8.19</c:v>
                </c:pt>
                <c:pt idx="304">
                  <c:v>8.19</c:v>
                </c:pt>
                <c:pt idx="305">
                  <c:v>8.1999999999999993</c:v>
                </c:pt>
                <c:pt idx="306">
                  <c:v>8.1999999999999993</c:v>
                </c:pt>
                <c:pt idx="307">
                  <c:v>8.1999999999999993</c:v>
                </c:pt>
                <c:pt idx="308">
                  <c:v>8.1999999999999993</c:v>
                </c:pt>
                <c:pt idx="309">
                  <c:v>8.1999999999999993</c:v>
                </c:pt>
                <c:pt idx="310">
                  <c:v>8.1999999999999993</c:v>
                </c:pt>
                <c:pt idx="311">
                  <c:v>8.2100000000000009</c:v>
                </c:pt>
                <c:pt idx="312">
                  <c:v>8.2100000000000009</c:v>
                </c:pt>
                <c:pt idx="313">
                  <c:v>8.2100000000000009</c:v>
                </c:pt>
                <c:pt idx="314">
                  <c:v>8.2100000000000009</c:v>
                </c:pt>
                <c:pt idx="315">
                  <c:v>8.2200000000000006</c:v>
                </c:pt>
                <c:pt idx="316">
                  <c:v>8.2200000000000006</c:v>
                </c:pt>
                <c:pt idx="317">
                  <c:v>8.2200000000000006</c:v>
                </c:pt>
                <c:pt idx="318">
                  <c:v>8.2200000000000006</c:v>
                </c:pt>
                <c:pt idx="319">
                  <c:v>8.2200000000000006</c:v>
                </c:pt>
                <c:pt idx="320">
                  <c:v>8.2200000000000006</c:v>
                </c:pt>
                <c:pt idx="321">
                  <c:v>8.23</c:v>
                </c:pt>
                <c:pt idx="322">
                  <c:v>8.23</c:v>
                </c:pt>
                <c:pt idx="323">
                  <c:v>8.23</c:v>
                </c:pt>
                <c:pt idx="324">
                  <c:v>8.23</c:v>
                </c:pt>
                <c:pt idx="325">
                  <c:v>8.23</c:v>
                </c:pt>
                <c:pt idx="326">
                  <c:v>8.23</c:v>
                </c:pt>
                <c:pt idx="327">
                  <c:v>8.23</c:v>
                </c:pt>
                <c:pt idx="328">
                  <c:v>8.2200000000000006</c:v>
                </c:pt>
                <c:pt idx="329">
                  <c:v>8.1999999999999993</c:v>
                </c:pt>
                <c:pt idx="330">
                  <c:v>8.23</c:v>
                </c:pt>
                <c:pt idx="331">
                  <c:v>8.23</c:v>
                </c:pt>
                <c:pt idx="332">
                  <c:v>8.24</c:v>
                </c:pt>
                <c:pt idx="333">
                  <c:v>8.24</c:v>
                </c:pt>
                <c:pt idx="334">
                  <c:v>8.24</c:v>
                </c:pt>
                <c:pt idx="335">
                  <c:v>8.24</c:v>
                </c:pt>
                <c:pt idx="336">
                  <c:v>8.23</c:v>
                </c:pt>
                <c:pt idx="337">
                  <c:v>8.24</c:v>
                </c:pt>
                <c:pt idx="338">
                  <c:v>8.2100000000000009</c:v>
                </c:pt>
                <c:pt idx="339">
                  <c:v>8.24</c:v>
                </c:pt>
                <c:pt idx="340">
                  <c:v>8.24</c:v>
                </c:pt>
                <c:pt idx="341">
                  <c:v>8.2100000000000009</c:v>
                </c:pt>
                <c:pt idx="342">
                  <c:v>8.23</c:v>
                </c:pt>
                <c:pt idx="343">
                  <c:v>8.25</c:v>
                </c:pt>
                <c:pt idx="344">
                  <c:v>8.25</c:v>
                </c:pt>
                <c:pt idx="345">
                  <c:v>8.25</c:v>
                </c:pt>
                <c:pt idx="346">
                  <c:v>8.25</c:v>
                </c:pt>
                <c:pt idx="347">
                  <c:v>8.26</c:v>
                </c:pt>
                <c:pt idx="348">
                  <c:v>8.26</c:v>
                </c:pt>
                <c:pt idx="349">
                  <c:v>8.26</c:v>
                </c:pt>
                <c:pt idx="350">
                  <c:v>8.26</c:v>
                </c:pt>
                <c:pt idx="351">
                  <c:v>8.26</c:v>
                </c:pt>
                <c:pt idx="352">
                  <c:v>8.26</c:v>
                </c:pt>
                <c:pt idx="353">
                  <c:v>8.26</c:v>
                </c:pt>
                <c:pt idx="354">
                  <c:v>8.25</c:v>
                </c:pt>
                <c:pt idx="355">
                  <c:v>8.27</c:v>
                </c:pt>
                <c:pt idx="356">
                  <c:v>8.27</c:v>
                </c:pt>
                <c:pt idx="357">
                  <c:v>8.2799999999999994</c:v>
                </c:pt>
                <c:pt idx="358">
                  <c:v>8.27</c:v>
                </c:pt>
                <c:pt idx="359">
                  <c:v>8.2799999999999994</c:v>
                </c:pt>
                <c:pt idx="360">
                  <c:v>8.2799999999999994</c:v>
                </c:pt>
                <c:pt idx="361">
                  <c:v>8.2799999999999994</c:v>
                </c:pt>
                <c:pt idx="362">
                  <c:v>8.2799999999999994</c:v>
                </c:pt>
                <c:pt idx="363">
                  <c:v>8.2799999999999994</c:v>
                </c:pt>
                <c:pt idx="364">
                  <c:v>8.2799999999999994</c:v>
                </c:pt>
                <c:pt idx="365">
                  <c:v>8.2799999999999994</c:v>
                </c:pt>
                <c:pt idx="366">
                  <c:v>8.2799999999999994</c:v>
                </c:pt>
                <c:pt idx="367">
                  <c:v>8.2799999999999994</c:v>
                </c:pt>
                <c:pt idx="368">
                  <c:v>8.2799999999999994</c:v>
                </c:pt>
                <c:pt idx="369">
                  <c:v>8.2799999999999994</c:v>
                </c:pt>
                <c:pt idx="370">
                  <c:v>8.2799999999999994</c:v>
                </c:pt>
                <c:pt idx="371">
                  <c:v>8.2799999999999994</c:v>
                </c:pt>
                <c:pt idx="372">
                  <c:v>8.2799999999999994</c:v>
                </c:pt>
                <c:pt idx="373">
                  <c:v>8.2799999999999994</c:v>
                </c:pt>
                <c:pt idx="374">
                  <c:v>8.2799999999999994</c:v>
                </c:pt>
                <c:pt idx="375">
                  <c:v>8.2799999999999994</c:v>
                </c:pt>
                <c:pt idx="376">
                  <c:v>8.2799999999999994</c:v>
                </c:pt>
                <c:pt idx="377">
                  <c:v>8.2899999999999991</c:v>
                </c:pt>
                <c:pt idx="378">
                  <c:v>8.2899999999999991</c:v>
                </c:pt>
                <c:pt idx="379">
                  <c:v>8.2799999999999994</c:v>
                </c:pt>
                <c:pt idx="380">
                  <c:v>8.2899999999999991</c:v>
                </c:pt>
                <c:pt idx="381">
                  <c:v>8.2799999999999994</c:v>
                </c:pt>
                <c:pt idx="382">
                  <c:v>8.2799999999999994</c:v>
                </c:pt>
                <c:pt idx="383">
                  <c:v>8.2799999999999994</c:v>
                </c:pt>
                <c:pt idx="384">
                  <c:v>8.2799999999999994</c:v>
                </c:pt>
                <c:pt idx="385">
                  <c:v>8.2799999999999994</c:v>
                </c:pt>
                <c:pt idx="386">
                  <c:v>8.2799999999999994</c:v>
                </c:pt>
                <c:pt idx="387">
                  <c:v>8.2799999999999994</c:v>
                </c:pt>
                <c:pt idx="388">
                  <c:v>8.2799999999999994</c:v>
                </c:pt>
                <c:pt idx="389">
                  <c:v>8.2799999999999994</c:v>
                </c:pt>
                <c:pt idx="390">
                  <c:v>8.2799999999999994</c:v>
                </c:pt>
                <c:pt idx="391">
                  <c:v>8.27</c:v>
                </c:pt>
                <c:pt idx="392">
                  <c:v>8.27</c:v>
                </c:pt>
                <c:pt idx="393">
                  <c:v>8.27</c:v>
                </c:pt>
                <c:pt idx="394">
                  <c:v>8.27</c:v>
                </c:pt>
                <c:pt idx="395">
                  <c:v>8.27</c:v>
                </c:pt>
                <c:pt idx="396">
                  <c:v>8.27</c:v>
                </c:pt>
                <c:pt idx="397">
                  <c:v>8.27</c:v>
                </c:pt>
                <c:pt idx="398">
                  <c:v>8.27</c:v>
                </c:pt>
                <c:pt idx="399">
                  <c:v>8.27</c:v>
                </c:pt>
                <c:pt idx="400">
                  <c:v>8.27</c:v>
                </c:pt>
                <c:pt idx="401">
                  <c:v>8.27</c:v>
                </c:pt>
                <c:pt idx="402">
                  <c:v>8.27</c:v>
                </c:pt>
                <c:pt idx="403">
                  <c:v>8.27</c:v>
                </c:pt>
                <c:pt idx="404">
                  <c:v>8.27</c:v>
                </c:pt>
                <c:pt idx="405">
                  <c:v>8.26</c:v>
                </c:pt>
                <c:pt idx="406">
                  <c:v>8.26</c:v>
                </c:pt>
                <c:pt idx="407">
                  <c:v>8.26</c:v>
                </c:pt>
                <c:pt idx="408">
                  <c:v>8.26</c:v>
                </c:pt>
                <c:pt idx="409">
                  <c:v>8.26</c:v>
                </c:pt>
                <c:pt idx="410">
                  <c:v>8.26</c:v>
                </c:pt>
                <c:pt idx="411">
                  <c:v>8.26</c:v>
                </c:pt>
                <c:pt idx="412">
                  <c:v>8.26</c:v>
                </c:pt>
                <c:pt idx="413">
                  <c:v>8.26</c:v>
                </c:pt>
                <c:pt idx="414">
                  <c:v>8.25</c:v>
                </c:pt>
                <c:pt idx="415">
                  <c:v>8.25</c:v>
                </c:pt>
                <c:pt idx="416">
                  <c:v>8.25</c:v>
                </c:pt>
                <c:pt idx="417">
                  <c:v>8.25</c:v>
                </c:pt>
                <c:pt idx="418">
                  <c:v>8.25</c:v>
                </c:pt>
                <c:pt idx="419">
                  <c:v>8.2100000000000009</c:v>
                </c:pt>
                <c:pt idx="420">
                  <c:v>8.25</c:v>
                </c:pt>
                <c:pt idx="421">
                  <c:v>8.2200000000000006</c:v>
                </c:pt>
                <c:pt idx="422">
                  <c:v>8.2100000000000009</c:v>
                </c:pt>
                <c:pt idx="423">
                  <c:v>8.24</c:v>
                </c:pt>
                <c:pt idx="424">
                  <c:v>8.2200000000000006</c:v>
                </c:pt>
                <c:pt idx="425">
                  <c:v>8.1999999999999993</c:v>
                </c:pt>
                <c:pt idx="426">
                  <c:v>8.2100000000000009</c:v>
                </c:pt>
                <c:pt idx="427">
                  <c:v>8.1999999999999993</c:v>
                </c:pt>
                <c:pt idx="428">
                  <c:v>8.19</c:v>
                </c:pt>
                <c:pt idx="429">
                  <c:v>8.2100000000000009</c:v>
                </c:pt>
                <c:pt idx="430">
                  <c:v>8.2100000000000009</c:v>
                </c:pt>
                <c:pt idx="431">
                  <c:v>8.1999999999999993</c:v>
                </c:pt>
                <c:pt idx="432">
                  <c:v>8.23</c:v>
                </c:pt>
                <c:pt idx="433">
                  <c:v>8.19</c:v>
                </c:pt>
                <c:pt idx="434">
                  <c:v>8.18</c:v>
                </c:pt>
                <c:pt idx="435">
                  <c:v>8.18</c:v>
                </c:pt>
                <c:pt idx="436">
                  <c:v>8.18</c:v>
                </c:pt>
                <c:pt idx="437">
                  <c:v>8.19</c:v>
                </c:pt>
                <c:pt idx="438">
                  <c:v>8.18</c:v>
                </c:pt>
                <c:pt idx="439">
                  <c:v>8.2100000000000009</c:v>
                </c:pt>
                <c:pt idx="440">
                  <c:v>8.1999999999999993</c:v>
                </c:pt>
                <c:pt idx="441">
                  <c:v>8.18</c:v>
                </c:pt>
                <c:pt idx="442">
                  <c:v>8.2200000000000006</c:v>
                </c:pt>
                <c:pt idx="443">
                  <c:v>8.18</c:v>
                </c:pt>
                <c:pt idx="444">
                  <c:v>8.19</c:v>
                </c:pt>
                <c:pt idx="445">
                  <c:v>8.2100000000000009</c:v>
                </c:pt>
                <c:pt idx="446">
                  <c:v>8.2100000000000009</c:v>
                </c:pt>
                <c:pt idx="447">
                  <c:v>8.19</c:v>
                </c:pt>
                <c:pt idx="448">
                  <c:v>8.2100000000000009</c:v>
                </c:pt>
                <c:pt idx="449">
                  <c:v>8.2200000000000006</c:v>
                </c:pt>
                <c:pt idx="450">
                  <c:v>8.2200000000000006</c:v>
                </c:pt>
                <c:pt idx="451">
                  <c:v>8.2200000000000006</c:v>
                </c:pt>
                <c:pt idx="452">
                  <c:v>8.23</c:v>
                </c:pt>
                <c:pt idx="453">
                  <c:v>8.2200000000000006</c:v>
                </c:pt>
                <c:pt idx="454">
                  <c:v>8.23</c:v>
                </c:pt>
                <c:pt idx="455">
                  <c:v>8.18</c:v>
                </c:pt>
                <c:pt idx="456">
                  <c:v>8.19</c:v>
                </c:pt>
                <c:pt idx="457">
                  <c:v>8.1999999999999993</c:v>
                </c:pt>
                <c:pt idx="458">
                  <c:v>8.2200000000000006</c:v>
                </c:pt>
                <c:pt idx="459">
                  <c:v>8.1999999999999993</c:v>
                </c:pt>
                <c:pt idx="460">
                  <c:v>8.2100000000000009</c:v>
                </c:pt>
                <c:pt idx="461">
                  <c:v>8.1999999999999993</c:v>
                </c:pt>
                <c:pt idx="462">
                  <c:v>8.1999999999999993</c:v>
                </c:pt>
                <c:pt idx="463">
                  <c:v>8.19</c:v>
                </c:pt>
                <c:pt idx="464">
                  <c:v>8.19</c:v>
                </c:pt>
                <c:pt idx="465">
                  <c:v>8.18</c:v>
                </c:pt>
                <c:pt idx="466">
                  <c:v>8.19</c:v>
                </c:pt>
                <c:pt idx="467">
                  <c:v>8.17</c:v>
                </c:pt>
                <c:pt idx="468">
                  <c:v>8.16</c:v>
                </c:pt>
                <c:pt idx="469">
                  <c:v>8.15</c:v>
                </c:pt>
                <c:pt idx="470">
                  <c:v>8.15</c:v>
                </c:pt>
                <c:pt idx="471">
                  <c:v>8.14</c:v>
                </c:pt>
                <c:pt idx="472">
                  <c:v>8.14</c:v>
                </c:pt>
                <c:pt idx="473">
                  <c:v>8.1300000000000008</c:v>
                </c:pt>
                <c:pt idx="474">
                  <c:v>8.1300000000000008</c:v>
                </c:pt>
                <c:pt idx="475">
                  <c:v>8.1199999999999992</c:v>
                </c:pt>
                <c:pt idx="476">
                  <c:v>8.1199999999999992</c:v>
                </c:pt>
                <c:pt idx="477">
                  <c:v>8.11</c:v>
                </c:pt>
                <c:pt idx="478">
                  <c:v>8.11</c:v>
                </c:pt>
                <c:pt idx="479">
                  <c:v>8.1</c:v>
                </c:pt>
                <c:pt idx="480">
                  <c:v>8.1</c:v>
                </c:pt>
                <c:pt idx="481">
                  <c:v>8.09</c:v>
                </c:pt>
                <c:pt idx="482">
                  <c:v>8.09</c:v>
                </c:pt>
                <c:pt idx="483">
                  <c:v>8.09</c:v>
                </c:pt>
                <c:pt idx="484">
                  <c:v>8.08</c:v>
                </c:pt>
                <c:pt idx="485">
                  <c:v>8.08</c:v>
                </c:pt>
                <c:pt idx="486">
                  <c:v>8.07</c:v>
                </c:pt>
                <c:pt idx="487">
                  <c:v>8.07</c:v>
                </c:pt>
                <c:pt idx="488">
                  <c:v>8.06</c:v>
                </c:pt>
                <c:pt idx="489">
                  <c:v>8.06</c:v>
                </c:pt>
                <c:pt idx="490">
                  <c:v>8.06</c:v>
                </c:pt>
                <c:pt idx="491">
                  <c:v>8.0500000000000007</c:v>
                </c:pt>
                <c:pt idx="492">
                  <c:v>8.0500000000000007</c:v>
                </c:pt>
                <c:pt idx="493">
                  <c:v>8.0500000000000007</c:v>
                </c:pt>
                <c:pt idx="494">
                  <c:v>8.0500000000000007</c:v>
                </c:pt>
                <c:pt idx="495">
                  <c:v>8.0399999999999991</c:v>
                </c:pt>
                <c:pt idx="496">
                  <c:v>8.0399999999999991</c:v>
                </c:pt>
                <c:pt idx="497">
                  <c:v>8.0399999999999991</c:v>
                </c:pt>
                <c:pt idx="498">
                  <c:v>8.0399999999999991</c:v>
                </c:pt>
                <c:pt idx="499">
                  <c:v>8.0399999999999991</c:v>
                </c:pt>
                <c:pt idx="500">
                  <c:v>8.0399999999999991</c:v>
                </c:pt>
                <c:pt idx="501">
                  <c:v>8.0399999999999991</c:v>
                </c:pt>
                <c:pt idx="502">
                  <c:v>8.0299999999999994</c:v>
                </c:pt>
                <c:pt idx="503">
                  <c:v>8.0299999999999994</c:v>
                </c:pt>
                <c:pt idx="504">
                  <c:v>8.0299999999999994</c:v>
                </c:pt>
                <c:pt idx="505">
                  <c:v>8.0299999999999994</c:v>
                </c:pt>
                <c:pt idx="506">
                  <c:v>8.0299999999999994</c:v>
                </c:pt>
                <c:pt idx="507">
                  <c:v>8.0299999999999994</c:v>
                </c:pt>
                <c:pt idx="508">
                  <c:v>8.0299999999999994</c:v>
                </c:pt>
                <c:pt idx="509">
                  <c:v>8.0299999999999994</c:v>
                </c:pt>
                <c:pt idx="510">
                  <c:v>8.02</c:v>
                </c:pt>
                <c:pt idx="511">
                  <c:v>8.0299999999999994</c:v>
                </c:pt>
                <c:pt idx="512">
                  <c:v>8.02</c:v>
                </c:pt>
                <c:pt idx="513">
                  <c:v>8.02</c:v>
                </c:pt>
                <c:pt idx="514">
                  <c:v>8</c:v>
                </c:pt>
                <c:pt idx="515">
                  <c:v>8</c:v>
                </c:pt>
                <c:pt idx="516">
                  <c:v>7.98</c:v>
                </c:pt>
                <c:pt idx="517">
                  <c:v>7.98</c:v>
                </c:pt>
                <c:pt idx="518">
                  <c:v>7.99</c:v>
                </c:pt>
                <c:pt idx="519">
                  <c:v>7.99</c:v>
                </c:pt>
                <c:pt idx="520">
                  <c:v>8.01</c:v>
                </c:pt>
                <c:pt idx="521">
                  <c:v>7.98</c:v>
                </c:pt>
                <c:pt idx="522">
                  <c:v>7.99</c:v>
                </c:pt>
                <c:pt idx="523">
                  <c:v>7.97</c:v>
                </c:pt>
                <c:pt idx="524">
                  <c:v>7.97</c:v>
                </c:pt>
                <c:pt idx="525">
                  <c:v>7.98</c:v>
                </c:pt>
                <c:pt idx="526">
                  <c:v>7.98</c:v>
                </c:pt>
                <c:pt idx="527">
                  <c:v>8</c:v>
                </c:pt>
                <c:pt idx="528">
                  <c:v>7.98</c:v>
                </c:pt>
                <c:pt idx="529">
                  <c:v>7.97</c:v>
                </c:pt>
                <c:pt idx="530">
                  <c:v>8</c:v>
                </c:pt>
                <c:pt idx="531">
                  <c:v>7.99</c:v>
                </c:pt>
                <c:pt idx="532">
                  <c:v>7.98</c:v>
                </c:pt>
                <c:pt idx="533">
                  <c:v>7.99</c:v>
                </c:pt>
                <c:pt idx="534">
                  <c:v>7.98</c:v>
                </c:pt>
                <c:pt idx="535">
                  <c:v>7.98</c:v>
                </c:pt>
                <c:pt idx="536">
                  <c:v>7.97</c:v>
                </c:pt>
                <c:pt idx="537">
                  <c:v>7.96</c:v>
                </c:pt>
                <c:pt idx="538">
                  <c:v>7.97</c:v>
                </c:pt>
                <c:pt idx="539">
                  <c:v>7.96</c:v>
                </c:pt>
                <c:pt idx="540">
                  <c:v>7.96</c:v>
                </c:pt>
                <c:pt idx="541">
                  <c:v>7.96</c:v>
                </c:pt>
                <c:pt idx="542">
                  <c:v>7.95</c:v>
                </c:pt>
                <c:pt idx="543">
                  <c:v>7.96</c:v>
                </c:pt>
                <c:pt idx="544">
                  <c:v>7.96</c:v>
                </c:pt>
                <c:pt idx="545">
                  <c:v>7.97</c:v>
                </c:pt>
                <c:pt idx="546">
                  <c:v>7.96</c:v>
                </c:pt>
                <c:pt idx="547">
                  <c:v>7.95</c:v>
                </c:pt>
                <c:pt idx="548">
                  <c:v>7.96</c:v>
                </c:pt>
                <c:pt idx="549">
                  <c:v>7.96</c:v>
                </c:pt>
                <c:pt idx="550">
                  <c:v>7.97</c:v>
                </c:pt>
                <c:pt idx="551">
                  <c:v>7.95</c:v>
                </c:pt>
                <c:pt idx="552">
                  <c:v>7.96</c:v>
                </c:pt>
                <c:pt idx="553">
                  <c:v>7.95</c:v>
                </c:pt>
                <c:pt idx="554">
                  <c:v>7.97</c:v>
                </c:pt>
                <c:pt idx="555">
                  <c:v>8</c:v>
                </c:pt>
                <c:pt idx="556">
                  <c:v>8</c:v>
                </c:pt>
                <c:pt idx="557">
                  <c:v>8</c:v>
                </c:pt>
                <c:pt idx="558">
                  <c:v>8</c:v>
                </c:pt>
                <c:pt idx="559">
                  <c:v>8</c:v>
                </c:pt>
                <c:pt idx="560">
                  <c:v>8</c:v>
                </c:pt>
                <c:pt idx="561">
                  <c:v>8</c:v>
                </c:pt>
                <c:pt idx="562">
                  <c:v>8</c:v>
                </c:pt>
                <c:pt idx="563">
                  <c:v>8</c:v>
                </c:pt>
                <c:pt idx="564">
                  <c:v>8</c:v>
                </c:pt>
                <c:pt idx="565">
                  <c:v>8</c:v>
                </c:pt>
                <c:pt idx="566">
                  <c:v>8</c:v>
                </c:pt>
                <c:pt idx="567">
                  <c:v>8</c:v>
                </c:pt>
                <c:pt idx="568">
                  <c:v>8</c:v>
                </c:pt>
                <c:pt idx="569">
                  <c:v>8</c:v>
                </c:pt>
                <c:pt idx="570">
                  <c:v>8</c:v>
                </c:pt>
                <c:pt idx="571">
                  <c:v>8</c:v>
                </c:pt>
                <c:pt idx="572">
                  <c:v>8</c:v>
                </c:pt>
                <c:pt idx="573">
                  <c:v>7.99</c:v>
                </c:pt>
                <c:pt idx="574">
                  <c:v>7.99</c:v>
                </c:pt>
                <c:pt idx="575">
                  <c:v>7.99</c:v>
                </c:pt>
                <c:pt idx="576">
                  <c:v>7.99</c:v>
                </c:pt>
                <c:pt idx="577">
                  <c:v>7.99</c:v>
                </c:pt>
                <c:pt idx="578">
                  <c:v>8</c:v>
                </c:pt>
                <c:pt idx="579">
                  <c:v>8</c:v>
                </c:pt>
                <c:pt idx="580">
                  <c:v>7.99</c:v>
                </c:pt>
                <c:pt idx="581">
                  <c:v>8</c:v>
                </c:pt>
                <c:pt idx="582">
                  <c:v>8</c:v>
                </c:pt>
                <c:pt idx="583">
                  <c:v>8</c:v>
                </c:pt>
                <c:pt idx="584">
                  <c:v>8</c:v>
                </c:pt>
                <c:pt idx="585">
                  <c:v>8</c:v>
                </c:pt>
                <c:pt idx="586">
                  <c:v>8</c:v>
                </c:pt>
                <c:pt idx="587">
                  <c:v>8</c:v>
                </c:pt>
                <c:pt idx="588">
                  <c:v>8</c:v>
                </c:pt>
                <c:pt idx="589">
                  <c:v>8</c:v>
                </c:pt>
                <c:pt idx="590">
                  <c:v>8</c:v>
                </c:pt>
                <c:pt idx="591">
                  <c:v>7.99</c:v>
                </c:pt>
                <c:pt idx="592">
                  <c:v>8</c:v>
                </c:pt>
                <c:pt idx="593">
                  <c:v>8</c:v>
                </c:pt>
                <c:pt idx="594">
                  <c:v>7.99</c:v>
                </c:pt>
                <c:pt idx="595">
                  <c:v>7.99</c:v>
                </c:pt>
                <c:pt idx="596">
                  <c:v>7.99</c:v>
                </c:pt>
                <c:pt idx="597">
                  <c:v>7.99</c:v>
                </c:pt>
                <c:pt idx="598">
                  <c:v>7.99</c:v>
                </c:pt>
                <c:pt idx="599">
                  <c:v>7.99</c:v>
                </c:pt>
                <c:pt idx="600">
                  <c:v>7.99</c:v>
                </c:pt>
                <c:pt idx="601">
                  <c:v>7.99</c:v>
                </c:pt>
                <c:pt idx="602">
                  <c:v>7.99</c:v>
                </c:pt>
                <c:pt idx="603">
                  <c:v>7.99</c:v>
                </c:pt>
                <c:pt idx="604">
                  <c:v>7.99</c:v>
                </c:pt>
                <c:pt idx="605">
                  <c:v>7.99</c:v>
                </c:pt>
                <c:pt idx="606">
                  <c:v>7.99</c:v>
                </c:pt>
                <c:pt idx="607">
                  <c:v>7.99</c:v>
                </c:pt>
                <c:pt idx="608">
                  <c:v>7.99</c:v>
                </c:pt>
                <c:pt idx="609">
                  <c:v>7.98</c:v>
                </c:pt>
                <c:pt idx="610">
                  <c:v>7.99</c:v>
                </c:pt>
                <c:pt idx="611">
                  <c:v>7.98</c:v>
                </c:pt>
                <c:pt idx="612">
                  <c:v>7.99</c:v>
                </c:pt>
                <c:pt idx="613">
                  <c:v>7.98</c:v>
                </c:pt>
                <c:pt idx="614">
                  <c:v>7.94</c:v>
                </c:pt>
                <c:pt idx="615">
                  <c:v>7.98</c:v>
                </c:pt>
                <c:pt idx="616">
                  <c:v>7.98</c:v>
                </c:pt>
                <c:pt idx="617">
                  <c:v>7.95</c:v>
                </c:pt>
                <c:pt idx="618">
                  <c:v>7.98</c:v>
                </c:pt>
                <c:pt idx="619">
                  <c:v>7.95</c:v>
                </c:pt>
                <c:pt idx="620">
                  <c:v>7.98</c:v>
                </c:pt>
                <c:pt idx="621">
                  <c:v>7.98</c:v>
                </c:pt>
                <c:pt idx="622">
                  <c:v>7.96</c:v>
                </c:pt>
                <c:pt idx="623">
                  <c:v>7.95</c:v>
                </c:pt>
                <c:pt idx="624">
                  <c:v>7.95</c:v>
                </c:pt>
                <c:pt idx="625">
                  <c:v>7.94</c:v>
                </c:pt>
                <c:pt idx="626">
                  <c:v>7.94</c:v>
                </c:pt>
                <c:pt idx="627">
                  <c:v>7.94</c:v>
                </c:pt>
                <c:pt idx="628">
                  <c:v>7.92</c:v>
                </c:pt>
                <c:pt idx="629">
                  <c:v>7.93</c:v>
                </c:pt>
                <c:pt idx="630">
                  <c:v>7.92</c:v>
                </c:pt>
                <c:pt idx="631">
                  <c:v>7.94</c:v>
                </c:pt>
                <c:pt idx="632">
                  <c:v>7.94</c:v>
                </c:pt>
                <c:pt idx="633">
                  <c:v>7.93</c:v>
                </c:pt>
                <c:pt idx="634">
                  <c:v>7.96</c:v>
                </c:pt>
                <c:pt idx="635">
                  <c:v>7.97</c:v>
                </c:pt>
                <c:pt idx="636">
                  <c:v>7.94</c:v>
                </c:pt>
                <c:pt idx="637">
                  <c:v>7.93</c:v>
                </c:pt>
                <c:pt idx="638">
                  <c:v>7.94</c:v>
                </c:pt>
                <c:pt idx="639">
                  <c:v>7.94</c:v>
                </c:pt>
                <c:pt idx="640">
                  <c:v>7.92</c:v>
                </c:pt>
                <c:pt idx="641">
                  <c:v>7.94</c:v>
                </c:pt>
                <c:pt idx="642">
                  <c:v>7.95</c:v>
                </c:pt>
                <c:pt idx="643">
                  <c:v>7.96</c:v>
                </c:pt>
                <c:pt idx="644">
                  <c:v>7.92</c:v>
                </c:pt>
                <c:pt idx="645">
                  <c:v>7.95</c:v>
                </c:pt>
                <c:pt idx="646">
                  <c:v>7.9</c:v>
                </c:pt>
                <c:pt idx="647">
                  <c:v>7.97</c:v>
                </c:pt>
                <c:pt idx="648">
                  <c:v>7.96</c:v>
                </c:pt>
                <c:pt idx="649">
                  <c:v>7.97</c:v>
                </c:pt>
                <c:pt idx="650">
                  <c:v>7.97</c:v>
                </c:pt>
                <c:pt idx="651">
                  <c:v>7.97</c:v>
                </c:pt>
                <c:pt idx="652">
                  <c:v>7.96</c:v>
                </c:pt>
                <c:pt idx="653">
                  <c:v>7.96</c:v>
                </c:pt>
                <c:pt idx="654">
                  <c:v>7.96</c:v>
                </c:pt>
                <c:pt idx="655">
                  <c:v>7.96</c:v>
                </c:pt>
                <c:pt idx="656">
                  <c:v>7.96</c:v>
                </c:pt>
                <c:pt idx="657">
                  <c:v>7.96</c:v>
                </c:pt>
                <c:pt idx="658">
                  <c:v>7.96</c:v>
                </c:pt>
                <c:pt idx="659">
                  <c:v>7.96</c:v>
                </c:pt>
                <c:pt idx="660">
                  <c:v>7.96</c:v>
                </c:pt>
                <c:pt idx="661">
                  <c:v>7.96</c:v>
                </c:pt>
                <c:pt idx="662">
                  <c:v>7.96</c:v>
                </c:pt>
                <c:pt idx="663">
                  <c:v>7.96</c:v>
                </c:pt>
                <c:pt idx="664">
                  <c:v>7.96</c:v>
                </c:pt>
                <c:pt idx="665">
                  <c:v>7.96</c:v>
                </c:pt>
                <c:pt idx="666">
                  <c:v>7.96</c:v>
                </c:pt>
                <c:pt idx="667">
                  <c:v>7.95</c:v>
                </c:pt>
                <c:pt idx="668">
                  <c:v>7.95</c:v>
                </c:pt>
                <c:pt idx="669">
                  <c:v>7.95</c:v>
                </c:pt>
                <c:pt idx="670">
                  <c:v>7.95</c:v>
                </c:pt>
                <c:pt idx="671">
                  <c:v>7.95</c:v>
                </c:pt>
                <c:pt idx="672">
                  <c:v>7.95</c:v>
                </c:pt>
                <c:pt idx="673">
                  <c:v>7.95</c:v>
                </c:pt>
                <c:pt idx="674">
                  <c:v>7.95</c:v>
                </c:pt>
                <c:pt idx="675">
                  <c:v>7.95</c:v>
                </c:pt>
                <c:pt idx="676">
                  <c:v>7.95</c:v>
                </c:pt>
                <c:pt idx="677">
                  <c:v>7.95</c:v>
                </c:pt>
                <c:pt idx="678">
                  <c:v>7.95</c:v>
                </c:pt>
                <c:pt idx="679">
                  <c:v>7.95</c:v>
                </c:pt>
                <c:pt idx="680">
                  <c:v>7.95</c:v>
                </c:pt>
                <c:pt idx="681">
                  <c:v>7.95</c:v>
                </c:pt>
                <c:pt idx="682">
                  <c:v>7.95</c:v>
                </c:pt>
                <c:pt idx="683">
                  <c:v>7.95</c:v>
                </c:pt>
                <c:pt idx="684">
                  <c:v>7.95</c:v>
                </c:pt>
                <c:pt idx="685">
                  <c:v>7.95</c:v>
                </c:pt>
                <c:pt idx="686">
                  <c:v>7.95</c:v>
                </c:pt>
                <c:pt idx="687">
                  <c:v>7.95</c:v>
                </c:pt>
                <c:pt idx="688">
                  <c:v>7.95</c:v>
                </c:pt>
                <c:pt idx="689">
                  <c:v>7.95</c:v>
                </c:pt>
                <c:pt idx="690">
                  <c:v>7.96</c:v>
                </c:pt>
                <c:pt idx="691">
                  <c:v>7.96</c:v>
                </c:pt>
                <c:pt idx="692">
                  <c:v>7.96</c:v>
                </c:pt>
                <c:pt idx="693">
                  <c:v>7.96</c:v>
                </c:pt>
                <c:pt idx="694">
                  <c:v>7.96</c:v>
                </c:pt>
                <c:pt idx="695">
                  <c:v>7.96</c:v>
                </c:pt>
                <c:pt idx="696">
                  <c:v>7.96</c:v>
                </c:pt>
                <c:pt idx="697">
                  <c:v>7.96</c:v>
                </c:pt>
                <c:pt idx="698">
                  <c:v>7.96</c:v>
                </c:pt>
                <c:pt idx="699">
                  <c:v>7.95</c:v>
                </c:pt>
                <c:pt idx="700">
                  <c:v>7.95</c:v>
                </c:pt>
                <c:pt idx="701">
                  <c:v>7.96</c:v>
                </c:pt>
                <c:pt idx="702">
                  <c:v>7.95</c:v>
                </c:pt>
                <c:pt idx="703">
                  <c:v>7.95</c:v>
                </c:pt>
                <c:pt idx="704">
                  <c:v>7.95</c:v>
                </c:pt>
                <c:pt idx="705">
                  <c:v>7.95</c:v>
                </c:pt>
                <c:pt idx="706">
                  <c:v>7.95</c:v>
                </c:pt>
                <c:pt idx="707">
                  <c:v>7.93</c:v>
                </c:pt>
                <c:pt idx="708">
                  <c:v>7.95</c:v>
                </c:pt>
                <c:pt idx="709">
                  <c:v>7.94</c:v>
                </c:pt>
                <c:pt idx="710">
                  <c:v>7.94</c:v>
                </c:pt>
                <c:pt idx="711">
                  <c:v>7.92</c:v>
                </c:pt>
                <c:pt idx="712">
                  <c:v>7.9</c:v>
                </c:pt>
                <c:pt idx="713">
                  <c:v>7.93</c:v>
                </c:pt>
                <c:pt idx="714">
                  <c:v>7.94</c:v>
                </c:pt>
                <c:pt idx="715">
                  <c:v>7.94</c:v>
                </c:pt>
                <c:pt idx="716">
                  <c:v>7.91</c:v>
                </c:pt>
                <c:pt idx="717">
                  <c:v>7.92</c:v>
                </c:pt>
                <c:pt idx="718">
                  <c:v>7.92</c:v>
                </c:pt>
                <c:pt idx="719">
                  <c:v>7.94</c:v>
                </c:pt>
                <c:pt idx="720">
                  <c:v>7.93</c:v>
                </c:pt>
                <c:pt idx="721">
                  <c:v>7.91</c:v>
                </c:pt>
                <c:pt idx="722">
                  <c:v>7.91</c:v>
                </c:pt>
                <c:pt idx="723">
                  <c:v>7.91</c:v>
                </c:pt>
                <c:pt idx="724">
                  <c:v>7.94</c:v>
                </c:pt>
                <c:pt idx="725">
                  <c:v>7.9</c:v>
                </c:pt>
                <c:pt idx="726">
                  <c:v>7.9</c:v>
                </c:pt>
                <c:pt idx="727">
                  <c:v>7.94</c:v>
                </c:pt>
                <c:pt idx="728">
                  <c:v>7.91</c:v>
                </c:pt>
                <c:pt idx="729">
                  <c:v>7.93</c:v>
                </c:pt>
                <c:pt idx="730">
                  <c:v>7.94</c:v>
                </c:pt>
                <c:pt idx="731">
                  <c:v>7.93</c:v>
                </c:pt>
                <c:pt idx="732">
                  <c:v>7.95</c:v>
                </c:pt>
                <c:pt idx="733">
                  <c:v>7.94</c:v>
                </c:pt>
                <c:pt idx="734">
                  <c:v>7.94</c:v>
                </c:pt>
                <c:pt idx="735">
                  <c:v>7.94</c:v>
                </c:pt>
                <c:pt idx="736">
                  <c:v>7.94</c:v>
                </c:pt>
                <c:pt idx="737">
                  <c:v>7.93</c:v>
                </c:pt>
                <c:pt idx="738">
                  <c:v>7.92</c:v>
                </c:pt>
                <c:pt idx="739">
                  <c:v>7.92</c:v>
                </c:pt>
                <c:pt idx="740">
                  <c:v>7.92</c:v>
                </c:pt>
                <c:pt idx="741">
                  <c:v>7.94</c:v>
                </c:pt>
                <c:pt idx="742">
                  <c:v>7.9</c:v>
                </c:pt>
                <c:pt idx="743">
                  <c:v>7.94</c:v>
                </c:pt>
                <c:pt idx="744">
                  <c:v>7.94</c:v>
                </c:pt>
                <c:pt idx="745">
                  <c:v>7.94</c:v>
                </c:pt>
                <c:pt idx="746">
                  <c:v>7.94</c:v>
                </c:pt>
                <c:pt idx="747">
                  <c:v>7.94</c:v>
                </c:pt>
                <c:pt idx="748">
                  <c:v>7.94</c:v>
                </c:pt>
                <c:pt idx="749">
                  <c:v>7.94</c:v>
                </c:pt>
                <c:pt idx="750">
                  <c:v>7.94</c:v>
                </c:pt>
                <c:pt idx="751">
                  <c:v>7.94</c:v>
                </c:pt>
                <c:pt idx="752">
                  <c:v>7.94</c:v>
                </c:pt>
                <c:pt idx="753">
                  <c:v>7.95</c:v>
                </c:pt>
                <c:pt idx="754">
                  <c:v>7.94</c:v>
                </c:pt>
                <c:pt idx="755">
                  <c:v>7.94</c:v>
                </c:pt>
                <c:pt idx="756">
                  <c:v>7.93</c:v>
                </c:pt>
                <c:pt idx="757">
                  <c:v>7.94</c:v>
                </c:pt>
                <c:pt idx="758">
                  <c:v>7.94</c:v>
                </c:pt>
                <c:pt idx="759">
                  <c:v>7.94</c:v>
                </c:pt>
                <c:pt idx="760">
                  <c:v>7.94</c:v>
                </c:pt>
                <c:pt idx="761">
                  <c:v>7.94</c:v>
                </c:pt>
                <c:pt idx="762">
                  <c:v>7.94</c:v>
                </c:pt>
                <c:pt idx="763">
                  <c:v>7.94</c:v>
                </c:pt>
                <c:pt idx="764">
                  <c:v>7.94</c:v>
                </c:pt>
                <c:pt idx="765">
                  <c:v>7.94</c:v>
                </c:pt>
                <c:pt idx="766">
                  <c:v>7.93</c:v>
                </c:pt>
                <c:pt idx="767">
                  <c:v>7.94</c:v>
                </c:pt>
                <c:pt idx="768">
                  <c:v>7.94</c:v>
                </c:pt>
                <c:pt idx="769">
                  <c:v>7.94</c:v>
                </c:pt>
                <c:pt idx="770">
                  <c:v>7.94</c:v>
                </c:pt>
                <c:pt idx="771">
                  <c:v>7.94</c:v>
                </c:pt>
                <c:pt idx="772">
                  <c:v>7.94</c:v>
                </c:pt>
                <c:pt idx="773">
                  <c:v>7.94</c:v>
                </c:pt>
                <c:pt idx="774">
                  <c:v>7.94</c:v>
                </c:pt>
                <c:pt idx="775">
                  <c:v>7.94</c:v>
                </c:pt>
                <c:pt idx="776">
                  <c:v>7.93</c:v>
                </c:pt>
                <c:pt idx="777">
                  <c:v>7.94</c:v>
                </c:pt>
                <c:pt idx="778">
                  <c:v>7.93</c:v>
                </c:pt>
                <c:pt idx="779">
                  <c:v>7.93</c:v>
                </c:pt>
                <c:pt idx="780">
                  <c:v>7.93</c:v>
                </c:pt>
                <c:pt idx="781">
                  <c:v>7.93</c:v>
                </c:pt>
                <c:pt idx="782">
                  <c:v>7.94</c:v>
                </c:pt>
                <c:pt idx="783">
                  <c:v>7.93</c:v>
                </c:pt>
                <c:pt idx="784">
                  <c:v>7.93</c:v>
                </c:pt>
                <c:pt idx="785">
                  <c:v>7.94</c:v>
                </c:pt>
                <c:pt idx="786">
                  <c:v>7.93</c:v>
                </c:pt>
                <c:pt idx="787">
                  <c:v>7.94</c:v>
                </c:pt>
                <c:pt idx="788">
                  <c:v>7.94</c:v>
                </c:pt>
                <c:pt idx="789">
                  <c:v>7.93</c:v>
                </c:pt>
                <c:pt idx="790">
                  <c:v>7.94</c:v>
                </c:pt>
                <c:pt idx="791">
                  <c:v>7.94</c:v>
                </c:pt>
                <c:pt idx="792">
                  <c:v>7.94</c:v>
                </c:pt>
                <c:pt idx="793">
                  <c:v>7.94</c:v>
                </c:pt>
                <c:pt idx="794">
                  <c:v>7.94</c:v>
                </c:pt>
                <c:pt idx="795">
                  <c:v>7.94</c:v>
                </c:pt>
                <c:pt idx="796">
                  <c:v>7.94</c:v>
                </c:pt>
                <c:pt idx="797">
                  <c:v>7.94</c:v>
                </c:pt>
                <c:pt idx="798">
                  <c:v>7.94</c:v>
                </c:pt>
                <c:pt idx="799">
                  <c:v>7.94</c:v>
                </c:pt>
                <c:pt idx="800">
                  <c:v>7.9</c:v>
                </c:pt>
                <c:pt idx="801">
                  <c:v>7.94</c:v>
                </c:pt>
                <c:pt idx="802">
                  <c:v>7.94</c:v>
                </c:pt>
                <c:pt idx="803">
                  <c:v>7.9</c:v>
                </c:pt>
                <c:pt idx="804">
                  <c:v>7.9</c:v>
                </c:pt>
                <c:pt idx="805">
                  <c:v>7.91</c:v>
                </c:pt>
                <c:pt idx="806">
                  <c:v>7.92</c:v>
                </c:pt>
                <c:pt idx="807">
                  <c:v>7.9</c:v>
                </c:pt>
                <c:pt idx="808">
                  <c:v>7.94</c:v>
                </c:pt>
                <c:pt idx="809">
                  <c:v>7.93</c:v>
                </c:pt>
                <c:pt idx="810">
                  <c:v>7.94</c:v>
                </c:pt>
                <c:pt idx="811">
                  <c:v>7.93</c:v>
                </c:pt>
                <c:pt idx="812">
                  <c:v>7.91</c:v>
                </c:pt>
                <c:pt idx="813">
                  <c:v>7.92</c:v>
                </c:pt>
                <c:pt idx="814">
                  <c:v>7.94</c:v>
                </c:pt>
                <c:pt idx="815">
                  <c:v>7.93</c:v>
                </c:pt>
                <c:pt idx="816">
                  <c:v>7.91</c:v>
                </c:pt>
                <c:pt idx="817">
                  <c:v>7.89</c:v>
                </c:pt>
                <c:pt idx="818">
                  <c:v>7.89</c:v>
                </c:pt>
                <c:pt idx="819">
                  <c:v>7.89</c:v>
                </c:pt>
                <c:pt idx="820">
                  <c:v>7.91</c:v>
                </c:pt>
                <c:pt idx="821">
                  <c:v>7.86</c:v>
                </c:pt>
                <c:pt idx="822">
                  <c:v>7.87</c:v>
                </c:pt>
                <c:pt idx="823">
                  <c:v>7.88</c:v>
                </c:pt>
                <c:pt idx="824">
                  <c:v>7.89</c:v>
                </c:pt>
                <c:pt idx="825">
                  <c:v>7.87</c:v>
                </c:pt>
                <c:pt idx="826">
                  <c:v>7.9</c:v>
                </c:pt>
                <c:pt idx="827">
                  <c:v>7.88</c:v>
                </c:pt>
                <c:pt idx="828">
                  <c:v>7.89</c:v>
                </c:pt>
                <c:pt idx="829">
                  <c:v>7.89</c:v>
                </c:pt>
                <c:pt idx="830">
                  <c:v>7.89</c:v>
                </c:pt>
                <c:pt idx="831">
                  <c:v>7.86</c:v>
                </c:pt>
                <c:pt idx="832">
                  <c:v>7.89</c:v>
                </c:pt>
                <c:pt idx="833">
                  <c:v>7.88</c:v>
                </c:pt>
                <c:pt idx="834">
                  <c:v>7.87</c:v>
                </c:pt>
                <c:pt idx="835">
                  <c:v>7.89</c:v>
                </c:pt>
                <c:pt idx="836">
                  <c:v>7.89</c:v>
                </c:pt>
                <c:pt idx="837">
                  <c:v>7.88</c:v>
                </c:pt>
                <c:pt idx="838">
                  <c:v>7.88</c:v>
                </c:pt>
                <c:pt idx="839">
                  <c:v>7.89</c:v>
                </c:pt>
                <c:pt idx="840">
                  <c:v>7.89</c:v>
                </c:pt>
                <c:pt idx="841">
                  <c:v>7.88</c:v>
                </c:pt>
                <c:pt idx="842">
                  <c:v>7.89</c:v>
                </c:pt>
                <c:pt idx="843">
                  <c:v>7.9</c:v>
                </c:pt>
                <c:pt idx="844">
                  <c:v>7.93</c:v>
                </c:pt>
                <c:pt idx="845">
                  <c:v>7.93</c:v>
                </c:pt>
                <c:pt idx="846">
                  <c:v>7.93</c:v>
                </c:pt>
                <c:pt idx="847">
                  <c:v>7.93</c:v>
                </c:pt>
                <c:pt idx="848">
                  <c:v>7.93</c:v>
                </c:pt>
                <c:pt idx="849">
                  <c:v>7.93</c:v>
                </c:pt>
                <c:pt idx="850">
                  <c:v>7.93</c:v>
                </c:pt>
                <c:pt idx="851">
                  <c:v>7.93</c:v>
                </c:pt>
                <c:pt idx="852">
                  <c:v>7.93</c:v>
                </c:pt>
                <c:pt idx="853">
                  <c:v>7.93</c:v>
                </c:pt>
                <c:pt idx="854">
                  <c:v>7.93</c:v>
                </c:pt>
                <c:pt idx="855">
                  <c:v>7.93</c:v>
                </c:pt>
                <c:pt idx="856">
                  <c:v>7.93</c:v>
                </c:pt>
                <c:pt idx="857">
                  <c:v>7.93</c:v>
                </c:pt>
                <c:pt idx="858">
                  <c:v>7.93</c:v>
                </c:pt>
                <c:pt idx="859">
                  <c:v>7.93</c:v>
                </c:pt>
                <c:pt idx="860">
                  <c:v>7.93</c:v>
                </c:pt>
                <c:pt idx="861">
                  <c:v>7.93</c:v>
                </c:pt>
                <c:pt idx="862">
                  <c:v>7.93</c:v>
                </c:pt>
                <c:pt idx="863">
                  <c:v>7.93</c:v>
                </c:pt>
                <c:pt idx="864">
                  <c:v>7.93</c:v>
                </c:pt>
                <c:pt idx="865">
                  <c:v>7.93</c:v>
                </c:pt>
                <c:pt idx="866">
                  <c:v>7.93</c:v>
                </c:pt>
                <c:pt idx="867">
                  <c:v>7.93</c:v>
                </c:pt>
                <c:pt idx="868">
                  <c:v>7.93</c:v>
                </c:pt>
                <c:pt idx="869">
                  <c:v>7.93</c:v>
                </c:pt>
                <c:pt idx="870">
                  <c:v>7.93</c:v>
                </c:pt>
                <c:pt idx="871">
                  <c:v>7.93</c:v>
                </c:pt>
                <c:pt idx="872">
                  <c:v>7.93</c:v>
                </c:pt>
                <c:pt idx="873">
                  <c:v>7.93</c:v>
                </c:pt>
                <c:pt idx="874">
                  <c:v>7.93</c:v>
                </c:pt>
                <c:pt idx="875">
                  <c:v>7.93</c:v>
                </c:pt>
                <c:pt idx="876">
                  <c:v>7.93</c:v>
                </c:pt>
                <c:pt idx="877">
                  <c:v>7.93</c:v>
                </c:pt>
                <c:pt idx="878">
                  <c:v>7.93</c:v>
                </c:pt>
                <c:pt idx="879">
                  <c:v>7.93</c:v>
                </c:pt>
                <c:pt idx="880">
                  <c:v>7.92</c:v>
                </c:pt>
                <c:pt idx="881">
                  <c:v>7.92</c:v>
                </c:pt>
                <c:pt idx="882">
                  <c:v>7.92</c:v>
                </c:pt>
                <c:pt idx="883">
                  <c:v>7.92</c:v>
                </c:pt>
                <c:pt idx="884">
                  <c:v>7.92</c:v>
                </c:pt>
                <c:pt idx="885">
                  <c:v>7.92</c:v>
                </c:pt>
                <c:pt idx="886">
                  <c:v>7.92</c:v>
                </c:pt>
                <c:pt idx="887">
                  <c:v>7.92</c:v>
                </c:pt>
                <c:pt idx="888">
                  <c:v>7.92</c:v>
                </c:pt>
                <c:pt idx="889">
                  <c:v>7.92</c:v>
                </c:pt>
                <c:pt idx="890">
                  <c:v>7.92</c:v>
                </c:pt>
                <c:pt idx="891">
                  <c:v>7.92</c:v>
                </c:pt>
                <c:pt idx="892">
                  <c:v>7.92</c:v>
                </c:pt>
                <c:pt idx="893">
                  <c:v>7.92</c:v>
                </c:pt>
                <c:pt idx="894">
                  <c:v>7.92</c:v>
                </c:pt>
                <c:pt idx="895">
                  <c:v>7.91</c:v>
                </c:pt>
                <c:pt idx="896">
                  <c:v>7.92</c:v>
                </c:pt>
                <c:pt idx="897">
                  <c:v>7.92</c:v>
                </c:pt>
                <c:pt idx="898">
                  <c:v>7.92</c:v>
                </c:pt>
                <c:pt idx="899">
                  <c:v>7.92</c:v>
                </c:pt>
                <c:pt idx="900">
                  <c:v>7.92</c:v>
                </c:pt>
                <c:pt idx="901">
                  <c:v>7.92</c:v>
                </c:pt>
                <c:pt idx="902">
                  <c:v>7.92</c:v>
                </c:pt>
                <c:pt idx="903">
                  <c:v>7.89</c:v>
                </c:pt>
                <c:pt idx="904">
                  <c:v>7.92</c:v>
                </c:pt>
                <c:pt idx="905">
                  <c:v>7.92</c:v>
                </c:pt>
                <c:pt idx="906">
                  <c:v>7.92</c:v>
                </c:pt>
                <c:pt idx="907">
                  <c:v>7.91</c:v>
                </c:pt>
                <c:pt idx="908">
                  <c:v>7.9</c:v>
                </c:pt>
                <c:pt idx="909">
                  <c:v>7.88</c:v>
                </c:pt>
                <c:pt idx="910">
                  <c:v>7.9</c:v>
                </c:pt>
                <c:pt idx="911">
                  <c:v>7.91</c:v>
                </c:pt>
                <c:pt idx="912">
                  <c:v>7.88</c:v>
                </c:pt>
                <c:pt idx="913">
                  <c:v>7.91</c:v>
                </c:pt>
                <c:pt idx="914">
                  <c:v>7.91</c:v>
                </c:pt>
                <c:pt idx="915">
                  <c:v>7.88</c:v>
                </c:pt>
                <c:pt idx="916">
                  <c:v>7.89</c:v>
                </c:pt>
                <c:pt idx="917">
                  <c:v>7.88</c:v>
                </c:pt>
                <c:pt idx="918">
                  <c:v>7.88</c:v>
                </c:pt>
                <c:pt idx="919">
                  <c:v>7.88</c:v>
                </c:pt>
                <c:pt idx="920">
                  <c:v>7.86</c:v>
                </c:pt>
                <c:pt idx="921">
                  <c:v>7.88</c:v>
                </c:pt>
                <c:pt idx="922">
                  <c:v>7.91</c:v>
                </c:pt>
                <c:pt idx="923">
                  <c:v>7.92</c:v>
                </c:pt>
                <c:pt idx="924">
                  <c:v>7.92</c:v>
                </c:pt>
                <c:pt idx="925">
                  <c:v>7.92</c:v>
                </c:pt>
                <c:pt idx="926">
                  <c:v>7.92</c:v>
                </c:pt>
                <c:pt idx="927">
                  <c:v>7.91</c:v>
                </c:pt>
                <c:pt idx="928">
                  <c:v>7.91</c:v>
                </c:pt>
                <c:pt idx="929">
                  <c:v>7.92</c:v>
                </c:pt>
                <c:pt idx="930">
                  <c:v>7.94</c:v>
                </c:pt>
                <c:pt idx="931">
                  <c:v>7.94</c:v>
                </c:pt>
                <c:pt idx="932">
                  <c:v>7.95</c:v>
                </c:pt>
                <c:pt idx="933">
                  <c:v>7.95</c:v>
                </c:pt>
                <c:pt idx="934">
                  <c:v>7.93</c:v>
                </c:pt>
                <c:pt idx="935">
                  <c:v>7.98</c:v>
                </c:pt>
                <c:pt idx="936">
                  <c:v>7.98</c:v>
                </c:pt>
                <c:pt idx="937">
                  <c:v>7.99</c:v>
                </c:pt>
                <c:pt idx="938">
                  <c:v>8.01</c:v>
                </c:pt>
                <c:pt idx="939">
                  <c:v>8</c:v>
                </c:pt>
                <c:pt idx="940">
                  <c:v>8.02</c:v>
                </c:pt>
                <c:pt idx="941">
                  <c:v>8.02</c:v>
                </c:pt>
                <c:pt idx="942">
                  <c:v>8.01</c:v>
                </c:pt>
                <c:pt idx="943">
                  <c:v>8.0299999999999994</c:v>
                </c:pt>
                <c:pt idx="944">
                  <c:v>8.0399999999999991</c:v>
                </c:pt>
                <c:pt idx="945">
                  <c:v>8.0500000000000007</c:v>
                </c:pt>
                <c:pt idx="946">
                  <c:v>8.0299999999999994</c:v>
                </c:pt>
                <c:pt idx="947">
                  <c:v>8.07</c:v>
                </c:pt>
                <c:pt idx="948">
                  <c:v>8.09</c:v>
                </c:pt>
                <c:pt idx="949">
                  <c:v>8.09</c:v>
                </c:pt>
                <c:pt idx="950">
                  <c:v>8.1</c:v>
                </c:pt>
                <c:pt idx="951">
                  <c:v>8.1</c:v>
                </c:pt>
                <c:pt idx="952">
                  <c:v>8.11</c:v>
                </c:pt>
                <c:pt idx="953">
                  <c:v>8.1199999999999992</c:v>
                </c:pt>
                <c:pt idx="954">
                  <c:v>8.1199999999999992</c:v>
                </c:pt>
                <c:pt idx="955">
                  <c:v>8.1300000000000008</c:v>
                </c:pt>
                <c:pt idx="956">
                  <c:v>8.1300000000000008</c:v>
                </c:pt>
                <c:pt idx="957">
                  <c:v>8.14</c:v>
                </c:pt>
                <c:pt idx="958">
                  <c:v>8.14</c:v>
                </c:pt>
                <c:pt idx="959">
                  <c:v>8.14</c:v>
                </c:pt>
                <c:pt idx="960">
                  <c:v>8.15</c:v>
                </c:pt>
                <c:pt idx="961">
                  <c:v>8.15</c:v>
                </c:pt>
                <c:pt idx="962">
                  <c:v>8.15</c:v>
                </c:pt>
                <c:pt idx="963">
                  <c:v>8.15</c:v>
                </c:pt>
                <c:pt idx="964">
                  <c:v>8.15</c:v>
                </c:pt>
                <c:pt idx="965">
                  <c:v>8.15</c:v>
                </c:pt>
                <c:pt idx="966">
                  <c:v>8.15</c:v>
                </c:pt>
                <c:pt idx="967">
                  <c:v>8.15</c:v>
                </c:pt>
                <c:pt idx="968">
                  <c:v>8.16</c:v>
                </c:pt>
                <c:pt idx="969">
                  <c:v>8.16</c:v>
                </c:pt>
                <c:pt idx="970">
                  <c:v>8.15</c:v>
                </c:pt>
                <c:pt idx="971">
                  <c:v>8.1199999999999992</c:v>
                </c:pt>
                <c:pt idx="972">
                  <c:v>8.1300000000000008</c:v>
                </c:pt>
                <c:pt idx="973">
                  <c:v>8.15</c:v>
                </c:pt>
                <c:pt idx="974">
                  <c:v>8.14</c:v>
                </c:pt>
                <c:pt idx="975">
                  <c:v>8.14</c:v>
                </c:pt>
                <c:pt idx="976">
                  <c:v>8.14</c:v>
                </c:pt>
                <c:pt idx="977">
                  <c:v>8.1300000000000008</c:v>
                </c:pt>
                <c:pt idx="978">
                  <c:v>8.14</c:v>
                </c:pt>
                <c:pt idx="979">
                  <c:v>8.14</c:v>
                </c:pt>
                <c:pt idx="980">
                  <c:v>8.14</c:v>
                </c:pt>
                <c:pt idx="981">
                  <c:v>8.14</c:v>
                </c:pt>
                <c:pt idx="982">
                  <c:v>8.1300000000000008</c:v>
                </c:pt>
                <c:pt idx="983">
                  <c:v>8.1300000000000008</c:v>
                </c:pt>
                <c:pt idx="984">
                  <c:v>8.1300000000000008</c:v>
                </c:pt>
                <c:pt idx="985">
                  <c:v>8.1300000000000008</c:v>
                </c:pt>
                <c:pt idx="986">
                  <c:v>8.1300000000000008</c:v>
                </c:pt>
                <c:pt idx="987">
                  <c:v>8.1300000000000008</c:v>
                </c:pt>
                <c:pt idx="988">
                  <c:v>8.1300000000000008</c:v>
                </c:pt>
                <c:pt idx="989">
                  <c:v>8.1300000000000008</c:v>
                </c:pt>
                <c:pt idx="990">
                  <c:v>8.1199999999999992</c:v>
                </c:pt>
                <c:pt idx="991">
                  <c:v>8.1199999999999992</c:v>
                </c:pt>
                <c:pt idx="992">
                  <c:v>8.1199999999999992</c:v>
                </c:pt>
                <c:pt idx="993">
                  <c:v>8.1199999999999992</c:v>
                </c:pt>
                <c:pt idx="994">
                  <c:v>8.11</c:v>
                </c:pt>
                <c:pt idx="995">
                  <c:v>8.11</c:v>
                </c:pt>
                <c:pt idx="996">
                  <c:v>8.08</c:v>
                </c:pt>
                <c:pt idx="997">
                  <c:v>8.11</c:v>
                </c:pt>
                <c:pt idx="998">
                  <c:v>8.11</c:v>
                </c:pt>
                <c:pt idx="999">
                  <c:v>8.11</c:v>
                </c:pt>
                <c:pt idx="1000">
                  <c:v>8.1</c:v>
                </c:pt>
                <c:pt idx="1001">
                  <c:v>8.11</c:v>
                </c:pt>
                <c:pt idx="1002">
                  <c:v>8.08</c:v>
                </c:pt>
                <c:pt idx="1003">
                  <c:v>8.11</c:v>
                </c:pt>
                <c:pt idx="1004">
                  <c:v>8.11</c:v>
                </c:pt>
                <c:pt idx="1005">
                  <c:v>8.1199999999999992</c:v>
                </c:pt>
                <c:pt idx="1006">
                  <c:v>8.1199999999999992</c:v>
                </c:pt>
                <c:pt idx="1007">
                  <c:v>8.1199999999999992</c:v>
                </c:pt>
                <c:pt idx="1008">
                  <c:v>8.1199999999999992</c:v>
                </c:pt>
                <c:pt idx="1009">
                  <c:v>8.1300000000000008</c:v>
                </c:pt>
                <c:pt idx="1010">
                  <c:v>8.14</c:v>
                </c:pt>
                <c:pt idx="1011">
                  <c:v>8.1199999999999992</c:v>
                </c:pt>
                <c:pt idx="1012">
                  <c:v>8.14</c:v>
                </c:pt>
                <c:pt idx="1013">
                  <c:v>8.15</c:v>
                </c:pt>
                <c:pt idx="1014">
                  <c:v>8.16</c:v>
                </c:pt>
                <c:pt idx="1015">
                  <c:v>8.1300000000000008</c:v>
                </c:pt>
                <c:pt idx="1016">
                  <c:v>8.16</c:v>
                </c:pt>
                <c:pt idx="1017">
                  <c:v>8.16</c:v>
                </c:pt>
                <c:pt idx="1018">
                  <c:v>8.14</c:v>
                </c:pt>
                <c:pt idx="1019">
                  <c:v>8.18</c:v>
                </c:pt>
                <c:pt idx="1020">
                  <c:v>8.16</c:v>
                </c:pt>
                <c:pt idx="1021">
                  <c:v>8.19</c:v>
                </c:pt>
                <c:pt idx="1022">
                  <c:v>8.2100000000000009</c:v>
                </c:pt>
                <c:pt idx="1023">
                  <c:v>8.2100000000000009</c:v>
                </c:pt>
                <c:pt idx="1024">
                  <c:v>8.2200000000000006</c:v>
                </c:pt>
                <c:pt idx="1025">
                  <c:v>8.23</c:v>
                </c:pt>
                <c:pt idx="1026">
                  <c:v>8.23</c:v>
                </c:pt>
                <c:pt idx="1027">
                  <c:v>8.2100000000000009</c:v>
                </c:pt>
                <c:pt idx="1028">
                  <c:v>8.24</c:v>
                </c:pt>
                <c:pt idx="1029">
                  <c:v>8.24</c:v>
                </c:pt>
                <c:pt idx="1030">
                  <c:v>8.23</c:v>
                </c:pt>
                <c:pt idx="1031">
                  <c:v>8.26</c:v>
                </c:pt>
                <c:pt idx="1032">
                  <c:v>8.26</c:v>
                </c:pt>
                <c:pt idx="1033">
                  <c:v>8.26</c:v>
                </c:pt>
                <c:pt idx="1034">
                  <c:v>8.27</c:v>
                </c:pt>
                <c:pt idx="1035">
                  <c:v>8.27</c:v>
                </c:pt>
                <c:pt idx="1036">
                  <c:v>8.2799999999999994</c:v>
                </c:pt>
                <c:pt idx="1037">
                  <c:v>8.2799999999999994</c:v>
                </c:pt>
                <c:pt idx="1038">
                  <c:v>8.2899999999999991</c:v>
                </c:pt>
                <c:pt idx="1039">
                  <c:v>8.2899999999999991</c:v>
                </c:pt>
                <c:pt idx="1040">
                  <c:v>8.2899999999999991</c:v>
                </c:pt>
                <c:pt idx="1041">
                  <c:v>8.3000000000000007</c:v>
                </c:pt>
                <c:pt idx="1042">
                  <c:v>8.31</c:v>
                </c:pt>
                <c:pt idx="1043">
                  <c:v>8.31</c:v>
                </c:pt>
                <c:pt idx="1044">
                  <c:v>8.32</c:v>
                </c:pt>
                <c:pt idx="1045">
                  <c:v>8.32</c:v>
                </c:pt>
                <c:pt idx="1046">
                  <c:v>8.33</c:v>
                </c:pt>
                <c:pt idx="1047">
                  <c:v>8.33</c:v>
                </c:pt>
                <c:pt idx="1048">
                  <c:v>8.34</c:v>
                </c:pt>
                <c:pt idx="1049">
                  <c:v>8.35</c:v>
                </c:pt>
                <c:pt idx="1050">
                  <c:v>8.35</c:v>
                </c:pt>
                <c:pt idx="1051">
                  <c:v>8.36</c:v>
                </c:pt>
                <c:pt idx="1052">
                  <c:v>8.3699999999999992</c:v>
                </c:pt>
                <c:pt idx="1053">
                  <c:v>8.3699999999999992</c:v>
                </c:pt>
                <c:pt idx="1054">
                  <c:v>8.3800000000000008</c:v>
                </c:pt>
                <c:pt idx="1055">
                  <c:v>8.39</c:v>
                </c:pt>
                <c:pt idx="1056">
                  <c:v>8.4</c:v>
                </c:pt>
                <c:pt idx="1057">
                  <c:v>8.41</c:v>
                </c:pt>
                <c:pt idx="1058">
                  <c:v>8.42</c:v>
                </c:pt>
                <c:pt idx="1059">
                  <c:v>8.43</c:v>
                </c:pt>
                <c:pt idx="1060">
                  <c:v>8.44</c:v>
                </c:pt>
                <c:pt idx="1061">
                  <c:v>8.4600000000000009</c:v>
                </c:pt>
                <c:pt idx="1062">
                  <c:v>8.4700000000000006</c:v>
                </c:pt>
                <c:pt idx="1063">
                  <c:v>8.49</c:v>
                </c:pt>
                <c:pt idx="1064">
                  <c:v>8.5</c:v>
                </c:pt>
                <c:pt idx="1065">
                  <c:v>8.52</c:v>
                </c:pt>
                <c:pt idx="1066">
                  <c:v>8.5299999999999994</c:v>
                </c:pt>
                <c:pt idx="1067">
                  <c:v>8.5500000000000007</c:v>
                </c:pt>
                <c:pt idx="1068">
                  <c:v>8.56</c:v>
                </c:pt>
                <c:pt idx="1069">
                  <c:v>8.58</c:v>
                </c:pt>
                <c:pt idx="1070">
                  <c:v>8.59</c:v>
                </c:pt>
                <c:pt idx="1071">
                  <c:v>8.6</c:v>
                </c:pt>
                <c:pt idx="1072">
                  <c:v>8.6199999999999992</c:v>
                </c:pt>
                <c:pt idx="1073">
                  <c:v>8.6300000000000008</c:v>
                </c:pt>
                <c:pt idx="1074">
                  <c:v>8.64</c:v>
                </c:pt>
                <c:pt idx="1075">
                  <c:v>8.65</c:v>
                </c:pt>
                <c:pt idx="1076">
                  <c:v>8.66</c:v>
                </c:pt>
                <c:pt idx="1077">
                  <c:v>8.66</c:v>
                </c:pt>
                <c:pt idx="1078">
                  <c:v>8.68</c:v>
                </c:pt>
                <c:pt idx="1079">
                  <c:v>8.68</c:v>
                </c:pt>
                <c:pt idx="1080">
                  <c:v>8.69</c:v>
                </c:pt>
                <c:pt idx="1081">
                  <c:v>8.69</c:v>
                </c:pt>
                <c:pt idx="1082">
                  <c:v>8.6999999999999993</c:v>
                </c:pt>
                <c:pt idx="1083">
                  <c:v>8.6999999999999993</c:v>
                </c:pt>
                <c:pt idx="1084">
                  <c:v>8.7100000000000009</c:v>
                </c:pt>
                <c:pt idx="1085">
                  <c:v>8.7100000000000009</c:v>
                </c:pt>
                <c:pt idx="1086">
                  <c:v>8.7100000000000009</c:v>
                </c:pt>
                <c:pt idx="1087">
                  <c:v>8.7100000000000009</c:v>
                </c:pt>
                <c:pt idx="1088">
                  <c:v>8.7100000000000009</c:v>
                </c:pt>
                <c:pt idx="1089">
                  <c:v>8.7100000000000009</c:v>
                </c:pt>
                <c:pt idx="1090">
                  <c:v>8.6999999999999993</c:v>
                </c:pt>
                <c:pt idx="1091">
                  <c:v>8.68</c:v>
                </c:pt>
                <c:pt idx="1092">
                  <c:v>8.69</c:v>
                </c:pt>
                <c:pt idx="1093">
                  <c:v>8.6999999999999993</c:v>
                </c:pt>
                <c:pt idx="1094">
                  <c:v>8.68</c:v>
                </c:pt>
                <c:pt idx="1095">
                  <c:v>8.66</c:v>
                </c:pt>
                <c:pt idx="1096">
                  <c:v>8.66</c:v>
                </c:pt>
                <c:pt idx="1097">
                  <c:v>8.68</c:v>
                </c:pt>
                <c:pt idx="1098">
                  <c:v>8.66</c:v>
                </c:pt>
                <c:pt idx="1099">
                  <c:v>8.67</c:v>
                </c:pt>
                <c:pt idx="1100">
                  <c:v>8.65</c:v>
                </c:pt>
                <c:pt idx="1101">
                  <c:v>8.66</c:v>
                </c:pt>
                <c:pt idx="1102">
                  <c:v>8.64</c:v>
                </c:pt>
                <c:pt idx="1103">
                  <c:v>8.65</c:v>
                </c:pt>
                <c:pt idx="1104">
                  <c:v>8.65</c:v>
                </c:pt>
                <c:pt idx="1105">
                  <c:v>8.65</c:v>
                </c:pt>
                <c:pt idx="1106">
                  <c:v>8.6</c:v>
                </c:pt>
                <c:pt idx="1107">
                  <c:v>8.6199999999999992</c:v>
                </c:pt>
                <c:pt idx="1108">
                  <c:v>8.61</c:v>
                </c:pt>
                <c:pt idx="1109">
                  <c:v>8.6199999999999992</c:v>
                </c:pt>
                <c:pt idx="1110">
                  <c:v>8.59</c:v>
                </c:pt>
                <c:pt idx="1111">
                  <c:v>8.6</c:v>
                </c:pt>
                <c:pt idx="1112">
                  <c:v>8.61</c:v>
                </c:pt>
                <c:pt idx="1113">
                  <c:v>8.6</c:v>
                </c:pt>
                <c:pt idx="1114">
                  <c:v>8.6</c:v>
                </c:pt>
                <c:pt idx="1115">
                  <c:v>8.59</c:v>
                </c:pt>
                <c:pt idx="1116">
                  <c:v>8.59</c:v>
                </c:pt>
                <c:pt idx="1117">
                  <c:v>8.58</c:v>
                </c:pt>
                <c:pt idx="1118">
                  <c:v>8.56</c:v>
                </c:pt>
                <c:pt idx="1119">
                  <c:v>8.58</c:v>
                </c:pt>
                <c:pt idx="1120">
                  <c:v>8.58</c:v>
                </c:pt>
                <c:pt idx="1121">
                  <c:v>8.56</c:v>
                </c:pt>
                <c:pt idx="1122">
                  <c:v>8.57</c:v>
                </c:pt>
                <c:pt idx="1123">
                  <c:v>8.57</c:v>
                </c:pt>
                <c:pt idx="1124">
                  <c:v>8.56</c:v>
                </c:pt>
                <c:pt idx="1125">
                  <c:v>8.56</c:v>
                </c:pt>
                <c:pt idx="1126">
                  <c:v>8.5500000000000007</c:v>
                </c:pt>
                <c:pt idx="1127">
                  <c:v>8.5500000000000007</c:v>
                </c:pt>
                <c:pt idx="1128">
                  <c:v>8.5500000000000007</c:v>
                </c:pt>
                <c:pt idx="1129">
                  <c:v>8.5399999999999991</c:v>
                </c:pt>
                <c:pt idx="1130">
                  <c:v>8.5299999999999994</c:v>
                </c:pt>
                <c:pt idx="1131">
                  <c:v>8.5299999999999994</c:v>
                </c:pt>
                <c:pt idx="1132">
                  <c:v>8.5299999999999994</c:v>
                </c:pt>
                <c:pt idx="1133">
                  <c:v>8.5299999999999994</c:v>
                </c:pt>
                <c:pt idx="1134">
                  <c:v>8.52</c:v>
                </c:pt>
                <c:pt idx="1135">
                  <c:v>8.52</c:v>
                </c:pt>
                <c:pt idx="1136">
                  <c:v>8.52</c:v>
                </c:pt>
                <c:pt idx="1137">
                  <c:v>8.52</c:v>
                </c:pt>
                <c:pt idx="1138">
                  <c:v>8.51</c:v>
                </c:pt>
                <c:pt idx="1139">
                  <c:v>8.51</c:v>
                </c:pt>
                <c:pt idx="1140">
                  <c:v>8.51</c:v>
                </c:pt>
                <c:pt idx="1141">
                  <c:v>8.51</c:v>
                </c:pt>
                <c:pt idx="1142">
                  <c:v>8.51</c:v>
                </c:pt>
                <c:pt idx="1143">
                  <c:v>8.51</c:v>
                </c:pt>
                <c:pt idx="1144">
                  <c:v>8.5</c:v>
                </c:pt>
                <c:pt idx="1145">
                  <c:v>8.5</c:v>
                </c:pt>
                <c:pt idx="1146">
                  <c:v>8.5</c:v>
                </c:pt>
                <c:pt idx="1147">
                  <c:v>8.5</c:v>
                </c:pt>
                <c:pt idx="1148">
                  <c:v>8.49</c:v>
                </c:pt>
                <c:pt idx="1149">
                  <c:v>8.49</c:v>
                </c:pt>
                <c:pt idx="1150">
                  <c:v>8.49</c:v>
                </c:pt>
                <c:pt idx="1151">
                  <c:v>8.49</c:v>
                </c:pt>
                <c:pt idx="1152">
                  <c:v>8.48</c:v>
                </c:pt>
                <c:pt idx="1153">
                  <c:v>8.48</c:v>
                </c:pt>
                <c:pt idx="1154">
                  <c:v>8.48</c:v>
                </c:pt>
                <c:pt idx="1155">
                  <c:v>8.48</c:v>
                </c:pt>
                <c:pt idx="1156">
                  <c:v>8.4700000000000006</c:v>
                </c:pt>
                <c:pt idx="1157">
                  <c:v>8.4700000000000006</c:v>
                </c:pt>
                <c:pt idx="1158">
                  <c:v>8.4700000000000006</c:v>
                </c:pt>
                <c:pt idx="1159">
                  <c:v>8.4700000000000006</c:v>
                </c:pt>
                <c:pt idx="1160">
                  <c:v>8.4700000000000006</c:v>
                </c:pt>
                <c:pt idx="1161">
                  <c:v>8.4700000000000006</c:v>
                </c:pt>
                <c:pt idx="1162">
                  <c:v>8.4700000000000006</c:v>
                </c:pt>
                <c:pt idx="1163">
                  <c:v>8.4600000000000009</c:v>
                </c:pt>
                <c:pt idx="1164">
                  <c:v>8.4600000000000009</c:v>
                </c:pt>
                <c:pt idx="1165">
                  <c:v>8.4600000000000009</c:v>
                </c:pt>
                <c:pt idx="1166">
                  <c:v>8.4600000000000009</c:v>
                </c:pt>
                <c:pt idx="1167">
                  <c:v>8.4600000000000009</c:v>
                </c:pt>
                <c:pt idx="1168">
                  <c:v>8.4600000000000009</c:v>
                </c:pt>
                <c:pt idx="1169">
                  <c:v>8.4600000000000009</c:v>
                </c:pt>
                <c:pt idx="1170">
                  <c:v>8.4600000000000009</c:v>
                </c:pt>
                <c:pt idx="1171">
                  <c:v>8.4499999999999993</c:v>
                </c:pt>
                <c:pt idx="1172">
                  <c:v>8.4499999999999993</c:v>
                </c:pt>
                <c:pt idx="1173">
                  <c:v>8.4499999999999993</c:v>
                </c:pt>
                <c:pt idx="1174">
                  <c:v>8.4499999999999993</c:v>
                </c:pt>
                <c:pt idx="1175">
                  <c:v>8.4499999999999993</c:v>
                </c:pt>
                <c:pt idx="1176">
                  <c:v>8.4499999999999993</c:v>
                </c:pt>
                <c:pt idx="1177">
                  <c:v>8.4499999999999993</c:v>
                </c:pt>
                <c:pt idx="1178">
                  <c:v>8.4499999999999993</c:v>
                </c:pt>
                <c:pt idx="1179">
                  <c:v>8.4499999999999993</c:v>
                </c:pt>
                <c:pt idx="1180">
                  <c:v>8.44</c:v>
                </c:pt>
                <c:pt idx="1181">
                  <c:v>8.44</c:v>
                </c:pt>
                <c:pt idx="1182">
                  <c:v>8.44</c:v>
                </c:pt>
                <c:pt idx="1183">
                  <c:v>8.4499999999999993</c:v>
                </c:pt>
                <c:pt idx="1184">
                  <c:v>8.44</c:v>
                </c:pt>
                <c:pt idx="1185">
                  <c:v>8.43</c:v>
                </c:pt>
                <c:pt idx="1186">
                  <c:v>8.4</c:v>
                </c:pt>
                <c:pt idx="1187">
                  <c:v>8.41</c:v>
                </c:pt>
                <c:pt idx="1188">
                  <c:v>8.44</c:v>
                </c:pt>
                <c:pt idx="1189">
                  <c:v>8.43</c:v>
                </c:pt>
                <c:pt idx="1190">
                  <c:v>8.44</c:v>
                </c:pt>
                <c:pt idx="1191">
                  <c:v>8.43</c:v>
                </c:pt>
                <c:pt idx="1192">
                  <c:v>8.42</c:v>
                </c:pt>
                <c:pt idx="1193">
                  <c:v>8.43</c:v>
                </c:pt>
                <c:pt idx="1194">
                  <c:v>8.44</c:v>
                </c:pt>
                <c:pt idx="1195">
                  <c:v>8.43</c:v>
                </c:pt>
                <c:pt idx="1196">
                  <c:v>8.4499999999999993</c:v>
                </c:pt>
                <c:pt idx="1197">
                  <c:v>8.4499999999999993</c:v>
                </c:pt>
                <c:pt idx="1198">
                  <c:v>8.4499999999999993</c:v>
                </c:pt>
                <c:pt idx="1199">
                  <c:v>8.4600000000000009</c:v>
                </c:pt>
                <c:pt idx="1200">
                  <c:v>8.48</c:v>
                </c:pt>
                <c:pt idx="1201">
                  <c:v>8.4600000000000009</c:v>
                </c:pt>
                <c:pt idx="1202">
                  <c:v>8.4700000000000006</c:v>
                </c:pt>
                <c:pt idx="1203">
                  <c:v>8.4499999999999993</c:v>
                </c:pt>
                <c:pt idx="1204">
                  <c:v>8.4700000000000006</c:v>
                </c:pt>
                <c:pt idx="1205">
                  <c:v>8.48</c:v>
                </c:pt>
                <c:pt idx="1206">
                  <c:v>8.4700000000000006</c:v>
                </c:pt>
                <c:pt idx="1207">
                  <c:v>8.48</c:v>
                </c:pt>
                <c:pt idx="1208">
                  <c:v>8.48</c:v>
                </c:pt>
                <c:pt idx="1209">
                  <c:v>8.48</c:v>
                </c:pt>
                <c:pt idx="1210">
                  <c:v>8.4700000000000006</c:v>
                </c:pt>
                <c:pt idx="1211">
                  <c:v>8.48</c:v>
                </c:pt>
                <c:pt idx="1212">
                  <c:v>8.4600000000000009</c:v>
                </c:pt>
                <c:pt idx="1213">
                  <c:v>8.4700000000000006</c:v>
                </c:pt>
                <c:pt idx="1214">
                  <c:v>8.4499999999999993</c:v>
                </c:pt>
                <c:pt idx="1215">
                  <c:v>8.48</c:v>
                </c:pt>
                <c:pt idx="1216">
                  <c:v>8.48</c:v>
                </c:pt>
                <c:pt idx="1217">
                  <c:v>8.4700000000000006</c:v>
                </c:pt>
                <c:pt idx="1218">
                  <c:v>8.5</c:v>
                </c:pt>
                <c:pt idx="1219">
                  <c:v>8.48</c:v>
                </c:pt>
                <c:pt idx="1220">
                  <c:v>8.4600000000000009</c:v>
                </c:pt>
                <c:pt idx="1221">
                  <c:v>8.5</c:v>
                </c:pt>
                <c:pt idx="1222">
                  <c:v>8.51</c:v>
                </c:pt>
                <c:pt idx="1223">
                  <c:v>8.4700000000000006</c:v>
                </c:pt>
                <c:pt idx="1224">
                  <c:v>8.49</c:v>
                </c:pt>
                <c:pt idx="1225">
                  <c:v>8.49</c:v>
                </c:pt>
                <c:pt idx="1226">
                  <c:v>8.51</c:v>
                </c:pt>
                <c:pt idx="1227">
                  <c:v>8.48</c:v>
                </c:pt>
                <c:pt idx="1228">
                  <c:v>8.5</c:v>
                </c:pt>
                <c:pt idx="1229">
                  <c:v>8.51</c:v>
                </c:pt>
                <c:pt idx="1230">
                  <c:v>8.51</c:v>
                </c:pt>
                <c:pt idx="1231">
                  <c:v>8.51</c:v>
                </c:pt>
                <c:pt idx="1232">
                  <c:v>8.51</c:v>
                </c:pt>
                <c:pt idx="1233">
                  <c:v>8.51</c:v>
                </c:pt>
                <c:pt idx="1234">
                  <c:v>8.51</c:v>
                </c:pt>
                <c:pt idx="1235">
                  <c:v>8.51</c:v>
                </c:pt>
                <c:pt idx="1236">
                  <c:v>8.5</c:v>
                </c:pt>
                <c:pt idx="1237">
                  <c:v>8.5</c:v>
                </c:pt>
                <c:pt idx="1238">
                  <c:v>8.49</c:v>
                </c:pt>
                <c:pt idx="1239">
                  <c:v>8.49</c:v>
                </c:pt>
                <c:pt idx="1240">
                  <c:v>8.49</c:v>
                </c:pt>
                <c:pt idx="1241">
                  <c:v>8.49</c:v>
                </c:pt>
                <c:pt idx="1242">
                  <c:v>8.49</c:v>
                </c:pt>
                <c:pt idx="1243">
                  <c:v>8.49</c:v>
                </c:pt>
                <c:pt idx="1244">
                  <c:v>8.48</c:v>
                </c:pt>
                <c:pt idx="1245">
                  <c:v>8.48</c:v>
                </c:pt>
                <c:pt idx="1246">
                  <c:v>8.48</c:v>
                </c:pt>
                <c:pt idx="1247">
                  <c:v>8.48</c:v>
                </c:pt>
                <c:pt idx="1248">
                  <c:v>8.48</c:v>
                </c:pt>
                <c:pt idx="1249">
                  <c:v>8.4700000000000006</c:v>
                </c:pt>
                <c:pt idx="1250">
                  <c:v>8.4700000000000006</c:v>
                </c:pt>
                <c:pt idx="1251">
                  <c:v>8.4700000000000006</c:v>
                </c:pt>
                <c:pt idx="1252">
                  <c:v>8.4700000000000006</c:v>
                </c:pt>
                <c:pt idx="1253">
                  <c:v>8.4700000000000006</c:v>
                </c:pt>
                <c:pt idx="1254">
                  <c:v>8.4700000000000006</c:v>
                </c:pt>
                <c:pt idx="1255">
                  <c:v>8.4600000000000009</c:v>
                </c:pt>
                <c:pt idx="1256">
                  <c:v>8.4600000000000009</c:v>
                </c:pt>
                <c:pt idx="1257">
                  <c:v>8.4600000000000009</c:v>
                </c:pt>
                <c:pt idx="1258">
                  <c:v>8.4499999999999993</c:v>
                </c:pt>
                <c:pt idx="1259">
                  <c:v>8.4499999999999993</c:v>
                </c:pt>
                <c:pt idx="1260">
                  <c:v>8.4499999999999993</c:v>
                </c:pt>
                <c:pt idx="1261">
                  <c:v>8.4499999999999993</c:v>
                </c:pt>
                <c:pt idx="1262">
                  <c:v>8.4499999999999993</c:v>
                </c:pt>
                <c:pt idx="1263">
                  <c:v>8.44</c:v>
                </c:pt>
                <c:pt idx="1264">
                  <c:v>8.44</c:v>
                </c:pt>
                <c:pt idx="1265">
                  <c:v>8.44</c:v>
                </c:pt>
                <c:pt idx="1266">
                  <c:v>8.43</c:v>
                </c:pt>
                <c:pt idx="1267">
                  <c:v>8.43</c:v>
                </c:pt>
                <c:pt idx="1268">
                  <c:v>8.43</c:v>
                </c:pt>
                <c:pt idx="1269">
                  <c:v>8.43</c:v>
                </c:pt>
                <c:pt idx="1270">
                  <c:v>8.42</c:v>
                </c:pt>
                <c:pt idx="1271">
                  <c:v>8.42</c:v>
                </c:pt>
                <c:pt idx="1272">
                  <c:v>8.42</c:v>
                </c:pt>
                <c:pt idx="1273">
                  <c:v>8.42</c:v>
                </c:pt>
                <c:pt idx="1274">
                  <c:v>8.42</c:v>
                </c:pt>
                <c:pt idx="1275">
                  <c:v>8.41</c:v>
                </c:pt>
                <c:pt idx="1276">
                  <c:v>8.41</c:v>
                </c:pt>
                <c:pt idx="1277">
                  <c:v>8.41</c:v>
                </c:pt>
                <c:pt idx="1278">
                  <c:v>8.4</c:v>
                </c:pt>
                <c:pt idx="1279">
                  <c:v>8.4</c:v>
                </c:pt>
                <c:pt idx="1280">
                  <c:v>8.4</c:v>
                </c:pt>
                <c:pt idx="1281">
                  <c:v>8.39</c:v>
                </c:pt>
                <c:pt idx="1282">
                  <c:v>8.3800000000000008</c:v>
                </c:pt>
                <c:pt idx="1283">
                  <c:v>8.39</c:v>
                </c:pt>
                <c:pt idx="1284">
                  <c:v>8.35</c:v>
                </c:pt>
                <c:pt idx="1285">
                  <c:v>8.36</c:v>
                </c:pt>
                <c:pt idx="1286">
                  <c:v>8.35</c:v>
                </c:pt>
                <c:pt idx="1287">
                  <c:v>8.34</c:v>
                </c:pt>
                <c:pt idx="1288">
                  <c:v>8.35</c:v>
                </c:pt>
                <c:pt idx="1289">
                  <c:v>8.32</c:v>
                </c:pt>
                <c:pt idx="1290">
                  <c:v>8.32</c:v>
                </c:pt>
                <c:pt idx="1291">
                  <c:v>8.33</c:v>
                </c:pt>
                <c:pt idx="1292">
                  <c:v>8.35</c:v>
                </c:pt>
                <c:pt idx="1293">
                  <c:v>8.34</c:v>
                </c:pt>
                <c:pt idx="1294">
                  <c:v>8.33</c:v>
                </c:pt>
                <c:pt idx="1295">
                  <c:v>8.32</c:v>
                </c:pt>
                <c:pt idx="1296">
                  <c:v>8.3000000000000007</c:v>
                </c:pt>
                <c:pt idx="1297">
                  <c:v>8.3000000000000007</c:v>
                </c:pt>
                <c:pt idx="1298">
                  <c:v>8.3000000000000007</c:v>
                </c:pt>
                <c:pt idx="1299">
                  <c:v>8.3000000000000007</c:v>
                </c:pt>
                <c:pt idx="1300">
                  <c:v>8.33</c:v>
                </c:pt>
                <c:pt idx="1301">
                  <c:v>8.2899999999999991</c:v>
                </c:pt>
                <c:pt idx="1302">
                  <c:v>8.2899999999999991</c:v>
                </c:pt>
                <c:pt idx="1303">
                  <c:v>8.3000000000000007</c:v>
                </c:pt>
                <c:pt idx="1304">
                  <c:v>8.2899999999999991</c:v>
                </c:pt>
                <c:pt idx="1305">
                  <c:v>8.3000000000000007</c:v>
                </c:pt>
                <c:pt idx="1306">
                  <c:v>8.3000000000000007</c:v>
                </c:pt>
                <c:pt idx="1307">
                  <c:v>8.2899999999999991</c:v>
                </c:pt>
                <c:pt idx="1308">
                  <c:v>8.31</c:v>
                </c:pt>
                <c:pt idx="1309">
                  <c:v>8.32</c:v>
                </c:pt>
                <c:pt idx="1310">
                  <c:v>8.2899999999999991</c:v>
                </c:pt>
                <c:pt idx="1311">
                  <c:v>8.2799999999999994</c:v>
                </c:pt>
                <c:pt idx="1312">
                  <c:v>8.2799999999999994</c:v>
                </c:pt>
                <c:pt idx="1313">
                  <c:v>8.2899999999999991</c:v>
                </c:pt>
                <c:pt idx="1314">
                  <c:v>8.2899999999999991</c:v>
                </c:pt>
                <c:pt idx="1315">
                  <c:v>8.3000000000000007</c:v>
                </c:pt>
                <c:pt idx="1316">
                  <c:v>8.2899999999999991</c:v>
                </c:pt>
                <c:pt idx="1317">
                  <c:v>8.3000000000000007</c:v>
                </c:pt>
                <c:pt idx="1318">
                  <c:v>8.27</c:v>
                </c:pt>
                <c:pt idx="1319">
                  <c:v>8.25</c:v>
                </c:pt>
                <c:pt idx="1320">
                  <c:v>8.25</c:v>
                </c:pt>
                <c:pt idx="1321">
                  <c:v>8.26</c:v>
                </c:pt>
                <c:pt idx="1322">
                  <c:v>8.3000000000000007</c:v>
                </c:pt>
                <c:pt idx="1323">
                  <c:v>8.3000000000000007</c:v>
                </c:pt>
                <c:pt idx="1324">
                  <c:v>8.3000000000000007</c:v>
                </c:pt>
                <c:pt idx="1325">
                  <c:v>8.2899999999999991</c:v>
                </c:pt>
                <c:pt idx="1326">
                  <c:v>8.2799999999999994</c:v>
                </c:pt>
                <c:pt idx="1327">
                  <c:v>8.2899999999999991</c:v>
                </c:pt>
                <c:pt idx="1328">
                  <c:v>8.2799999999999994</c:v>
                </c:pt>
                <c:pt idx="1329">
                  <c:v>8.2899999999999991</c:v>
                </c:pt>
                <c:pt idx="1330">
                  <c:v>8.2799999999999994</c:v>
                </c:pt>
                <c:pt idx="1331">
                  <c:v>8.2899999999999991</c:v>
                </c:pt>
                <c:pt idx="1332">
                  <c:v>8.2799999999999994</c:v>
                </c:pt>
                <c:pt idx="1333">
                  <c:v>8.2799999999999994</c:v>
                </c:pt>
                <c:pt idx="1334">
                  <c:v>8.2799999999999994</c:v>
                </c:pt>
                <c:pt idx="1335">
                  <c:v>8.2799999999999994</c:v>
                </c:pt>
                <c:pt idx="1336">
                  <c:v>8.2799999999999994</c:v>
                </c:pt>
                <c:pt idx="1337">
                  <c:v>8.2799999999999994</c:v>
                </c:pt>
                <c:pt idx="1338">
                  <c:v>8.2799999999999994</c:v>
                </c:pt>
                <c:pt idx="1339">
                  <c:v>8.27</c:v>
                </c:pt>
                <c:pt idx="1340">
                  <c:v>8.27</c:v>
                </c:pt>
                <c:pt idx="1341">
                  <c:v>8.27</c:v>
                </c:pt>
                <c:pt idx="1342">
                  <c:v>8.25</c:v>
                </c:pt>
                <c:pt idx="1343">
                  <c:v>8.27</c:v>
                </c:pt>
                <c:pt idx="1344">
                  <c:v>8.27</c:v>
                </c:pt>
                <c:pt idx="1345">
                  <c:v>8.27</c:v>
                </c:pt>
                <c:pt idx="1346">
                  <c:v>8.26</c:v>
                </c:pt>
                <c:pt idx="1347">
                  <c:v>8.26</c:v>
                </c:pt>
                <c:pt idx="1348">
                  <c:v>8.26</c:v>
                </c:pt>
                <c:pt idx="1349">
                  <c:v>8.26</c:v>
                </c:pt>
                <c:pt idx="1350">
                  <c:v>8.26</c:v>
                </c:pt>
                <c:pt idx="1351">
                  <c:v>8.26</c:v>
                </c:pt>
                <c:pt idx="1352">
                  <c:v>8.25</c:v>
                </c:pt>
                <c:pt idx="1353">
                  <c:v>8.25</c:v>
                </c:pt>
                <c:pt idx="1354">
                  <c:v>8.25</c:v>
                </c:pt>
                <c:pt idx="1355">
                  <c:v>8.25</c:v>
                </c:pt>
                <c:pt idx="1356">
                  <c:v>8.25</c:v>
                </c:pt>
                <c:pt idx="1357">
                  <c:v>8.25</c:v>
                </c:pt>
                <c:pt idx="1358">
                  <c:v>8.25</c:v>
                </c:pt>
                <c:pt idx="1359">
                  <c:v>8.25</c:v>
                </c:pt>
                <c:pt idx="1360">
                  <c:v>8.24</c:v>
                </c:pt>
                <c:pt idx="1361">
                  <c:v>8.25</c:v>
                </c:pt>
                <c:pt idx="1362">
                  <c:v>8.24</c:v>
                </c:pt>
                <c:pt idx="1363">
                  <c:v>8.24</c:v>
                </c:pt>
                <c:pt idx="1364">
                  <c:v>8.24</c:v>
                </c:pt>
                <c:pt idx="1365">
                  <c:v>8.24</c:v>
                </c:pt>
                <c:pt idx="1366">
                  <c:v>8.24</c:v>
                </c:pt>
                <c:pt idx="1367">
                  <c:v>8.24</c:v>
                </c:pt>
                <c:pt idx="1368">
                  <c:v>8.24</c:v>
                </c:pt>
                <c:pt idx="1369">
                  <c:v>8.23</c:v>
                </c:pt>
                <c:pt idx="1370">
                  <c:v>8.23</c:v>
                </c:pt>
                <c:pt idx="1371">
                  <c:v>8.23</c:v>
                </c:pt>
                <c:pt idx="1372">
                  <c:v>8.23</c:v>
                </c:pt>
                <c:pt idx="1373">
                  <c:v>8.19</c:v>
                </c:pt>
                <c:pt idx="1374">
                  <c:v>8.19</c:v>
                </c:pt>
                <c:pt idx="1375">
                  <c:v>8.2100000000000009</c:v>
                </c:pt>
                <c:pt idx="1376">
                  <c:v>8.18</c:v>
                </c:pt>
                <c:pt idx="1377">
                  <c:v>8.2200000000000006</c:v>
                </c:pt>
                <c:pt idx="1378">
                  <c:v>8.18</c:v>
                </c:pt>
                <c:pt idx="1379">
                  <c:v>8.18</c:v>
                </c:pt>
                <c:pt idx="1380">
                  <c:v>8.18</c:v>
                </c:pt>
                <c:pt idx="1381">
                  <c:v>8.16</c:v>
                </c:pt>
                <c:pt idx="1382">
                  <c:v>8.17</c:v>
                </c:pt>
                <c:pt idx="1383">
                  <c:v>8.14</c:v>
                </c:pt>
                <c:pt idx="1384">
                  <c:v>8.19</c:v>
                </c:pt>
                <c:pt idx="1385">
                  <c:v>8.15</c:v>
                </c:pt>
                <c:pt idx="1386">
                  <c:v>8.15</c:v>
                </c:pt>
                <c:pt idx="1387">
                  <c:v>8.11</c:v>
                </c:pt>
                <c:pt idx="1388">
                  <c:v>8.16</c:v>
                </c:pt>
                <c:pt idx="1389">
                  <c:v>8.14</c:v>
                </c:pt>
                <c:pt idx="1390">
                  <c:v>8.1300000000000008</c:v>
                </c:pt>
                <c:pt idx="1391">
                  <c:v>8.1300000000000008</c:v>
                </c:pt>
                <c:pt idx="1392">
                  <c:v>8.11</c:v>
                </c:pt>
                <c:pt idx="1393">
                  <c:v>8.14</c:v>
                </c:pt>
                <c:pt idx="1394">
                  <c:v>8.11</c:v>
                </c:pt>
                <c:pt idx="1395">
                  <c:v>8.1199999999999992</c:v>
                </c:pt>
                <c:pt idx="1396">
                  <c:v>8.1199999999999992</c:v>
                </c:pt>
                <c:pt idx="1397">
                  <c:v>8.09</c:v>
                </c:pt>
                <c:pt idx="1398">
                  <c:v>8.1</c:v>
                </c:pt>
                <c:pt idx="1399">
                  <c:v>8.08</c:v>
                </c:pt>
                <c:pt idx="1400">
                  <c:v>8.07</c:v>
                </c:pt>
                <c:pt idx="1401">
                  <c:v>8.06</c:v>
                </c:pt>
                <c:pt idx="1402">
                  <c:v>8.1</c:v>
                </c:pt>
                <c:pt idx="1403">
                  <c:v>8.0399999999999991</c:v>
                </c:pt>
                <c:pt idx="1404">
                  <c:v>8.08</c:v>
                </c:pt>
                <c:pt idx="1405">
                  <c:v>8.06</c:v>
                </c:pt>
                <c:pt idx="1406">
                  <c:v>8.0500000000000007</c:v>
                </c:pt>
                <c:pt idx="1407">
                  <c:v>8.07</c:v>
                </c:pt>
                <c:pt idx="1408">
                  <c:v>8.07</c:v>
                </c:pt>
                <c:pt idx="1409">
                  <c:v>8.06</c:v>
                </c:pt>
                <c:pt idx="1410">
                  <c:v>8.0299999999999994</c:v>
                </c:pt>
                <c:pt idx="1411">
                  <c:v>8.02</c:v>
                </c:pt>
                <c:pt idx="1412">
                  <c:v>8.06</c:v>
                </c:pt>
                <c:pt idx="1413">
                  <c:v>8.0299999999999994</c:v>
                </c:pt>
                <c:pt idx="1414">
                  <c:v>8.0299999999999994</c:v>
                </c:pt>
                <c:pt idx="1415">
                  <c:v>8.0500000000000007</c:v>
                </c:pt>
                <c:pt idx="1416">
                  <c:v>8.0299999999999994</c:v>
                </c:pt>
                <c:pt idx="1417">
                  <c:v>8.0500000000000007</c:v>
                </c:pt>
                <c:pt idx="1418">
                  <c:v>8.0399999999999991</c:v>
                </c:pt>
                <c:pt idx="1419">
                  <c:v>8.02</c:v>
                </c:pt>
                <c:pt idx="1420">
                  <c:v>8.0399999999999991</c:v>
                </c:pt>
                <c:pt idx="1421">
                  <c:v>8.0399999999999991</c:v>
                </c:pt>
                <c:pt idx="1422">
                  <c:v>8.0399999999999991</c:v>
                </c:pt>
                <c:pt idx="1423">
                  <c:v>8.0399999999999991</c:v>
                </c:pt>
                <c:pt idx="1424">
                  <c:v>8.0399999999999991</c:v>
                </c:pt>
                <c:pt idx="1425">
                  <c:v>8.0399999999999991</c:v>
                </c:pt>
                <c:pt idx="1426">
                  <c:v>8.0399999999999991</c:v>
                </c:pt>
                <c:pt idx="1427">
                  <c:v>8.0399999999999991</c:v>
                </c:pt>
                <c:pt idx="1428">
                  <c:v>8.0299999999999994</c:v>
                </c:pt>
                <c:pt idx="1429">
                  <c:v>8.0299999999999994</c:v>
                </c:pt>
                <c:pt idx="1430">
                  <c:v>8.0299999999999994</c:v>
                </c:pt>
                <c:pt idx="1431">
                  <c:v>8.0299999999999994</c:v>
                </c:pt>
                <c:pt idx="1432">
                  <c:v>8.0299999999999994</c:v>
                </c:pt>
                <c:pt idx="1433">
                  <c:v>8.0299999999999994</c:v>
                </c:pt>
                <c:pt idx="1434">
                  <c:v>8.02</c:v>
                </c:pt>
                <c:pt idx="1435">
                  <c:v>8.02</c:v>
                </c:pt>
                <c:pt idx="1436">
                  <c:v>8.02</c:v>
                </c:pt>
                <c:pt idx="1437">
                  <c:v>8.02</c:v>
                </c:pt>
                <c:pt idx="1438">
                  <c:v>8.02</c:v>
                </c:pt>
                <c:pt idx="1439">
                  <c:v>8.02</c:v>
                </c:pt>
                <c:pt idx="1440">
                  <c:v>8.02</c:v>
                </c:pt>
                <c:pt idx="1441">
                  <c:v>8.02</c:v>
                </c:pt>
                <c:pt idx="1442">
                  <c:v>8.02</c:v>
                </c:pt>
                <c:pt idx="1443">
                  <c:v>8.02</c:v>
                </c:pt>
                <c:pt idx="1444">
                  <c:v>8.02</c:v>
                </c:pt>
                <c:pt idx="1445">
                  <c:v>8.02</c:v>
                </c:pt>
                <c:pt idx="1446">
                  <c:v>8.02</c:v>
                </c:pt>
                <c:pt idx="1447">
                  <c:v>8.02</c:v>
                </c:pt>
                <c:pt idx="1448">
                  <c:v>8.01</c:v>
                </c:pt>
                <c:pt idx="1449">
                  <c:v>8.01</c:v>
                </c:pt>
                <c:pt idx="1450">
                  <c:v>8.01</c:v>
                </c:pt>
                <c:pt idx="1451">
                  <c:v>8.01</c:v>
                </c:pt>
                <c:pt idx="1452">
                  <c:v>8.01</c:v>
                </c:pt>
                <c:pt idx="1453">
                  <c:v>8.01</c:v>
                </c:pt>
                <c:pt idx="1454">
                  <c:v>8.01</c:v>
                </c:pt>
                <c:pt idx="1455">
                  <c:v>8</c:v>
                </c:pt>
                <c:pt idx="1456">
                  <c:v>8</c:v>
                </c:pt>
                <c:pt idx="1457">
                  <c:v>8</c:v>
                </c:pt>
                <c:pt idx="1458">
                  <c:v>8</c:v>
                </c:pt>
                <c:pt idx="1459">
                  <c:v>8</c:v>
                </c:pt>
                <c:pt idx="1460">
                  <c:v>8</c:v>
                </c:pt>
                <c:pt idx="1461">
                  <c:v>8</c:v>
                </c:pt>
                <c:pt idx="1462">
                  <c:v>8</c:v>
                </c:pt>
                <c:pt idx="1463">
                  <c:v>8</c:v>
                </c:pt>
                <c:pt idx="1464">
                  <c:v>8</c:v>
                </c:pt>
                <c:pt idx="1465">
                  <c:v>8</c:v>
                </c:pt>
                <c:pt idx="1466">
                  <c:v>8</c:v>
                </c:pt>
                <c:pt idx="1467">
                  <c:v>8</c:v>
                </c:pt>
                <c:pt idx="1468">
                  <c:v>8</c:v>
                </c:pt>
                <c:pt idx="1469">
                  <c:v>8</c:v>
                </c:pt>
                <c:pt idx="1470">
                  <c:v>7.98</c:v>
                </c:pt>
                <c:pt idx="1471">
                  <c:v>8</c:v>
                </c:pt>
                <c:pt idx="1472">
                  <c:v>8</c:v>
                </c:pt>
                <c:pt idx="1473">
                  <c:v>8</c:v>
                </c:pt>
                <c:pt idx="1474">
                  <c:v>8</c:v>
                </c:pt>
                <c:pt idx="1475">
                  <c:v>8</c:v>
                </c:pt>
                <c:pt idx="1476">
                  <c:v>7.97</c:v>
                </c:pt>
                <c:pt idx="1477">
                  <c:v>8</c:v>
                </c:pt>
                <c:pt idx="1478">
                  <c:v>8</c:v>
                </c:pt>
                <c:pt idx="1479">
                  <c:v>8</c:v>
                </c:pt>
                <c:pt idx="1480">
                  <c:v>8</c:v>
                </c:pt>
                <c:pt idx="1481">
                  <c:v>7.99</c:v>
                </c:pt>
                <c:pt idx="1482">
                  <c:v>7.96</c:v>
                </c:pt>
                <c:pt idx="1483">
                  <c:v>7.96</c:v>
                </c:pt>
                <c:pt idx="1484">
                  <c:v>7.99</c:v>
                </c:pt>
                <c:pt idx="1485">
                  <c:v>7.97</c:v>
                </c:pt>
                <c:pt idx="1486">
                  <c:v>7.99</c:v>
                </c:pt>
                <c:pt idx="1487">
                  <c:v>7.97</c:v>
                </c:pt>
                <c:pt idx="1488">
                  <c:v>7.99</c:v>
                </c:pt>
                <c:pt idx="1489">
                  <c:v>7.99</c:v>
                </c:pt>
                <c:pt idx="1490">
                  <c:v>7.94</c:v>
                </c:pt>
                <c:pt idx="1491">
                  <c:v>7.99</c:v>
                </c:pt>
                <c:pt idx="1492">
                  <c:v>7.97</c:v>
                </c:pt>
                <c:pt idx="1493">
                  <c:v>7.99</c:v>
                </c:pt>
                <c:pt idx="1494">
                  <c:v>7.96</c:v>
                </c:pt>
                <c:pt idx="1495">
                  <c:v>7.95</c:v>
                </c:pt>
                <c:pt idx="1496">
                  <c:v>7.93</c:v>
                </c:pt>
                <c:pt idx="1497">
                  <c:v>7.99</c:v>
                </c:pt>
                <c:pt idx="1498">
                  <c:v>7.97</c:v>
                </c:pt>
                <c:pt idx="1499">
                  <c:v>7.96</c:v>
                </c:pt>
                <c:pt idx="1500">
                  <c:v>7.96</c:v>
                </c:pt>
                <c:pt idx="1501">
                  <c:v>7.99</c:v>
                </c:pt>
                <c:pt idx="1502">
                  <c:v>7.96</c:v>
                </c:pt>
                <c:pt idx="1503">
                  <c:v>7.99</c:v>
                </c:pt>
                <c:pt idx="1504">
                  <c:v>7.98</c:v>
                </c:pt>
                <c:pt idx="1505">
                  <c:v>7.98</c:v>
                </c:pt>
                <c:pt idx="1506">
                  <c:v>7.96</c:v>
                </c:pt>
                <c:pt idx="1507">
                  <c:v>7.94</c:v>
                </c:pt>
                <c:pt idx="1508">
                  <c:v>7.96</c:v>
                </c:pt>
                <c:pt idx="1509">
                  <c:v>7.98</c:v>
                </c:pt>
                <c:pt idx="1510">
                  <c:v>7.97</c:v>
                </c:pt>
                <c:pt idx="1511">
                  <c:v>7.98</c:v>
                </c:pt>
                <c:pt idx="1512">
                  <c:v>7.98</c:v>
                </c:pt>
                <c:pt idx="1513">
                  <c:v>7.98</c:v>
                </c:pt>
                <c:pt idx="1514">
                  <c:v>7.98</c:v>
                </c:pt>
                <c:pt idx="1515">
                  <c:v>7.98</c:v>
                </c:pt>
                <c:pt idx="1516">
                  <c:v>7.98</c:v>
                </c:pt>
                <c:pt idx="1517">
                  <c:v>7.98</c:v>
                </c:pt>
                <c:pt idx="1518">
                  <c:v>7.98</c:v>
                </c:pt>
                <c:pt idx="1519">
                  <c:v>7.98</c:v>
                </c:pt>
                <c:pt idx="1520">
                  <c:v>7.98</c:v>
                </c:pt>
                <c:pt idx="1521">
                  <c:v>7.98</c:v>
                </c:pt>
                <c:pt idx="1522">
                  <c:v>7.97</c:v>
                </c:pt>
                <c:pt idx="1523">
                  <c:v>7.97</c:v>
                </c:pt>
                <c:pt idx="1524">
                  <c:v>7.97</c:v>
                </c:pt>
                <c:pt idx="1525">
                  <c:v>7.97</c:v>
                </c:pt>
                <c:pt idx="1526">
                  <c:v>7.97</c:v>
                </c:pt>
                <c:pt idx="1527">
                  <c:v>7.97</c:v>
                </c:pt>
                <c:pt idx="1528">
                  <c:v>7.97</c:v>
                </c:pt>
                <c:pt idx="1529">
                  <c:v>7.97</c:v>
                </c:pt>
                <c:pt idx="1530">
                  <c:v>7.97</c:v>
                </c:pt>
                <c:pt idx="1531">
                  <c:v>7.97</c:v>
                </c:pt>
                <c:pt idx="1532">
                  <c:v>7.97</c:v>
                </c:pt>
                <c:pt idx="1533">
                  <c:v>7.97</c:v>
                </c:pt>
                <c:pt idx="1534">
                  <c:v>7.97</c:v>
                </c:pt>
                <c:pt idx="1535">
                  <c:v>7.97</c:v>
                </c:pt>
                <c:pt idx="1536">
                  <c:v>7.97</c:v>
                </c:pt>
                <c:pt idx="1537">
                  <c:v>7.97</c:v>
                </c:pt>
                <c:pt idx="1538">
                  <c:v>7.97</c:v>
                </c:pt>
                <c:pt idx="1539">
                  <c:v>7.97</c:v>
                </c:pt>
                <c:pt idx="1540">
                  <c:v>7.97</c:v>
                </c:pt>
                <c:pt idx="1541">
                  <c:v>7.97</c:v>
                </c:pt>
                <c:pt idx="1542">
                  <c:v>7.97</c:v>
                </c:pt>
                <c:pt idx="1543">
                  <c:v>7.97</c:v>
                </c:pt>
                <c:pt idx="1544">
                  <c:v>7.97</c:v>
                </c:pt>
                <c:pt idx="1545">
                  <c:v>7.97</c:v>
                </c:pt>
                <c:pt idx="1546">
                  <c:v>7.97</c:v>
                </c:pt>
                <c:pt idx="1547">
                  <c:v>7.96</c:v>
                </c:pt>
                <c:pt idx="1548">
                  <c:v>7.96</c:v>
                </c:pt>
                <c:pt idx="1549">
                  <c:v>7.96</c:v>
                </c:pt>
                <c:pt idx="1550">
                  <c:v>7.96</c:v>
                </c:pt>
                <c:pt idx="1551">
                  <c:v>7.96</c:v>
                </c:pt>
                <c:pt idx="1552">
                  <c:v>7.96</c:v>
                </c:pt>
                <c:pt idx="1553">
                  <c:v>7.96</c:v>
                </c:pt>
                <c:pt idx="1554">
                  <c:v>7.96</c:v>
                </c:pt>
                <c:pt idx="1555">
                  <c:v>7.96</c:v>
                </c:pt>
                <c:pt idx="1556">
                  <c:v>7.96</c:v>
                </c:pt>
                <c:pt idx="1557">
                  <c:v>7.96</c:v>
                </c:pt>
                <c:pt idx="1558">
                  <c:v>7.96</c:v>
                </c:pt>
                <c:pt idx="1559">
                  <c:v>7.96</c:v>
                </c:pt>
                <c:pt idx="1560">
                  <c:v>7.96</c:v>
                </c:pt>
                <c:pt idx="1561">
                  <c:v>7.96</c:v>
                </c:pt>
                <c:pt idx="1562">
                  <c:v>7.95</c:v>
                </c:pt>
                <c:pt idx="1563">
                  <c:v>7.95</c:v>
                </c:pt>
                <c:pt idx="1564">
                  <c:v>7.95</c:v>
                </c:pt>
                <c:pt idx="1565">
                  <c:v>7.95</c:v>
                </c:pt>
                <c:pt idx="1566">
                  <c:v>7.95</c:v>
                </c:pt>
                <c:pt idx="1567">
                  <c:v>7.95</c:v>
                </c:pt>
                <c:pt idx="1568">
                  <c:v>7.95</c:v>
                </c:pt>
                <c:pt idx="1569">
                  <c:v>7.95</c:v>
                </c:pt>
                <c:pt idx="1570">
                  <c:v>7.95</c:v>
                </c:pt>
                <c:pt idx="1571">
                  <c:v>7.95</c:v>
                </c:pt>
                <c:pt idx="1572">
                  <c:v>7.95</c:v>
                </c:pt>
                <c:pt idx="1573">
                  <c:v>7.95</c:v>
                </c:pt>
                <c:pt idx="1574">
                  <c:v>7.95</c:v>
                </c:pt>
                <c:pt idx="1575">
                  <c:v>7.95</c:v>
                </c:pt>
                <c:pt idx="1576">
                  <c:v>7.95</c:v>
                </c:pt>
                <c:pt idx="1577">
                  <c:v>7.95</c:v>
                </c:pt>
                <c:pt idx="1578">
                  <c:v>7.95</c:v>
                </c:pt>
                <c:pt idx="1579">
                  <c:v>7.95</c:v>
                </c:pt>
                <c:pt idx="1580">
                  <c:v>7.95</c:v>
                </c:pt>
                <c:pt idx="1581">
                  <c:v>7.94</c:v>
                </c:pt>
                <c:pt idx="1582">
                  <c:v>7.94</c:v>
                </c:pt>
                <c:pt idx="1583">
                  <c:v>7.94</c:v>
                </c:pt>
                <c:pt idx="1584">
                  <c:v>7.94</c:v>
                </c:pt>
                <c:pt idx="1585">
                  <c:v>7.94</c:v>
                </c:pt>
                <c:pt idx="1586">
                  <c:v>7.92</c:v>
                </c:pt>
                <c:pt idx="1587">
                  <c:v>7.94</c:v>
                </c:pt>
                <c:pt idx="1588">
                  <c:v>7.94</c:v>
                </c:pt>
                <c:pt idx="1589">
                  <c:v>7.94</c:v>
                </c:pt>
                <c:pt idx="1590">
                  <c:v>7.94</c:v>
                </c:pt>
                <c:pt idx="1591">
                  <c:v>7.94</c:v>
                </c:pt>
                <c:pt idx="1592">
                  <c:v>7.93</c:v>
                </c:pt>
                <c:pt idx="1593">
                  <c:v>7.93</c:v>
                </c:pt>
                <c:pt idx="1594">
                  <c:v>7.94</c:v>
                </c:pt>
                <c:pt idx="1595">
                  <c:v>7.9</c:v>
                </c:pt>
                <c:pt idx="1596">
                  <c:v>7.94</c:v>
                </c:pt>
                <c:pt idx="1597">
                  <c:v>7.94</c:v>
                </c:pt>
                <c:pt idx="1598">
                  <c:v>7.93</c:v>
                </c:pt>
                <c:pt idx="1599">
                  <c:v>7.93</c:v>
                </c:pt>
                <c:pt idx="1600">
                  <c:v>7.94</c:v>
                </c:pt>
                <c:pt idx="1601">
                  <c:v>7.93</c:v>
                </c:pt>
                <c:pt idx="1602">
                  <c:v>7.93</c:v>
                </c:pt>
                <c:pt idx="1603">
                  <c:v>7.93</c:v>
                </c:pt>
                <c:pt idx="1604">
                  <c:v>7.93</c:v>
                </c:pt>
                <c:pt idx="1605">
                  <c:v>7.93</c:v>
                </c:pt>
                <c:pt idx="1606">
                  <c:v>7.93</c:v>
                </c:pt>
                <c:pt idx="1607">
                  <c:v>7.93</c:v>
                </c:pt>
                <c:pt idx="1608">
                  <c:v>7.92</c:v>
                </c:pt>
                <c:pt idx="1609">
                  <c:v>7.92</c:v>
                </c:pt>
                <c:pt idx="1610">
                  <c:v>7.92</c:v>
                </c:pt>
                <c:pt idx="1611">
                  <c:v>7.92</c:v>
                </c:pt>
                <c:pt idx="1612">
                  <c:v>7.92</c:v>
                </c:pt>
                <c:pt idx="1613">
                  <c:v>7.91</c:v>
                </c:pt>
                <c:pt idx="1614">
                  <c:v>7.91</c:v>
                </c:pt>
                <c:pt idx="1615">
                  <c:v>7.91</c:v>
                </c:pt>
                <c:pt idx="1616">
                  <c:v>7.91</c:v>
                </c:pt>
                <c:pt idx="1617">
                  <c:v>7.91</c:v>
                </c:pt>
                <c:pt idx="1618">
                  <c:v>7.91</c:v>
                </c:pt>
                <c:pt idx="1619">
                  <c:v>7.91</c:v>
                </c:pt>
                <c:pt idx="1620">
                  <c:v>7.91</c:v>
                </c:pt>
                <c:pt idx="1621">
                  <c:v>7.91</c:v>
                </c:pt>
                <c:pt idx="1622">
                  <c:v>7.91</c:v>
                </c:pt>
                <c:pt idx="1623">
                  <c:v>7.9</c:v>
                </c:pt>
                <c:pt idx="1624">
                  <c:v>7.9</c:v>
                </c:pt>
                <c:pt idx="1625">
                  <c:v>7.9</c:v>
                </c:pt>
                <c:pt idx="1626">
                  <c:v>7.9</c:v>
                </c:pt>
                <c:pt idx="1627">
                  <c:v>7.9</c:v>
                </c:pt>
                <c:pt idx="1628">
                  <c:v>7.9</c:v>
                </c:pt>
                <c:pt idx="1629">
                  <c:v>7.9</c:v>
                </c:pt>
                <c:pt idx="1630">
                  <c:v>7.9</c:v>
                </c:pt>
                <c:pt idx="1631">
                  <c:v>7.9</c:v>
                </c:pt>
                <c:pt idx="1632">
                  <c:v>7.9</c:v>
                </c:pt>
                <c:pt idx="1633">
                  <c:v>7.9</c:v>
                </c:pt>
                <c:pt idx="1634">
                  <c:v>7.89</c:v>
                </c:pt>
                <c:pt idx="1635">
                  <c:v>7.89</c:v>
                </c:pt>
                <c:pt idx="1636">
                  <c:v>7.89</c:v>
                </c:pt>
                <c:pt idx="1637">
                  <c:v>7.89</c:v>
                </c:pt>
                <c:pt idx="1638">
                  <c:v>7.89</c:v>
                </c:pt>
                <c:pt idx="1639">
                  <c:v>7.89</c:v>
                </c:pt>
                <c:pt idx="1640">
                  <c:v>7.89</c:v>
                </c:pt>
                <c:pt idx="1641">
                  <c:v>7.89</c:v>
                </c:pt>
                <c:pt idx="1642">
                  <c:v>7.89</c:v>
                </c:pt>
                <c:pt idx="1643">
                  <c:v>7.89</c:v>
                </c:pt>
                <c:pt idx="1644">
                  <c:v>7.89</c:v>
                </c:pt>
                <c:pt idx="1645">
                  <c:v>7.89</c:v>
                </c:pt>
                <c:pt idx="1646">
                  <c:v>7.88</c:v>
                </c:pt>
                <c:pt idx="1647">
                  <c:v>7.88</c:v>
                </c:pt>
                <c:pt idx="1648">
                  <c:v>7.88</c:v>
                </c:pt>
                <c:pt idx="1649">
                  <c:v>7.88</c:v>
                </c:pt>
                <c:pt idx="1650">
                  <c:v>7.88</c:v>
                </c:pt>
                <c:pt idx="1651">
                  <c:v>7.88</c:v>
                </c:pt>
                <c:pt idx="1652">
                  <c:v>7.88</c:v>
                </c:pt>
                <c:pt idx="1653">
                  <c:v>7.88</c:v>
                </c:pt>
                <c:pt idx="1654">
                  <c:v>7.88</c:v>
                </c:pt>
                <c:pt idx="1655">
                  <c:v>7.88</c:v>
                </c:pt>
                <c:pt idx="1656">
                  <c:v>7.88</c:v>
                </c:pt>
                <c:pt idx="1657">
                  <c:v>7.88</c:v>
                </c:pt>
                <c:pt idx="1658">
                  <c:v>7.87</c:v>
                </c:pt>
                <c:pt idx="1659">
                  <c:v>7.87</c:v>
                </c:pt>
                <c:pt idx="1660">
                  <c:v>7.87</c:v>
                </c:pt>
                <c:pt idx="1661">
                  <c:v>7.87</c:v>
                </c:pt>
                <c:pt idx="1662">
                  <c:v>7.87</c:v>
                </c:pt>
                <c:pt idx="1663">
                  <c:v>7.87</c:v>
                </c:pt>
                <c:pt idx="1664">
                  <c:v>7.87</c:v>
                </c:pt>
                <c:pt idx="1665">
                  <c:v>7.87</c:v>
                </c:pt>
                <c:pt idx="1666">
                  <c:v>7.86</c:v>
                </c:pt>
                <c:pt idx="1667">
                  <c:v>7.87</c:v>
                </c:pt>
                <c:pt idx="1668">
                  <c:v>7.87</c:v>
                </c:pt>
                <c:pt idx="1669">
                  <c:v>7.87</c:v>
                </c:pt>
                <c:pt idx="1670">
                  <c:v>7.86</c:v>
                </c:pt>
                <c:pt idx="1671">
                  <c:v>7.87</c:v>
                </c:pt>
                <c:pt idx="1672">
                  <c:v>7.87</c:v>
                </c:pt>
                <c:pt idx="1673">
                  <c:v>7.84</c:v>
                </c:pt>
                <c:pt idx="1674">
                  <c:v>7.87</c:v>
                </c:pt>
                <c:pt idx="1675">
                  <c:v>7.86</c:v>
                </c:pt>
                <c:pt idx="1676">
                  <c:v>7.86</c:v>
                </c:pt>
                <c:pt idx="1677">
                  <c:v>7.86</c:v>
                </c:pt>
                <c:pt idx="1678">
                  <c:v>7.85</c:v>
                </c:pt>
                <c:pt idx="1679">
                  <c:v>7.86</c:v>
                </c:pt>
                <c:pt idx="1680">
                  <c:v>7.86</c:v>
                </c:pt>
                <c:pt idx="1681">
                  <c:v>7.86</c:v>
                </c:pt>
                <c:pt idx="1682">
                  <c:v>7.86</c:v>
                </c:pt>
                <c:pt idx="1683">
                  <c:v>7.86</c:v>
                </c:pt>
                <c:pt idx="1684">
                  <c:v>7.86</c:v>
                </c:pt>
                <c:pt idx="1685">
                  <c:v>7.86</c:v>
                </c:pt>
                <c:pt idx="1686">
                  <c:v>7.86</c:v>
                </c:pt>
                <c:pt idx="1687">
                  <c:v>7.86</c:v>
                </c:pt>
                <c:pt idx="1688">
                  <c:v>7.86</c:v>
                </c:pt>
                <c:pt idx="1689">
                  <c:v>7.84</c:v>
                </c:pt>
                <c:pt idx="1690">
                  <c:v>7.85</c:v>
                </c:pt>
                <c:pt idx="1691">
                  <c:v>7.85</c:v>
                </c:pt>
                <c:pt idx="1692">
                  <c:v>7.85</c:v>
                </c:pt>
                <c:pt idx="1693">
                  <c:v>7.85</c:v>
                </c:pt>
                <c:pt idx="1694">
                  <c:v>7.85</c:v>
                </c:pt>
                <c:pt idx="1695">
                  <c:v>7.85</c:v>
                </c:pt>
                <c:pt idx="1696">
                  <c:v>7.85</c:v>
                </c:pt>
                <c:pt idx="1697">
                  <c:v>7.84</c:v>
                </c:pt>
                <c:pt idx="1698">
                  <c:v>7.84</c:v>
                </c:pt>
                <c:pt idx="1699">
                  <c:v>7.85</c:v>
                </c:pt>
                <c:pt idx="1700">
                  <c:v>7.84</c:v>
                </c:pt>
                <c:pt idx="1701">
                  <c:v>7.84</c:v>
                </c:pt>
                <c:pt idx="1702">
                  <c:v>7.84</c:v>
                </c:pt>
                <c:pt idx="1703">
                  <c:v>7.84</c:v>
                </c:pt>
                <c:pt idx="1704">
                  <c:v>7.84</c:v>
                </c:pt>
                <c:pt idx="1705">
                  <c:v>7.83</c:v>
                </c:pt>
                <c:pt idx="1706">
                  <c:v>7.84</c:v>
                </c:pt>
                <c:pt idx="1707">
                  <c:v>7.84</c:v>
                </c:pt>
                <c:pt idx="1708">
                  <c:v>7.84</c:v>
                </c:pt>
                <c:pt idx="1709">
                  <c:v>7.84</c:v>
                </c:pt>
                <c:pt idx="1710">
                  <c:v>7.83</c:v>
                </c:pt>
                <c:pt idx="1711">
                  <c:v>7.84</c:v>
                </c:pt>
                <c:pt idx="1712">
                  <c:v>7.84</c:v>
                </c:pt>
                <c:pt idx="1713">
                  <c:v>7.83</c:v>
                </c:pt>
                <c:pt idx="1714">
                  <c:v>7.83</c:v>
                </c:pt>
                <c:pt idx="1715">
                  <c:v>7.83</c:v>
                </c:pt>
                <c:pt idx="1716">
                  <c:v>7.84</c:v>
                </c:pt>
                <c:pt idx="1717">
                  <c:v>7.83</c:v>
                </c:pt>
                <c:pt idx="1718">
                  <c:v>7.83</c:v>
                </c:pt>
                <c:pt idx="1719">
                  <c:v>7.83</c:v>
                </c:pt>
                <c:pt idx="1720">
                  <c:v>7.83</c:v>
                </c:pt>
                <c:pt idx="1721">
                  <c:v>7.83</c:v>
                </c:pt>
                <c:pt idx="1722">
                  <c:v>7.83</c:v>
                </c:pt>
                <c:pt idx="1723">
                  <c:v>7.83</c:v>
                </c:pt>
                <c:pt idx="1724">
                  <c:v>7.83</c:v>
                </c:pt>
                <c:pt idx="1725">
                  <c:v>7.82</c:v>
                </c:pt>
                <c:pt idx="1726">
                  <c:v>7.82</c:v>
                </c:pt>
                <c:pt idx="1727">
                  <c:v>7.82</c:v>
                </c:pt>
                <c:pt idx="1728">
                  <c:v>7.83</c:v>
                </c:pt>
                <c:pt idx="1729">
                  <c:v>7.82</c:v>
                </c:pt>
                <c:pt idx="1730">
                  <c:v>7.82</c:v>
                </c:pt>
                <c:pt idx="1731">
                  <c:v>7.82</c:v>
                </c:pt>
                <c:pt idx="1732">
                  <c:v>7.82</c:v>
                </c:pt>
                <c:pt idx="1733">
                  <c:v>7.82</c:v>
                </c:pt>
                <c:pt idx="1734">
                  <c:v>7.82</c:v>
                </c:pt>
                <c:pt idx="1735">
                  <c:v>7.82</c:v>
                </c:pt>
                <c:pt idx="1736">
                  <c:v>7.82</c:v>
                </c:pt>
                <c:pt idx="1737">
                  <c:v>7.82</c:v>
                </c:pt>
                <c:pt idx="1738">
                  <c:v>7.82</c:v>
                </c:pt>
                <c:pt idx="1739">
                  <c:v>7.82</c:v>
                </c:pt>
                <c:pt idx="1740">
                  <c:v>7.82</c:v>
                </c:pt>
                <c:pt idx="1741">
                  <c:v>7.82</c:v>
                </c:pt>
                <c:pt idx="1742">
                  <c:v>7.82</c:v>
                </c:pt>
                <c:pt idx="1743">
                  <c:v>7.81</c:v>
                </c:pt>
                <c:pt idx="1744">
                  <c:v>7.81</c:v>
                </c:pt>
                <c:pt idx="1745">
                  <c:v>7.81</c:v>
                </c:pt>
                <c:pt idx="1746">
                  <c:v>7.81</c:v>
                </c:pt>
                <c:pt idx="1747">
                  <c:v>7.81</c:v>
                </c:pt>
                <c:pt idx="1748">
                  <c:v>7.81</c:v>
                </c:pt>
                <c:pt idx="1749">
                  <c:v>7.81</c:v>
                </c:pt>
                <c:pt idx="1750">
                  <c:v>7.81</c:v>
                </c:pt>
                <c:pt idx="1751">
                  <c:v>7.81</c:v>
                </c:pt>
                <c:pt idx="1752">
                  <c:v>7.81</c:v>
                </c:pt>
                <c:pt idx="1753">
                  <c:v>7.81</c:v>
                </c:pt>
                <c:pt idx="1754">
                  <c:v>7.81</c:v>
                </c:pt>
                <c:pt idx="1755">
                  <c:v>7.78</c:v>
                </c:pt>
                <c:pt idx="1756">
                  <c:v>7.78</c:v>
                </c:pt>
                <c:pt idx="1757">
                  <c:v>7.78</c:v>
                </c:pt>
                <c:pt idx="1758">
                  <c:v>7.77</c:v>
                </c:pt>
                <c:pt idx="1759">
                  <c:v>7.76</c:v>
                </c:pt>
                <c:pt idx="1760">
                  <c:v>7.77</c:v>
                </c:pt>
                <c:pt idx="1761">
                  <c:v>7.75</c:v>
                </c:pt>
                <c:pt idx="1762">
                  <c:v>7.75</c:v>
                </c:pt>
                <c:pt idx="1763">
                  <c:v>7.78</c:v>
                </c:pt>
                <c:pt idx="1764">
                  <c:v>7.77</c:v>
                </c:pt>
                <c:pt idx="1765">
                  <c:v>7.78</c:v>
                </c:pt>
                <c:pt idx="1766">
                  <c:v>7.75</c:v>
                </c:pt>
                <c:pt idx="1767">
                  <c:v>7.75</c:v>
                </c:pt>
                <c:pt idx="1768">
                  <c:v>7.77</c:v>
                </c:pt>
                <c:pt idx="1769">
                  <c:v>7.73</c:v>
                </c:pt>
                <c:pt idx="1770">
                  <c:v>7.76</c:v>
                </c:pt>
                <c:pt idx="1771">
                  <c:v>7.74</c:v>
                </c:pt>
                <c:pt idx="1772">
                  <c:v>7.74</c:v>
                </c:pt>
                <c:pt idx="1773">
                  <c:v>7.73</c:v>
                </c:pt>
                <c:pt idx="1774">
                  <c:v>7.72</c:v>
                </c:pt>
                <c:pt idx="1775">
                  <c:v>7.72</c:v>
                </c:pt>
                <c:pt idx="1776">
                  <c:v>7.74</c:v>
                </c:pt>
                <c:pt idx="1777">
                  <c:v>7.72</c:v>
                </c:pt>
                <c:pt idx="1778">
                  <c:v>7.71</c:v>
                </c:pt>
                <c:pt idx="1779">
                  <c:v>7.73</c:v>
                </c:pt>
                <c:pt idx="1780">
                  <c:v>7.71</c:v>
                </c:pt>
                <c:pt idx="1781">
                  <c:v>7.71</c:v>
                </c:pt>
                <c:pt idx="1782">
                  <c:v>7.7</c:v>
                </c:pt>
                <c:pt idx="1783">
                  <c:v>7.69</c:v>
                </c:pt>
                <c:pt idx="1784">
                  <c:v>7.7</c:v>
                </c:pt>
                <c:pt idx="1785">
                  <c:v>7.7</c:v>
                </c:pt>
                <c:pt idx="1786">
                  <c:v>7.71</c:v>
                </c:pt>
                <c:pt idx="1787">
                  <c:v>7.71</c:v>
                </c:pt>
                <c:pt idx="1788">
                  <c:v>7.69</c:v>
                </c:pt>
                <c:pt idx="1789">
                  <c:v>7.7</c:v>
                </c:pt>
                <c:pt idx="1790">
                  <c:v>7.7</c:v>
                </c:pt>
                <c:pt idx="1791">
                  <c:v>7.73</c:v>
                </c:pt>
                <c:pt idx="1792">
                  <c:v>7.73</c:v>
                </c:pt>
                <c:pt idx="1793">
                  <c:v>7.73</c:v>
                </c:pt>
                <c:pt idx="1794">
                  <c:v>7.73</c:v>
                </c:pt>
                <c:pt idx="1795">
                  <c:v>7.73</c:v>
                </c:pt>
                <c:pt idx="1796">
                  <c:v>7.73</c:v>
                </c:pt>
                <c:pt idx="1797">
                  <c:v>7.72</c:v>
                </c:pt>
                <c:pt idx="1798">
                  <c:v>7.71</c:v>
                </c:pt>
                <c:pt idx="1799">
                  <c:v>7.72</c:v>
                </c:pt>
                <c:pt idx="1800">
                  <c:v>7.72</c:v>
                </c:pt>
                <c:pt idx="1801">
                  <c:v>7.69</c:v>
                </c:pt>
                <c:pt idx="1802">
                  <c:v>7.72</c:v>
                </c:pt>
                <c:pt idx="1803">
                  <c:v>7.67</c:v>
                </c:pt>
                <c:pt idx="1804">
                  <c:v>7.71</c:v>
                </c:pt>
                <c:pt idx="1805">
                  <c:v>7.7</c:v>
                </c:pt>
                <c:pt idx="1806">
                  <c:v>7.69</c:v>
                </c:pt>
                <c:pt idx="1807">
                  <c:v>7.72</c:v>
                </c:pt>
                <c:pt idx="1808">
                  <c:v>7.71</c:v>
                </c:pt>
                <c:pt idx="1809">
                  <c:v>7.72</c:v>
                </c:pt>
                <c:pt idx="1810">
                  <c:v>7.72</c:v>
                </c:pt>
                <c:pt idx="1811">
                  <c:v>7.71</c:v>
                </c:pt>
                <c:pt idx="1812">
                  <c:v>7.72</c:v>
                </c:pt>
                <c:pt idx="1813">
                  <c:v>7.71</c:v>
                </c:pt>
                <c:pt idx="1814">
                  <c:v>7.72</c:v>
                </c:pt>
                <c:pt idx="1815">
                  <c:v>7.71</c:v>
                </c:pt>
                <c:pt idx="1816">
                  <c:v>7.72</c:v>
                </c:pt>
                <c:pt idx="1817">
                  <c:v>7.72</c:v>
                </c:pt>
                <c:pt idx="1818">
                  <c:v>7.72</c:v>
                </c:pt>
                <c:pt idx="1819">
                  <c:v>7.71</c:v>
                </c:pt>
                <c:pt idx="1820">
                  <c:v>7.71</c:v>
                </c:pt>
                <c:pt idx="1821">
                  <c:v>7.72</c:v>
                </c:pt>
                <c:pt idx="1822">
                  <c:v>7.71</c:v>
                </c:pt>
                <c:pt idx="1823">
                  <c:v>7.71</c:v>
                </c:pt>
                <c:pt idx="1824">
                  <c:v>7.72</c:v>
                </c:pt>
                <c:pt idx="1825">
                  <c:v>7.71</c:v>
                </c:pt>
                <c:pt idx="1826">
                  <c:v>7.71</c:v>
                </c:pt>
                <c:pt idx="1827">
                  <c:v>7.71</c:v>
                </c:pt>
                <c:pt idx="1828">
                  <c:v>7.71</c:v>
                </c:pt>
                <c:pt idx="1829">
                  <c:v>7.71</c:v>
                </c:pt>
                <c:pt idx="1830">
                  <c:v>7.71</c:v>
                </c:pt>
                <c:pt idx="1831">
                  <c:v>7.71</c:v>
                </c:pt>
                <c:pt idx="1832">
                  <c:v>7.71</c:v>
                </c:pt>
                <c:pt idx="1833">
                  <c:v>7.71</c:v>
                </c:pt>
                <c:pt idx="1834">
                  <c:v>7.71</c:v>
                </c:pt>
                <c:pt idx="1835">
                  <c:v>7.71</c:v>
                </c:pt>
                <c:pt idx="1836">
                  <c:v>7.71</c:v>
                </c:pt>
                <c:pt idx="1837">
                  <c:v>7.71</c:v>
                </c:pt>
                <c:pt idx="1838">
                  <c:v>7.71</c:v>
                </c:pt>
                <c:pt idx="1839">
                  <c:v>7.71</c:v>
                </c:pt>
                <c:pt idx="1840">
                  <c:v>7.71</c:v>
                </c:pt>
                <c:pt idx="1841">
                  <c:v>7.71</c:v>
                </c:pt>
                <c:pt idx="1842">
                  <c:v>7.71</c:v>
                </c:pt>
                <c:pt idx="1843">
                  <c:v>7.71</c:v>
                </c:pt>
                <c:pt idx="1844">
                  <c:v>7.71</c:v>
                </c:pt>
                <c:pt idx="1845">
                  <c:v>7.71</c:v>
                </c:pt>
                <c:pt idx="1846">
                  <c:v>7.72</c:v>
                </c:pt>
                <c:pt idx="1847">
                  <c:v>7.71</c:v>
                </c:pt>
                <c:pt idx="1848">
                  <c:v>7.71</c:v>
                </c:pt>
                <c:pt idx="1849">
                  <c:v>7.71</c:v>
                </c:pt>
                <c:pt idx="1850">
                  <c:v>7.71</c:v>
                </c:pt>
                <c:pt idx="1851">
                  <c:v>7.71</c:v>
                </c:pt>
                <c:pt idx="1852">
                  <c:v>7.71</c:v>
                </c:pt>
                <c:pt idx="1853">
                  <c:v>7.71</c:v>
                </c:pt>
                <c:pt idx="1854">
                  <c:v>7.68</c:v>
                </c:pt>
                <c:pt idx="1855">
                  <c:v>7.63</c:v>
                </c:pt>
                <c:pt idx="1856">
                  <c:v>7.6</c:v>
                </c:pt>
                <c:pt idx="1857">
                  <c:v>7.72</c:v>
                </c:pt>
                <c:pt idx="1858">
                  <c:v>7.8</c:v>
                </c:pt>
                <c:pt idx="1859">
                  <c:v>7.84</c:v>
                </c:pt>
                <c:pt idx="1860">
                  <c:v>7.89</c:v>
                </c:pt>
                <c:pt idx="1861">
                  <c:v>7.91</c:v>
                </c:pt>
                <c:pt idx="1862">
                  <c:v>7.95</c:v>
                </c:pt>
                <c:pt idx="1863">
                  <c:v>7.98</c:v>
                </c:pt>
                <c:pt idx="1864">
                  <c:v>8.01</c:v>
                </c:pt>
                <c:pt idx="1865">
                  <c:v>8.0299999999999994</c:v>
                </c:pt>
                <c:pt idx="1866">
                  <c:v>8.0500000000000007</c:v>
                </c:pt>
                <c:pt idx="1867">
                  <c:v>8.07</c:v>
                </c:pt>
                <c:pt idx="1868">
                  <c:v>8.09</c:v>
                </c:pt>
                <c:pt idx="1869">
                  <c:v>8.11</c:v>
                </c:pt>
                <c:pt idx="1870">
                  <c:v>8.1199999999999992</c:v>
                </c:pt>
                <c:pt idx="1871">
                  <c:v>8.1300000000000008</c:v>
                </c:pt>
                <c:pt idx="1872">
                  <c:v>8.14</c:v>
                </c:pt>
                <c:pt idx="1873">
                  <c:v>8.15</c:v>
                </c:pt>
                <c:pt idx="1874">
                  <c:v>8.15</c:v>
                </c:pt>
                <c:pt idx="1875">
                  <c:v>8.16</c:v>
                </c:pt>
                <c:pt idx="1876">
                  <c:v>8.17</c:v>
                </c:pt>
                <c:pt idx="1877">
                  <c:v>8.15</c:v>
                </c:pt>
                <c:pt idx="1878">
                  <c:v>8.18</c:v>
                </c:pt>
                <c:pt idx="1879">
                  <c:v>8.18</c:v>
                </c:pt>
                <c:pt idx="1880">
                  <c:v>8.19</c:v>
                </c:pt>
                <c:pt idx="1881">
                  <c:v>8.19</c:v>
                </c:pt>
                <c:pt idx="1882">
                  <c:v>8.19</c:v>
                </c:pt>
                <c:pt idx="1883">
                  <c:v>8.19</c:v>
                </c:pt>
                <c:pt idx="1884">
                  <c:v>8.17</c:v>
                </c:pt>
                <c:pt idx="1885">
                  <c:v>8.19</c:v>
                </c:pt>
                <c:pt idx="1886">
                  <c:v>8.19</c:v>
                </c:pt>
                <c:pt idx="1887">
                  <c:v>8.18</c:v>
                </c:pt>
                <c:pt idx="1888">
                  <c:v>8.19</c:v>
                </c:pt>
                <c:pt idx="1889">
                  <c:v>8.19</c:v>
                </c:pt>
                <c:pt idx="1890">
                  <c:v>8.2200000000000006</c:v>
                </c:pt>
                <c:pt idx="1891">
                  <c:v>8.2100000000000009</c:v>
                </c:pt>
                <c:pt idx="1892">
                  <c:v>8.2100000000000009</c:v>
                </c:pt>
                <c:pt idx="1893">
                  <c:v>8.2100000000000009</c:v>
                </c:pt>
                <c:pt idx="1894">
                  <c:v>8.19</c:v>
                </c:pt>
                <c:pt idx="1895">
                  <c:v>8.2200000000000006</c:v>
                </c:pt>
                <c:pt idx="1896">
                  <c:v>8.23</c:v>
                </c:pt>
                <c:pt idx="1897">
                  <c:v>8.2200000000000006</c:v>
                </c:pt>
                <c:pt idx="1898">
                  <c:v>8.23</c:v>
                </c:pt>
                <c:pt idx="1899">
                  <c:v>8.1999999999999993</c:v>
                </c:pt>
                <c:pt idx="1900">
                  <c:v>8.2100000000000009</c:v>
                </c:pt>
                <c:pt idx="1901">
                  <c:v>8.2200000000000006</c:v>
                </c:pt>
                <c:pt idx="1902">
                  <c:v>8.2200000000000006</c:v>
                </c:pt>
                <c:pt idx="1903">
                  <c:v>8.2200000000000006</c:v>
                </c:pt>
                <c:pt idx="1904">
                  <c:v>8.2100000000000009</c:v>
                </c:pt>
                <c:pt idx="1905">
                  <c:v>8.2200000000000006</c:v>
                </c:pt>
                <c:pt idx="1906">
                  <c:v>8.2100000000000009</c:v>
                </c:pt>
                <c:pt idx="1907">
                  <c:v>8.2100000000000009</c:v>
                </c:pt>
                <c:pt idx="1908">
                  <c:v>8.2100000000000009</c:v>
                </c:pt>
                <c:pt idx="1909">
                  <c:v>8.2100000000000009</c:v>
                </c:pt>
                <c:pt idx="1910">
                  <c:v>8.2100000000000009</c:v>
                </c:pt>
                <c:pt idx="1911">
                  <c:v>8.2100000000000009</c:v>
                </c:pt>
                <c:pt idx="1912">
                  <c:v>8.1999999999999993</c:v>
                </c:pt>
                <c:pt idx="1913">
                  <c:v>8.19</c:v>
                </c:pt>
                <c:pt idx="1914">
                  <c:v>8.1999999999999993</c:v>
                </c:pt>
                <c:pt idx="1915">
                  <c:v>8.1999999999999993</c:v>
                </c:pt>
                <c:pt idx="1916">
                  <c:v>8.1999999999999993</c:v>
                </c:pt>
                <c:pt idx="1917">
                  <c:v>8.1999999999999993</c:v>
                </c:pt>
                <c:pt idx="1918">
                  <c:v>8.19</c:v>
                </c:pt>
                <c:pt idx="1919">
                  <c:v>8.19</c:v>
                </c:pt>
                <c:pt idx="1920">
                  <c:v>8.19</c:v>
                </c:pt>
                <c:pt idx="1921">
                  <c:v>8.19</c:v>
                </c:pt>
                <c:pt idx="1922">
                  <c:v>8.19</c:v>
                </c:pt>
                <c:pt idx="1923">
                  <c:v>8.19</c:v>
                </c:pt>
                <c:pt idx="1924">
                  <c:v>8.19</c:v>
                </c:pt>
                <c:pt idx="1925">
                  <c:v>8.19</c:v>
                </c:pt>
                <c:pt idx="1926">
                  <c:v>8.19</c:v>
                </c:pt>
                <c:pt idx="1927">
                  <c:v>8.19</c:v>
                </c:pt>
                <c:pt idx="1928">
                  <c:v>8.18</c:v>
                </c:pt>
                <c:pt idx="1929">
                  <c:v>8.18</c:v>
                </c:pt>
                <c:pt idx="1930">
                  <c:v>8.18</c:v>
                </c:pt>
                <c:pt idx="1931">
                  <c:v>8.18</c:v>
                </c:pt>
                <c:pt idx="1932">
                  <c:v>8.18</c:v>
                </c:pt>
                <c:pt idx="1933">
                  <c:v>8.18</c:v>
                </c:pt>
                <c:pt idx="1934">
                  <c:v>8.18</c:v>
                </c:pt>
                <c:pt idx="1935">
                  <c:v>8.18</c:v>
                </c:pt>
                <c:pt idx="1936">
                  <c:v>8.17</c:v>
                </c:pt>
                <c:pt idx="1937">
                  <c:v>8.17</c:v>
                </c:pt>
                <c:pt idx="1938">
                  <c:v>8.17</c:v>
                </c:pt>
                <c:pt idx="1939">
                  <c:v>8.17</c:v>
                </c:pt>
                <c:pt idx="1940">
                  <c:v>8.17</c:v>
                </c:pt>
                <c:pt idx="1941">
                  <c:v>8.17</c:v>
                </c:pt>
                <c:pt idx="1942">
                  <c:v>8.17</c:v>
                </c:pt>
                <c:pt idx="1943">
                  <c:v>8.17</c:v>
                </c:pt>
                <c:pt idx="1944">
                  <c:v>8.17</c:v>
                </c:pt>
                <c:pt idx="1945">
                  <c:v>8.17</c:v>
                </c:pt>
                <c:pt idx="1946">
                  <c:v>8.16</c:v>
                </c:pt>
                <c:pt idx="1947">
                  <c:v>8.16</c:v>
                </c:pt>
                <c:pt idx="1948">
                  <c:v>8.16</c:v>
                </c:pt>
                <c:pt idx="1949">
                  <c:v>8.16</c:v>
                </c:pt>
                <c:pt idx="1950">
                  <c:v>8.16</c:v>
                </c:pt>
                <c:pt idx="1951">
                  <c:v>8.16</c:v>
                </c:pt>
                <c:pt idx="1952">
                  <c:v>8.16</c:v>
                </c:pt>
                <c:pt idx="1953">
                  <c:v>8.16</c:v>
                </c:pt>
                <c:pt idx="1954">
                  <c:v>8.15</c:v>
                </c:pt>
                <c:pt idx="1955">
                  <c:v>8.14</c:v>
                </c:pt>
                <c:pt idx="1956">
                  <c:v>8.15</c:v>
                </c:pt>
                <c:pt idx="1957">
                  <c:v>8.14</c:v>
                </c:pt>
                <c:pt idx="1958">
                  <c:v>8.15</c:v>
                </c:pt>
                <c:pt idx="1959">
                  <c:v>8.15</c:v>
                </c:pt>
                <c:pt idx="1960">
                  <c:v>8.14</c:v>
                </c:pt>
                <c:pt idx="1961">
                  <c:v>8.14</c:v>
                </c:pt>
                <c:pt idx="1962">
                  <c:v>8.14</c:v>
                </c:pt>
                <c:pt idx="1963">
                  <c:v>8.14</c:v>
                </c:pt>
                <c:pt idx="1964">
                  <c:v>8.1</c:v>
                </c:pt>
                <c:pt idx="1965">
                  <c:v>8.14</c:v>
                </c:pt>
                <c:pt idx="1966">
                  <c:v>8.14</c:v>
                </c:pt>
                <c:pt idx="1967">
                  <c:v>8.14</c:v>
                </c:pt>
                <c:pt idx="1968">
                  <c:v>8.09</c:v>
                </c:pt>
                <c:pt idx="1969">
                  <c:v>8.14</c:v>
                </c:pt>
                <c:pt idx="1970">
                  <c:v>8.1199999999999992</c:v>
                </c:pt>
                <c:pt idx="1971">
                  <c:v>8.1300000000000008</c:v>
                </c:pt>
                <c:pt idx="1972">
                  <c:v>8.14</c:v>
                </c:pt>
                <c:pt idx="1973">
                  <c:v>8.1</c:v>
                </c:pt>
                <c:pt idx="1974">
                  <c:v>8.1</c:v>
                </c:pt>
                <c:pt idx="1975">
                  <c:v>8.11</c:v>
                </c:pt>
                <c:pt idx="1976">
                  <c:v>8.11</c:v>
                </c:pt>
                <c:pt idx="1977">
                  <c:v>8.1199999999999992</c:v>
                </c:pt>
                <c:pt idx="1978">
                  <c:v>8.1</c:v>
                </c:pt>
                <c:pt idx="1979">
                  <c:v>8.14</c:v>
                </c:pt>
                <c:pt idx="1980">
                  <c:v>8.11</c:v>
                </c:pt>
                <c:pt idx="1981">
                  <c:v>8.1300000000000008</c:v>
                </c:pt>
                <c:pt idx="1982">
                  <c:v>8.1300000000000008</c:v>
                </c:pt>
                <c:pt idx="1983">
                  <c:v>8.15</c:v>
                </c:pt>
                <c:pt idx="1984">
                  <c:v>8.15</c:v>
                </c:pt>
                <c:pt idx="1985">
                  <c:v>8.16</c:v>
                </c:pt>
                <c:pt idx="1986">
                  <c:v>8.15</c:v>
                </c:pt>
                <c:pt idx="1987">
                  <c:v>8.16</c:v>
                </c:pt>
                <c:pt idx="1988">
                  <c:v>8.16</c:v>
                </c:pt>
                <c:pt idx="1989">
                  <c:v>8.1300000000000008</c:v>
                </c:pt>
                <c:pt idx="1990">
                  <c:v>8.16</c:v>
                </c:pt>
                <c:pt idx="1991">
                  <c:v>8.17</c:v>
                </c:pt>
                <c:pt idx="1992">
                  <c:v>8.17</c:v>
                </c:pt>
                <c:pt idx="1993">
                  <c:v>8.17</c:v>
                </c:pt>
                <c:pt idx="1994">
                  <c:v>8.17</c:v>
                </c:pt>
                <c:pt idx="1995">
                  <c:v>8.17</c:v>
                </c:pt>
                <c:pt idx="1996">
                  <c:v>8.18</c:v>
                </c:pt>
                <c:pt idx="1997">
                  <c:v>8.18</c:v>
                </c:pt>
                <c:pt idx="1998">
                  <c:v>8.18</c:v>
                </c:pt>
                <c:pt idx="1999">
                  <c:v>8.18</c:v>
                </c:pt>
                <c:pt idx="2000">
                  <c:v>8.19</c:v>
                </c:pt>
                <c:pt idx="2001">
                  <c:v>8.19</c:v>
                </c:pt>
                <c:pt idx="2002">
                  <c:v>8.19</c:v>
                </c:pt>
                <c:pt idx="2003">
                  <c:v>8.19</c:v>
                </c:pt>
                <c:pt idx="2004">
                  <c:v>8.19</c:v>
                </c:pt>
                <c:pt idx="2005">
                  <c:v>8.19</c:v>
                </c:pt>
                <c:pt idx="2006">
                  <c:v>8.1999999999999993</c:v>
                </c:pt>
                <c:pt idx="2007">
                  <c:v>8.1999999999999993</c:v>
                </c:pt>
                <c:pt idx="2008">
                  <c:v>8.1999999999999993</c:v>
                </c:pt>
                <c:pt idx="2009">
                  <c:v>8.1999999999999993</c:v>
                </c:pt>
                <c:pt idx="2010">
                  <c:v>8.1999999999999993</c:v>
                </c:pt>
                <c:pt idx="2011">
                  <c:v>8.1999999999999993</c:v>
                </c:pt>
                <c:pt idx="2012">
                  <c:v>8.2100000000000009</c:v>
                </c:pt>
                <c:pt idx="2013">
                  <c:v>8.2100000000000009</c:v>
                </c:pt>
                <c:pt idx="2014">
                  <c:v>8.2100000000000009</c:v>
                </c:pt>
                <c:pt idx="2015">
                  <c:v>8.2100000000000009</c:v>
                </c:pt>
                <c:pt idx="2016">
                  <c:v>8.2100000000000009</c:v>
                </c:pt>
                <c:pt idx="2017">
                  <c:v>8.2100000000000009</c:v>
                </c:pt>
                <c:pt idx="2018">
                  <c:v>8.2100000000000009</c:v>
                </c:pt>
                <c:pt idx="2019">
                  <c:v>8.2100000000000009</c:v>
                </c:pt>
                <c:pt idx="2020">
                  <c:v>8.2100000000000009</c:v>
                </c:pt>
                <c:pt idx="2021">
                  <c:v>8.2100000000000009</c:v>
                </c:pt>
                <c:pt idx="2022">
                  <c:v>8.2100000000000009</c:v>
                </c:pt>
                <c:pt idx="2023">
                  <c:v>8.2100000000000009</c:v>
                </c:pt>
                <c:pt idx="2024">
                  <c:v>8.2100000000000009</c:v>
                </c:pt>
                <c:pt idx="2025">
                  <c:v>8.2200000000000006</c:v>
                </c:pt>
                <c:pt idx="2026">
                  <c:v>8.2100000000000009</c:v>
                </c:pt>
                <c:pt idx="2027">
                  <c:v>8.2200000000000006</c:v>
                </c:pt>
                <c:pt idx="2028">
                  <c:v>8.2200000000000006</c:v>
                </c:pt>
                <c:pt idx="2029">
                  <c:v>8.2200000000000006</c:v>
                </c:pt>
                <c:pt idx="2030">
                  <c:v>8.2200000000000006</c:v>
                </c:pt>
                <c:pt idx="2031">
                  <c:v>8.2200000000000006</c:v>
                </c:pt>
                <c:pt idx="2032">
                  <c:v>8.2200000000000006</c:v>
                </c:pt>
                <c:pt idx="2033">
                  <c:v>8.2200000000000006</c:v>
                </c:pt>
                <c:pt idx="2034">
                  <c:v>8.2200000000000006</c:v>
                </c:pt>
                <c:pt idx="2035">
                  <c:v>8.2200000000000006</c:v>
                </c:pt>
                <c:pt idx="2036">
                  <c:v>8.2200000000000006</c:v>
                </c:pt>
                <c:pt idx="2037">
                  <c:v>8.2200000000000006</c:v>
                </c:pt>
                <c:pt idx="2038">
                  <c:v>8.2200000000000006</c:v>
                </c:pt>
                <c:pt idx="2039">
                  <c:v>8.23</c:v>
                </c:pt>
                <c:pt idx="2040">
                  <c:v>8.23</c:v>
                </c:pt>
                <c:pt idx="2041">
                  <c:v>8.23</c:v>
                </c:pt>
                <c:pt idx="2042">
                  <c:v>8.23</c:v>
                </c:pt>
                <c:pt idx="2043">
                  <c:v>8.2100000000000009</c:v>
                </c:pt>
                <c:pt idx="2044">
                  <c:v>8.23</c:v>
                </c:pt>
                <c:pt idx="2045">
                  <c:v>8.23</c:v>
                </c:pt>
                <c:pt idx="2046">
                  <c:v>8.23</c:v>
                </c:pt>
                <c:pt idx="2047">
                  <c:v>8.24</c:v>
                </c:pt>
                <c:pt idx="2048">
                  <c:v>8.24</c:v>
                </c:pt>
                <c:pt idx="2049">
                  <c:v>8.24</c:v>
                </c:pt>
                <c:pt idx="2050">
                  <c:v>8.24</c:v>
                </c:pt>
                <c:pt idx="2051">
                  <c:v>8.24</c:v>
                </c:pt>
                <c:pt idx="2052">
                  <c:v>8.2200000000000006</c:v>
                </c:pt>
                <c:pt idx="2053">
                  <c:v>8.25</c:v>
                </c:pt>
                <c:pt idx="2054">
                  <c:v>8.24</c:v>
                </c:pt>
                <c:pt idx="2055">
                  <c:v>8.26</c:v>
                </c:pt>
                <c:pt idx="2056">
                  <c:v>8.25</c:v>
                </c:pt>
                <c:pt idx="2057">
                  <c:v>8.27</c:v>
                </c:pt>
                <c:pt idx="2058">
                  <c:v>8.26</c:v>
                </c:pt>
                <c:pt idx="2059">
                  <c:v>8.2799999999999994</c:v>
                </c:pt>
                <c:pt idx="2060">
                  <c:v>8.25</c:v>
                </c:pt>
                <c:pt idx="2061">
                  <c:v>8.27</c:v>
                </c:pt>
                <c:pt idx="2062">
                  <c:v>8.31</c:v>
                </c:pt>
                <c:pt idx="2063">
                  <c:v>8.3000000000000007</c:v>
                </c:pt>
                <c:pt idx="2064">
                  <c:v>8.2799999999999994</c:v>
                </c:pt>
                <c:pt idx="2065">
                  <c:v>8.32</c:v>
                </c:pt>
                <c:pt idx="2066">
                  <c:v>8.32</c:v>
                </c:pt>
                <c:pt idx="2067">
                  <c:v>8.32</c:v>
                </c:pt>
                <c:pt idx="2068">
                  <c:v>8.2899999999999991</c:v>
                </c:pt>
                <c:pt idx="2069">
                  <c:v>8.31</c:v>
                </c:pt>
                <c:pt idx="2070">
                  <c:v>8.31</c:v>
                </c:pt>
                <c:pt idx="2071">
                  <c:v>8.34</c:v>
                </c:pt>
                <c:pt idx="2072">
                  <c:v>8.32</c:v>
                </c:pt>
                <c:pt idx="2073">
                  <c:v>8.33</c:v>
                </c:pt>
                <c:pt idx="2074">
                  <c:v>8.32</c:v>
                </c:pt>
                <c:pt idx="2075">
                  <c:v>8.31</c:v>
                </c:pt>
                <c:pt idx="2076">
                  <c:v>8.33</c:v>
                </c:pt>
                <c:pt idx="2077">
                  <c:v>8.33</c:v>
                </c:pt>
                <c:pt idx="2078">
                  <c:v>8.34</c:v>
                </c:pt>
                <c:pt idx="2079">
                  <c:v>8.35</c:v>
                </c:pt>
                <c:pt idx="2080">
                  <c:v>8.32</c:v>
                </c:pt>
                <c:pt idx="2081">
                  <c:v>8.34</c:v>
                </c:pt>
                <c:pt idx="2082">
                  <c:v>8.36</c:v>
                </c:pt>
                <c:pt idx="2083">
                  <c:v>8.35</c:v>
                </c:pt>
                <c:pt idx="2084">
                  <c:v>8.35</c:v>
                </c:pt>
                <c:pt idx="2085">
                  <c:v>8.33</c:v>
                </c:pt>
                <c:pt idx="2086">
                  <c:v>8.3800000000000008</c:v>
                </c:pt>
                <c:pt idx="2087">
                  <c:v>8.39</c:v>
                </c:pt>
                <c:pt idx="2088">
                  <c:v>8.36</c:v>
                </c:pt>
                <c:pt idx="2089">
                  <c:v>8.3800000000000008</c:v>
                </c:pt>
                <c:pt idx="2090">
                  <c:v>8.39</c:v>
                </c:pt>
                <c:pt idx="2091">
                  <c:v>8.3800000000000008</c:v>
                </c:pt>
                <c:pt idx="2092">
                  <c:v>8.39</c:v>
                </c:pt>
                <c:pt idx="2093">
                  <c:v>8.4</c:v>
                </c:pt>
                <c:pt idx="2094">
                  <c:v>8.4</c:v>
                </c:pt>
                <c:pt idx="2095">
                  <c:v>8.4</c:v>
                </c:pt>
                <c:pt idx="2096">
                  <c:v>8.4</c:v>
                </c:pt>
                <c:pt idx="2097">
                  <c:v>8.41</c:v>
                </c:pt>
                <c:pt idx="2098">
                  <c:v>8.41</c:v>
                </c:pt>
                <c:pt idx="2099">
                  <c:v>8.41</c:v>
                </c:pt>
                <c:pt idx="2100">
                  <c:v>8.41</c:v>
                </c:pt>
                <c:pt idx="2101">
                  <c:v>8.41</c:v>
                </c:pt>
                <c:pt idx="2102">
                  <c:v>8.41</c:v>
                </c:pt>
                <c:pt idx="2103">
                  <c:v>8.41</c:v>
                </c:pt>
                <c:pt idx="2104">
                  <c:v>8.41</c:v>
                </c:pt>
                <c:pt idx="2105">
                  <c:v>8.42</c:v>
                </c:pt>
                <c:pt idx="2106">
                  <c:v>8.42</c:v>
                </c:pt>
                <c:pt idx="2107">
                  <c:v>8.42</c:v>
                </c:pt>
                <c:pt idx="2108">
                  <c:v>8.42</c:v>
                </c:pt>
                <c:pt idx="2109">
                  <c:v>8.42</c:v>
                </c:pt>
                <c:pt idx="2110">
                  <c:v>8.42</c:v>
                </c:pt>
                <c:pt idx="2111">
                  <c:v>8.42</c:v>
                </c:pt>
                <c:pt idx="2112">
                  <c:v>8.42</c:v>
                </c:pt>
                <c:pt idx="2113">
                  <c:v>8.42</c:v>
                </c:pt>
                <c:pt idx="2114">
                  <c:v>8.42</c:v>
                </c:pt>
                <c:pt idx="2115">
                  <c:v>8.42</c:v>
                </c:pt>
                <c:pt idx="2116">
                  <c:v>8.42</c:v>
                </c:pt>
                <c:pt idx="2117">
                  <c:v>8.42</c:v>
                </c:pt>
                <c:pt idx="2118">
                  <c:v>8.42</c:v>
                </c:pt>
                <c:pt idx="2119">
                  <c:v>8.42</c:v>
                </c:pt>
                <c:pt idx="2120">
                  <c:v>8.42</c:v>
                </c:pt>
                <c:pt idx="2121">
                  <c:v>8.42</c:v>
                </c:pt>
                <c:pt idx="2122">
                  <c:v>8.42</c:v>
                </c:pt>
                <c:pt idx="2123">
                  <c:v>8.42</c:v>
                </c:pt>
                <c:pt idx="2124">
                  <c:v>8.42</c:v>
                </c:pt>
                <c:pt idx="2125">
                  <c:v>8.42</c:v>
                </c:pt>
                <c:pt idx="2126">
                  <c:v>8.42</c:v>
                </c:pt>
                <c:pt idx="2127">
                  <c:v>8.42</c:v>
                </c:pt>
                <c:pt idx="2128">
                  <c:v>8.42</c:v>
                </c:pt>
                <c:pt idx="2129">
                  <c:v>8.42</c:v>
                </c:pt>
                <c:pt idx="2130">
                  <c:v>8.43</c:v>
                </c:pt>
                <c:pt idx="2131">
                  <c:v>8.42</c:v>
                </c:pt>
                <c:pt idx="2132">
                  <c:v>8.43</c:v>
                </c:pt>
                <c:pt idx="2133">
                  <c:v>8.43</c:v>
                </c:pt>
                <c:pt idx="2134">
                  <c:v>8.43</c:v>
                </c:pt>
                <c:pt idx="2135">
                  <c:v>8.43</c:v>
                </c:pt>
                <c:pt idx="2136">
                  <c:v>8.43</c:v>
                </c:pt>
                <c:pt idx="2137">
                  <c:v>8.43</c:v>
                </c:pt>
                <c:pt idx="2138">
                  <c:v>8.43</c:v>
                </c:pt>
                <c:pt idx="2139">
                  <c:v>8.41</c:v>
                </c:pt>
                <c:pt idx="2140">
                  <c:v>8.43</c:v>
                </c:pt>
                <c:pt idx="2141">
                  <c:v>8.43</c:v>
                </c:pt>
                <c:pt idx="2142">
                  <c:v>8.41</c:v>
                </c:pt>
                <c:pt idx="2143">
                  <c:v>8.42</c:v>
                </c:pt>
                <c:pt idx="2144">
                  <c:v>8.4</c:v>
                </c:pt>
                <c:pt idx="2145">
                  <c:v>8.42</c:v>
                </c:pt>
                <c:pt idx="2146">
                  <c:v>8.42</c:v>
                </c:pt>
                <c:pt idx="2147">
                  <c:v>8.42</c:v>
                </c:pt>
                <c:pt idx="2148">
                  <c:v>8.42</c:v>
                </c:pt>
                <c:pt idx="2149">
                  <c:v>8.42</c:v>
                </c:pt>
                <c:pt idx="2150">
                  <c:v>8.41</c:v>
                </c:pt>
                <c:pt idx="2151">
                  <c:v>8.44</c:v>
                </c:pt>
                <c:pt idx="2152">
                  <c:v>8.42</c:v>
                </c:pt>
                <c:pt idx="2153">
                  <c:v>8.41</c:v>
                </c:pt>
                <c:pt idx="2154">
                  <c:v>8.42</c:v>
                </c:pt>
                <c:pt idx="2155">
                  <c:v>8.4499999999999993</c:v>
                </c:pt>
                <c:pt idx="2156">
                  <c:v>8.44</c:v>
                </c:pt>
                <c:pt idx="2157">
                  <c:v>8.43</c:v>
                </c:pt>
                <c:pt idx="2158">
                  <c:v>8.44</c:v>
                </c:pt>
                <c:pt idx="2159">
                  <c:v>8.42</c:v>
                </c:pt>
                <c:pt idx="2160">
                  <c:v>8.44</c:v>
                </c:pt>
                <c:pt idx="2161">
                  <c:v>8.42</c:v>
                </c:pt>
                <c:pt idx="2162">
                  <c:v>8.42</c:v>
                </c:pt>
                <c:pt idx="2163">
                  <c:v>8.43</c:v>
                </c:pt>
                <c:pt idx="2164">
                  <c:v>8.42</c:v>
                </c:pt>
                <c:pt idx="2165">
                  <c:v>8.42</c:v>
                </c:pt>
                <c:pt idx="2166">
                  <c:v>8.43</c:v>
                </c:pt>
                <c:pt idx="2167">
                  <c:v>8.43</c:v>
                </c:pt>
                <c:pt idx="2168">
                  <c:v>8.41</c:v>
                </c:pt>
                <c:pt idx="2169">
                  <c:v>8.42</c:v>
                </c:pt>
                <c:pt idx="2170">
                  <c:v>8.41</c:v>
                </c:pt>
                <c:pt idx="2171">
                  <c:v>8.42</c:v>
                </c:pt>
                <c:pt idx="2172">
                  <c:v>8.4700000000000006</c:v>
                </c:pt>
                <c:pt idx="2173">
                  <c:v>8.43</c:v>
                </c:pt>
                <c:pt idx="2174">
                  <c:v>8.43</c:v>
                </c:pt>
                <c:pt idx="2175">
                  <c:v>8.43</c:v>
                </c:pt>
                <c:pt idx="2176">
                  <c:v>8.44</c:v>
                </c:pt>
                <c:pt idx="2177">
                  <c:v>8.44</c:v>
                </c:pt>
                <c:pt idx="2178">
                  <c:v>8.43</c:v>
                </c:pt>
                <c:pt idx="2179">
                  <c:v>8.44</c:v>
                </c:pt>
                <c:pt idx="2180">
                  <c:v>8.41</c:v>
                </c:pt>
                <c:pt idx="2181">
                  <c:v>8.42</c:v>
                </c:pt>
                <c:pt idx="2182">
                  <c:v>8.4600000000000009</c:v>
                </c:pt>
                <c:pt idx="2183">
                  <c:v>8.43</c:v>
                </c:pt>
                <c:pt idx="2184">
                  <c:v>8.41</c:v>
                </c:pt>
                <c:pt idx="2185">
                  <c:v>8.39</c:v>
                </c:pt>
                <c:pt idx="2186">
                  <c:v>8.44</c:v>
                </c:pt>
                <c:pt idx="2187">
                  <c:v>8.43</c:v>
                </c:pt>
                <c:pt idx="2188">
                  <c:v>8.42</c:v>
                </c:pt>
                <c:pt idx="2189">
                  <c:v>8.42</c:v>
                </c:pt>
                <c:pt idx="2190">
                  <c:v>8.43</c:v>
                </c:pt>
                <c:pt idx="2191">
                  <c:v>8.44</c:v>
                </c:pt>
                <c:pt idx="2192">
                  <c:v>8.43</c:v>
                </c:pt>
                <c:pt idx="2193">
                  <c:v>8.43</c:v>
                </c:pt>
                <c:pt idx="2194">
                  <c:v>8.43</c:v>
                </c:pt>
                <c:pt idx="2195">
                  <c:v>8.42</c:v>
                </c:pt>
                <c:pt idx="2196">
                  <c:v>8.42</c:v>
                </c:pt>
                <c:pt idx="2197">
                  <c:v>8.42</c:v>
                </c:pt>
                <c:pt idx="2198">
                  <c:v>8.42</c:v>
                </c:pt>
                <c:pt idx="2199">
                  <c:v>8.41</c:v>
                </c:pt>
                <c:pt idx="2200">
                  <c:v>8.41</c:v>
                </c:pt>
                <c:pt idx="2201">
                  <c:v>8.41</c:v>
                </c:pt>
                <c:pt idx="2202">
                  <c:v>8.4</c:v>
                </c:pt>
                <c:pt idx="2203">
                  <c:v>8.4</c:v>
                </c:pt>
                <c:pt idx="2204">
                  <c:v>8.4</c:v>
                </c:pt>
                <c:pt idx="2205">
                  <c:v>8.4</c:v>
                </c:pt>
                <c:pt idx="2206">
                  <c:v>8.39</c:v>
                </c:pt>
                <c:pt idx="2207">
                  <c:v>8.39</c:v>
                </c:pt>
                <c:pt idx="2208">
                  <c:v>8.39</c:v>
                </c:pt>
                <c:pt idx="2209">
                  <c:v>8.39</c:v>
                </c:pt>
                <c:pt idx="2210">
                  <c:v>8.39</c:v>
                </c:pt>
                <c:pt idx="2211">
                  <c:v>8.39</c:v>
                </c:pt>
                <c:pt idx="2212">
                  <c:v>8.39</c:v>
                </c:pt>
                <c:pt idx="2213">
                  <c:v>8.39</c:v>
                </c:pt>
                <c:pt idx="2214">
                  <c:v>8.39</c:v>
                </c:pt>
                <c:pt idx="2215">
                  <c:v>8.3800000000000008</c:v>
                </c:pt>
                <c:pt idx="2216">
                  <c:v>8.39</c:v>
                </c:pt>
                <c:pt idx="2217">
                  <c:v>8.3800000000000008</c:v>
                </c:pt>
                <c:pt idx="2218">
                  <c:v>8.3800000000000008</c:v>
                </c:pt>
                <c:pt idx="2219">
                  <c:v>8.3800000000000008</c:v>
                </c:pt>
                <c:pt idx="2220">
                  <c:v>8.3800000000000008</c:v>
                </c:pt>
                <c:pt idx="2221">
                  <c:v>8.3800000000000008</c:v>
                </c:pt>
                <c:pt idx="2222">
                  <c:v>8.3800000000000008</c:v>
                </c:pt>
                <c:pt idx="2223">
                  <c:v>8.3800000000000008</c:v>
                </c:pt>
                <c:pt idx="2224">
                  <c:v>8.3800000000000008</c:v>
                </c:pt>
                <c:pt idx="2225">
                  <c:v>8.3800000000000008</c:v>
                </c:pt>
                <c:pt idx="2226">
                  <c:v>8.3800000000000008</c:v>
                </c:pt>
                <c:pt idx="2227">
                  <c:v>8.3800000000000008</c:v>
                </c:pt>
                <c:pt idx="2228">
                  <c:v>8.3800000000000008</c:v>
                </c:pt>
                <c:pt idx="2229">
                  <c:v>8.3800000000000008</c:v>
                </c:pt>
                <c:pt idx="2230">
                  <c:v>8.3699999999999992</c:v>
                </c:pt>
                <c:pt idx="2231">
                  <c:v>8.3699999999999992</c:v>
                </c:pt>
                <c:pt idx="2232">
                  <c:v>8.3699999999999992</c:v>
                </c:pt>
                <c:pt idx="2233">
                  <c:v>8.3699999999999992</c:v>
                </c:pt>
                <c:pt idx="2234">
                  <c:v>8.3699999999999992</c:v>
                </c:pt>
                <c:pt idx="2235">
                  <c:v>8.3699999999999992</c:v>
                </c:pt>
                <c:pt idx="2236">
                  <c:v>8.3699999999999992</c:v>
                </c:pt>
                <c:pt idx="2237">
                  <c:v>8.3699999999999992</c:v>
                </c:pt>
                <c:pt idx="2238">
                  <c:v>8.3699999999999992</c:v>
                </c:pt>
                <c:pt idx="2239">
                  <c:v>8.3699999999999992</c:v>
                </c:pt>
                <c:pt idx="2240">
                  <c:v>8.3699999999999992</c:v>
                </c:pt>
                <c:pt idx="2241">
                  <c:v>8.3699999999999992</c:v>
                </c:pt>
                <c:pt idx="2242">
                  <c:v>8.3699999999999992</c:v>
                </c:pt>
                <c:pt idx="2243">
                  <c:v>8.3699999999999992</c:v>
                </c:pt>
                <c:pt idx="2244">
                  <c:v>8.3699999999999992</c:v>
                </c:pt>
                <c:pt idx="2245">
                  <c:v>8.36</c:v>
                </c:pt>
                <c:pt idx="2246">
                  <c:v>8.36</c:v>
                </c:pt>
                <c:pt idx="2247">
                  <c:v>8.36</c:v>
                </c:pt>
                <c:pt idx="2248">
                  <c:v>8.36</c:v>
                </c:pt>
                <c:pt idx="2249">
                  <c:v>8.36</c:v>
                </c:pt>
                <c:pt idx="2250">
                  <c:v>8.36</c:v>
                </c:pt>
                <c:pt idx="2251">
                  <c:v>8.36</c:v>
                </c:pt>
                <c:pt idx="2252">
                  <c:v>8.36</c:v>
                </c:pt>
                <c:pt idx="2253">
                  <c:v>8.36</c:v>
                </c:pt>
                <c:pt idx="2254">
                  <c:v>8.36</c:v>
                </c:pt>
                <c:pt idx="2255">
                  <c:v>8.36</c:v>
                </c:pt>
                <c:pt idx="2256">
                  <c:v>8.36</c:v>
                </c:pt>
                <c:pt idx="2257">
                  <c:v>8.36</c:v>
                </c:pt>
                <c:pt idx="2258">
                  <c:v>8.35</c:v>
                </c:pt>
                <c:pt idx="2259">
                  <c:v>8.35</c:v>
                </c:pt>
                <c:pt idx="2260">
                  <c:v>8.35</c:v>
                </c:pt>
                <c:pt idx="2261">
                  <c:v>8.35</c:v>
                </c:pt>
                <c:pt idx="2262">
                  <c:v>8.35</c:v>
                </c:pt>
                <c:pt idx="2263">
                  <c:v>8.35</c:v>
                </c:pt>
                <c:pt idx="2264">
                  <c:v>8.35</c:v>
                </c:pt>
                <c:pt idx="2265">
                  <c:v>8.35</c:v>
                </c:pt>
                <c:pt idx="2266">
                  <c:v>8.35</c:v>
                </c:pt>
                <c:pt idx="2267">
                  <c:v>8.35</c:v>
                </c:pt>
                <c:pt idx="2268">
                  <c:v>8.35</c:v>
                </c:pt>
                <c:pt idx="2269">
                  <c:v>8.35</c:v>
                </c:pt>
                <c:pt idx="2270">
                  <c:v>8.35</c:v>
                </c:pt>
                <c:pt idx="2271">
                  <c:v>8.35</c:v>
                </c:pt>
                <c:pt idx="2272">
                  <c:v>8.35</c:v>
                </c:pt>
                <c:pt idx="2273">
                  <c:v>8.35</c:v>
                </c:pt>
                <c:pt idx="2274">
                  <c:v>8.35</c:v>
                </c:pt>
                <c:pt idx="2275">
                  <c:v>8.35</c:v>
                </c:pt>
                <c:pt idx="2276">
                  <c:v>8.35</c:v>
                </c:pt>
                <c:pt idx="2277">
                  <c:v>8.35</c:v>
                </c:pt>
                <c:pt idx="2278">
                  <c:v>8.35</c:v>
                </c:pt>
                <c:pt idx="2279">
                  <c:v>8.36</c:v>
                </c:pt>
                <c:pt idx="2280">
                  <c:v>8.35</c:v>
                </c:pt>
                <c:pt idx="2281">
                  <c:v>8.36</c:v>
                </c:pt>
                <c:pt idx="2282">
                  <c:v>8.36</c:v>
                </c:pt>
                <c:pt idx="2283">
                  <c:v>8.36</c:v>
                </c:pt>
                <c:pt idx="2284">
                  <c:v>8.35</c:v>
                </c:pt>
                <c:pt idx="2285">
                  <c:v>8.35</c:v>
                </c:pt>
                <c:pt idx="2286">
                  <c:v>8.35</c:v>
                </c:pt>
                <c:pt idx="2287">
                  <c:v>8.35</c:v>
                </c:pt>
                <c:pt idx="2288">
                  <c:v>8.35</c:v>
                </c:pt>
                <c:pt idx="2289">
                  <c:v>8.35</c:v>
                </c:pt>
                <c:pt idx="2290">
                  <c:v>8.35</c:v>
                </c:pt>
                <c:pt idx="2291">
                  <c:v>8.35</c:v>
                </c:pt>
                <c:pt idx="2292">
                  <c:v>8.35</c:v>
                </c:pt>
                <c:pt idx="2293">
                  <c:v>8.35</c:v>
                </c:pt>
                <c:pt idx="2294">
                  <c:v>8.35</c:v>
                </c:pt>
                <c:pt idx="2295">
                  <c:v>8.35</c:v>
                </c:pt>
                <c:pt idx="2296">
                  <c:v>8.35</c:v>
                </c:pt>
                <c:pt idx="2297">
                  <c:v>8.35</c:v>
                </c:pt>
                <c:pt idx="2298">
                  <c:v>8.35</c:v>
                </c:pt>
                <c:pt idx="2299">
                  <c:v>8.35</c:v>
                </c:pt>
                <c:pt idx="2300">
                  <c:v>8.36</c:v>
                </c:pt>
                <c:pt idx="2301">
                  <c:v>8.36</c:v>
                </c:pt>
                <c:pt idx="2302">
                  <c:v>8.36</c:v>
                </c:pt>
                <c:pt idx="2303">
                  <c:v>8.36</c:v>
                </c:pt>
                <c:pt idx="2304">
                  <c:v>8.36</c:v>
                </c:pt>
                <c:pt idx="2305">
                  <c:v>8.36</c:v>
                </c:pt>
                <c:pt idx="2306">
                  <c:v>8.36</c:v>
                </c:pt>
                <c:pt idx="2307">
                  <c:v>8.36</c:v>
                </c:pt>
                <c:pt idx="2308">
                  <c:v>8.36</c:v>
                </c:pt>
                <c:pt idx="2309">
                  <c:v>8.36</c:v>
                </c:pt>
                <c:pt idx="2310">
                  <c:v>8.36</c:v>
                </c:pt>
                <c:pt idx="2311">
                  <c:v>8.36</c:v>
                </c:pt>
                <c:pt idx="2312">
                  <c:v>8.36</c:v>
                </c:pt>
                <c:pt idx="2313">
                  <c:v>8.36</c:v>
                </c:pt>
                <c:pt idx="2314">
                  <c:v>8.36</c:v>
                </c:pt>
                <c:pt idx="2315">
                  <c:v>8.36</c:v>
                </c:pt>
                <c:pt idx="2316">
                  <c:v>8.36</c:v>
                </c:pt>
                <c:pt idx="2317">
                  <c:v>8.36</c:v>
                </c:pt>
                <c:pt idx="2318">
                  <c:v>8.36</c:v>
                </c:pt>
                <c:pt idx="2319">
                  <c:v>8.36</c:v>
                </c:pt>
                <c:pt idx="2320">
                  <c:v>8.36</c:v>
                </c:pt>
                <c:pt idx="2321">
                  <c:v>8.36</c:v>
                </c:pt>
                <c:pt idx="2322">
                  <c:v>8.36</c:v>
                </c:pt>
                <c:pt idx="2323">
                  <c:v>8.36</c:v>
                </c:pt>
                <c:pt idx="2324">
                  <c:v>8.36</c:v>
                </c:pt>
                <c:pt idx="2325">
                  <c:v>8.36</c:v>
                </c:pt>
                <c:pt idx="2326">
                  <c:v>8.36</c:v>
                </c:pt>
                <c:pt idx="2327">
                  <c:v>8.36</c:v>
                </c:pt>
                <c:pt idx="2328">
                  <c:v>8.36</c:v>
                </c:pt>
                <c:pt idx="2329">
                  <c:v>8.32</c:v>
                </c:pt>
                <c:pt idx="2330">
                  <c:v>8.36</c:v>
                </c:pt>
                <c:pt idx="2331">
                  <c:v>8.35</c:v>
                </c:pt>
                <c:pt idx="2332">
                  <c:v>8.36</c:v>
                </c:pt>
                <c:pt idx="2333">
                  <c:v>8.36</c:v>
                </c:pt>
                <c:pt idx="2334">
                  <c:v>8.35</c:v>
                </c:pt>
                <c:pt idx="2335">
                  <c:v>8.35</c:v>
                </c:pt>
                <c:pt idx="2336">
                  <c:v>8.35</c:v>
                </c:pt>
                <c:pt idx="2337">
                  <c:v>8.34</c:v>
                </c:pt>
                <c:pt idx="2338">
                  <c:v>8.35</c:v>
                </c:pt>
                <c:pt idx="2339">
                  <c:v>8.34</c:v>
                </c:pt>
                <c:pt idx="2340">
                  <c:v>8.34</c:v>
                </c:pt>
                <c:pt idx="2341">
                  <c:v>8.35</c:v>
                </c:pt>
                <c:pt idx="2342">
                  <c:v>8.36</c:v>
                </c:pt>
                <c:pt idx="2343">
                  <c:v>8.33</c:v>
                </c:pt>
                <c:pt idx="2344">
                  <c:v>8.32</c:v>
                </c:pt>
                <c:pt idx="2345">
                  <c:v>8.3000000000000007</c:v>
                </c:pt>
                <c:pt idx="2346">
                  <c:v>8.32</c:v>
                </c:pt>
                <c:pt idx="2347">
                  <c:v>8.36</c:v>
                </c:pt>
                <c:pt idx="2348">
                  <c:v>8.32</c:v>
                </c:pt>
                <c:pt idx="2349">
                  <c:v>8.33</c:v>
                </c:pt>
                <c:pt idx="2350">
                  <c:v>8.35</c:v>
                </c:pt>
                <c:pt idx="2351">
                  <c:v>8.34</c:v>
                </c:pt>
                <c:pt idx="2352">
                  <c:v>8.35</c:v>
                </c:pt>
                <c:pt idx="2353">
                  <c:v>8.32</c:v>
                </c:pt>
                <c:pt idx="2354">
                  <c:v>8.34</c:v>
                </c:pt>
                <c:pt idx="2355">
                  <c:v>8.34</c:v>
                </c:pt>
                <c:pt idx="2356">
                  <c:v>8.35</c:v>
                </c:pt>
                <c:pt idx="2357">
                  <c:v>8.35</c:v>
                </c:pt>
                <c:pt idx="2358">
                  <c:v>8.34</c:v>
                </c:pt>
                <c:pt idx="2359">
                  <c:v>8.3000000000000007</c:v>
                </c:pt>
                <c:pt idx="2360">
                  <c:v>8.33</c:v>
                </c:pt>
                <c:pt idx="2361">
                  <c:v>8.32</c:v>
                </c:pt>
                <c:pt idx="2362">
                  <c:v>8.35</c:v>
                </c:pt>
                <c:pt idx="2363">
                  <c:v>8.35</c:v>
                </c:pt>
                <c:pt idx="2364">
                  <c:v>8.35</c:v>
                </c:pt>
                <c:pt idx="2365">
                  <c:v>8.32</c:v>
                </c:pt>
                <c:pt idx="2366">
                  <c:v>8.32</c:v>
                </c:pt>
                <c:pt idx="2367">
                  <c:v>8.33</c:v>
                </c:pt>
                <c:pt idx="2368">
                  <c:v>8.35</c:v>
                </c:pt>
                <c:pt idx="2369">
                  <c:v>8.33</c:v>
                </c:pt>
                <c:pt idx="2370">
                  <c:v>8.3000000000000007</c:v>
                </c:pt>
                <c:pt idx="2371">
                  <c:v>8.35</c:v>
                </c:pt>
                <c:pt idx="2372">
                  <c:v>8.34</c:v>
                </c:pt>
                <c:pt idx="2373">
                  <c:v>8.35</c:v>
                </c:pt>
                <c:pt idx="2374">
                  <c:v>8.35</c:v>
                </c:pt>
                <c:pt idx="2375">
                  <c:v>8.35</c:v>
                </c:pt>
                <c:pt idx="2376">
                  <c:v>8.35</c:v>
                </c:pt>
                <c:pt idx="2377">
                  <c:v>8.35</c:v>
                </c:pt>
                <c:pt idx="2378">
                  <c:v>8.35</c:v>
                </c:pt>
                <c:pt idx="2379">
                  <c:v>8.35</c:v>
                </c:pt>
                <c:pt idx="2380">
                  <c:v>8.35</c:v>
                </c:pt>
                <c:pt idx="2381">
                  <c:v>8.35</c:v>
                </c:pt>
                <c:pt idx="2382">
                  <c:v>8.35</c:v>
                </c:pt>
                <c:pt idx="2383">
                  <c:v>8.35</c:v>
                </c:pt>
                <c:pt idx="2384">
                  <c:v>8.35</c:v>
                </c:pt>
                <c:pt idx="2385">
                  <c:v>8.35</c:v>
                </c:pt>
                <c:pt idx="2386">
                  <c:v>8.35</c:v>
                </c:pt>
                <c:pt idx="2387">
                  <c:v>8.35</c:v>
                </c:pt>
                <c:pt idx="2388">
                  <c:v>8.35</c:v>
                </c:pt>
                <c:pt idx="2389">
                  <c:v>8.35</c:v>
                </c:pt>
                <c:pt idx="2390">
                  <c:v>8.35</c:v>
                </c:pt>
                <c:pt idx="2391">
                  <c:v>8.35</c:v>
                </c:pt>
                <c:pt idx="2392">
                  <c:v>8.35</c:v>
                </c:pt>
                <c:pt idx="2393">
                  <c:v>8.35</c:v>
                </c:pt>
                <c:pt idx="2394">
                  <c:v>8.35</c:v>
                </c:pt>
                <c:pt idx="2395">
                  <c:v>8.35</c:v>
                </c:pt>
                <c:pt idx="2396">
                  <c:v>8.35</c:v>
                </c:pt>
                <c:pt idx="2397">
                  <c:v>8.35</c:v>
                </c:pt>
                <c:pt idx="2398">
                  <c:v>8.35</c:v>
                </c:pt>
                <c:pt idx="2399">
                  <c:v>8.35</c:v>
                </c:pt>
                <c:pt idx="2400">
                  <c:v>8.35</c:v>
                </c:pt>
                <c:pt idx="2401">
                  <c:v>8.35</c:v>
                </c:pt>
                <c:pt idx="2402">
                  <c:v>8.35</c:v>
                </c:pt>
                <c:pt idx="2403">
                  <c:v>8.35</c:v>
                </c:pt>
                <c:pt idx="2404">
                  <c:v>8.35</c:v>
                </c:pt>
                <c:pt idx="2405">
                  <c:v>8.35</c:v>
                </c:pt>
                <c:pt idx="2406">
                  <c:v>8.35</c:v>
                </c:pt>
                <c:pt idx="2407">
                  <c:v>8.34</c:v>
                </c:pt>
                <c:pt idx="2408">
                  <c:v>8.35</c:v>
                </c:pt>
                <c:pt idx="2409">
                  <c:v>8.35</c:v>
                </c:pt>
                <c:pt idx="2410">
                  <c:v>8.34</c:v>
                </c:pt>
                <c:pt idx="2411">
                  <c:v>8.34</c:v>
                </c:pt>
                <c:pt idx="2412">
                  <c:v>8.34</c:v>
                </c:pt>
                <c:pt idx="2413">
                  <c:v>8.34</c:v>
                </c:pt>
                <c:pt idx="2414">
                  <c:v>8.34</c:v>
                </c:pt>
                <c:pt idx="2415">
                  <c:v>8.34</c:v>
                </c:pt>
                <c:pt idx="2416">
                  <c:v>8.34</c:v>
                </c:pt>
                <c:pt idx="2417">
                  <c:v>8.34</c:v>
                </c:pt>
                <c:pt idx="2418">
                  <c:v>8.34</c:v>
                </c:pt>
                <c:pt idx="2419">
                  <c:v>8.33</c:v>
                </c:pt>
                <c:pt idx="2420">
                  <c:v>8.32</c:v>
                </c:pt>
                <c:pt idx="2421">
                  <c:v>8.32</c:v>
                </c:pt>
                <c:pt idx="2422">
                  <c:v>8.33</c:v>
                </c:pt>
                <c:pt idx="2423">
                  <c:v>8.34</c:v>
                </c:pt>
                <c:pt idx="2424">
                  <c:v>8.34</c:v>
                </c:pt>
                <c:pt idx="2425">
                  <c:v>8.33</c:v>
                </c:pt>
                <c:pt idx="2426">
                  <c:v>8.34</c:v>
                </c:pt>
                <c:pt idx="2427">
                  <c:v>8.34</c:v>
                </c:pt>
                <c:pt idx="2428">
                  <c:v>8.34</c:v>
                </c:pt>
                <c:pt idx="2429">
                  <c:v>8.34</c:v>
                </c:pt>
                <c:pt idx="2430">
                  <c:v>8.33</c:v>
                </c:pt>
                <c:pt idx="2431">
                  <c:v>8.35</c:v>
                </c:pt>
                <c:pt idx="2432">
                  <c:v>8.35</c:v>
                </c:pt>
                <c:pt idx="2433">
                  <c:v>8.36</c:v>
                </c:pt>
                <c:pt idx="2434">
                  <c:v>8.36</c:v>
                </c:pt>
                <c:pt idx="2435">
                  <c:v>8.3800000000000008</c:v>
                </c:pt>
                <c:pt idx="2436">
                  <c:v>8.3800000000000008</c:v>
                </c:pt>
                <c:pt idx="2437">
                  <c:v>8.3699999999999992</c:v>
                </c:pt>
                <c:pt idx="2438">
                  <c:v>8.4</c:v>
                </c:pt>
                <c:pt idx="2439">
                  <c:v>8.41</c:v>
                </c:pt>
                <c:pt idx="2440">
                  <c:v>8.41</c:v>
                </c:pt>
                <c:pt idx="2441">
                  <c:v>8.43</c:v>
                </c:pt>
                <c:pt idx="2442">
                  <c:v>8.44</c:v>
                </c:pt>
                <c:pt idx="2443">
                  <c:v>8.44</c:v>
                </c:pt>
                <c:pt idx="2444">
                  <c:v>8.44</c:v>
                </c:pt>
                <c:pt idx="2445">
                  <c:v>8.4499999999999993</c:v>
                </c:pt>
                <c:pt idx="2446">
                  <c:v>8.44</c:v>
                </c:pt>
                <c:pt idx="2447">
                  <c:v>8.43</c:v>
                </c:pt>
                <c:pt idx="2448">
                  <c:v>8.4700000000000006</c:v>
                </c:pt>
                <c:pt idx="2449">
                  <c:v>8.4700000000000006</c:v>
                </c:pt>
                <c:pt idx="2450">
                  <c:v>8.4700000000000006</c:v>
                </c:pt>
                <c:pt idx="2451">
                  <c:v>8.49</c:v>
                </c:pt>
                <c:pt idx="2452">
                  <c:v>8.48</c:v>
                </c:pt>
                <c:pt idx="2453">
                  <c:v>8.48</c:v>
                </c:pt>
                <c:pt idx="2454">
                  <c:v>8.49</c:v>
                </c:pt>
                <c:pt idx="2455">
                  <c:v>8.51</c:v>
                </c:pt>
                <c:pt idx="2456">
                  <c:v>8.52</c:v>
                </c:pt>
                <c:pt idx="2457">
                  <c:v>8.52</c:v>
                </c:pt>
                <c:pt idx="2458">
                  <c:v>8.52</c:v>
                </c:pt>
                <c:pt idx="2459">
                  <c:v>8.51</c:v>
                </c:pt>
                <c:pt idx="2460">
                  <c:v>8.51</c:v>
                </c:pt>
                <c:pt idx="2461">
                  <c:v>8.49</c:v>
                </c:pt>
                <c:pt idx="2462">
                  <c:v>8.51</c:v>
                </c:pt>
                <c:pt idx="2463">
                  <c:v>8.48</c:v>
                </c:pt>
                <c:pt idx="2464">
                  <c:v>8.5</c:v>
                </c:pt>
                <c:pt idx="2465">
                  <c:v>8.51</c:v>
                </c:pt>
                <c:pt idx="2466">
                  <c:v>8.5399999999999991</c:v>
                </c:pt>
                <c:pt idx="2467">
                  <c:v>8.51</c:v>
                </c:pt>
                <c:pt idx="2468">
                  <c:v>8.5</c:v>
                </c:pt>
                <c:pt idx="2469">
                  <c:v>8.5299999999999994</c:v>
                </c:pt>
                <c:pt idx="2470">
                  <c:v>8.5</c:v>
                </c:pt>
                <c:pt idx="2471">
                  <c:v>8.5</c:v>
                </c:pt>
                <c:pt idx="2472">
                  <c:v>8.51</c:v>
                </c:pt>
                <c:pt idx="2473">
                  <c:v>8.49</c:v>
                </c:pt>
                <c:pt idx="2474">
                  <c:v>8.5</c:v>
                </c:pt>
                <c:pt idx="2475">
                  <c:v>8.51</c:v>
                </c:pt>
                <c:pt idx="2476">
                  <c:v>8.5</c:v>
                </c:pt>
                <c:pt idx="2477">
                  <c:v>8.4700000000000006</c:v>
                </c:pt>
                <c:pt idx="2478">
                  <c:v>8.51</c:v>
                </c:pt>
                <c:pt idx="2479">
                  <c:v>8.5</c:v>
                </c:pt>
                <c:pt idx="2480">
                  <c:v>8.5</c:v>
                </c:pt>
                <c:pt idx="2481">
                  <c:v>8.5</c:v>
                </c:pt>
                <c:pt idx="2482">
                  <c:v>8.4700000000000006</c:v>
                </c:pt>
                <c:pt idx="2483">
                  <c:v>8.48</c:v>
                </c:pt>
                <c:pt idx="2484">
                  <c:v>8.48</c:v>
                </c:pt>
                <c:pt idx="2485">
                  <c:v>8.4700000000000006</c:v>
                </c:pt>
                <c:pt idx="2486">
                  <c:v>8.4700000000000006</c:v>
                </c:pt>
                <c:pt idx="2487">
                  <c:v>8.4700000000000006</c:v>
                </c:pt>
                <c:pt idx="2488">
                  <c:v>8.4600000000000009</c:v>
                </c:pt>
                <c:pt idx="2489">
                  <c:v>8.4600000000000009</c:v>
                </c:pt>
                <c:pt idx="2490">
                  <c:v>8.4499999999999993</c:v>
                </c:pt>
                <c:pt idx="2491">
                  <c:v>8.4499999999999993</c:v>
                </c:pt>
                <c:pt idx="2492">
                  <c:v>8.4499999999999993</c:v>
                </c:pt>
                <c:pt idx="2493">
                  <c:v>8.4499999999999993</c:v>
                </c:pt>
                <c:pt idx="2494">
                  <c:v>8.4499999999999993</c:v>
                </c:pt>
                <c:pt idx="2495">
                  <c:v>8.44</c:v>
                </c:pt>
                <c:pt idx="2496">
                  <c:v>8.44</c:v>
                </c:pt>
                <c:pt idx="2497">
                  <c:v>8.44</c:v>
                </c:pt>
                <c:pt idx="2498">
                  <c:v>8.43</c:v>
                </c:pt>
                <c:pt idx="2499">
                  <c:v>8.44</c:v>
                </c:pt>
                <c:pt idx="2500">
                  <c:v>8.43</c:v>
                </c:pt>
                <c:pt idx="2501">
                  <c:v>8.43</c:v>
                </c:pt>
                <c:pt idx="2502">
                  <c:v>8.43</c:v>
                </c:pt>
                <c:pt idx="2503">
                  <c:v>8.42</c:v>
                </c:pt>
                <c:pt idx="2504">
                  <c:v>8.42</c:v>
                </c:pt>
                <c:pt idx="2505">
                  <c:v>8.42</c:v>
                </c:pt>
                <c:pt idx="2506">
                  <c:v>8.42</c:v>
                </c:pt>
                <c:pt idx="2507">
                  <c:v>8.42</c:v>
                </c:pt>
                <c:pt idx="2508">
                  <c:v>8.42</c:v>
                </c:pt>
                <c:pt idx="2509">
                  <c:v>8.41</c:v>
                </c:pt>
                <c:pt idx="2510">
                  <c:v>8.41</c:v>
                </c:pt>
                <c:pt idx="2511">
                  <c:v>8.41</c:v>
                </c:pt>
                <c:pt idx="2512">
                  <c:v>8.41</c:v>
                </c:pt>
                <c:pt idx="2513">
                  <c:v>8.41</c:v>
                </c:pt>
                <c:pt idx="2514">
                  <c:v>8.4</c:v>
                </c:pt>
                <c:pt idx="2515">
                  <c:v>8.4</c:v>
                </c:pt>
                <c:pt idx="2516">
                  <c:v>8.4</c:v>
                </c:pt>
                <c:pt idx="2517">
                  <c:v>8.4</c:v>
                </c:pt>
                <c:pt idx="2518">
                  <c:v>8.4</c:v>
                </c:pt>
                <c:pt idx="2519">
                  <c:v>8.3699999999999992</c:v>
                </c:pt>
                <c:pt idx="2520">
                  <c:v>8.35</c:v>
                </c:pt>
                <c:pt idx="2521">
                  <c:v>8.36</c:v>
                </c:pt>
                <c:pt idx="2522">
                  <c:v>8.35</c:v>
                </c:pt>
                <c:pt idx="2523">
                  <c:v>8.34</c:v>
                </c:pt>
                <c:pt idx="2524">
                  <c:v>8.36</c:v>
                </c:pt>
                <c:pt idx="2525">
                  <c:v>8.36</c:v>
                </c:pt>
                <c:pt idx="2526">
                  <c:v>8.33</c:v>
                </c:pt>
                <c:pt idx="2527">
                  <c:v>8.35</c:v>
                </c:pt>
                <c:pt idx="2528">
                  <c:v>8.34</c:v>
                </c:pt>
                <c:pt idx="2529">
                  <c:v>8.35</c:v>
                </c:pt>
                <c:pt idx="2530">
                  <c:v>8.34</c:v>
                </c:pt>
                <c:pt idx="2531">
                  <c:v>8.34</c:v>
                </c:pt>
                <c:pt idx="2532">
                  <c:v>8.33</c:v>
                </c:pt>
                <c:pt idx="2533">
                  <c:v>8.34</c:v>
                </c:pt>
                <c:pt idx="2534">
                  <c:v>8.32</c:v>
                </c:pt>
                <c:pt idx="2535">
                  <c:v>8.32</c:v>
                </c:pt>
                <c:pt idx="2536">
                  <c:v>8.31</c:v>
                </c:pt>
                <c:pt idx="2537">
                  <c:v>8.32</c:v>
                </c:pt>
                <c:pt idx="2538">
                  <c:v>8.33</c:v>
                </c:pt>
                <c:pt idx="2539">
                  <c:v>8.32</c:v>
                </c:pt>
                <c:pt idx="2540">
                  <c:v>8.34</c:v>
                </c:pt>
                <c:pt idx="2541">
                  <c:v>8.33</c:v>
                </c:pt>
                <c:pt idx="2542">
                  <c:v>8.32</c:v>
                </c:pt>
                <c:pt idx="2543">
                  <c:v>8.32</c:v>
                </c:pt>
                <c:pt idx="2544">
                  <c:v>8.32</c:v>
                </c:pt>
                <c:pt idx="2545">
                  <c:v>8.31</c:v>
                </c:pt>
                <c:pt idx="2546">
                  <c:v>8.32</c:v>
                </c:pt>
                <c:pt idx="2547">
                  <c:v>8.33</c:v>
                </c:pt>
                <c:pt idx="2548">
                  <c:v>8.33</c:v>
                </c:pt>
                <c:pt idx="2549">
                  <c:v>8.31</c:v>
                </c:pt>
                <c:pt idx="2550">
                  <c:v>8.32</c:v>
                </c:pt>
                <c:pt idx="2551">
                  <c:v>8.31</c:v>
                </c:pt>
                <c:pt idx="2552">
                  <c:v>8.31</c:v>
                </c:pt>
                <c:pt idx="2553">
                  <c:v>8.31</c:v>
                </c:pt>
                <c:pt idx="2554">
                  <c:v>8.3000000000000007</c:v>
                </c:pt>
                <c:pt idx="2555">
                  <c:v>8.32</c:v>
                </c:pt>
                <c:pt idx="2556">
                  <c:v>8.32</c:v>
                </c:pt>
                <c:pt idx="2557">
                  <c:v>8.3000000000000007</c:v>
                </c:pt>
                <c:pt idx="2558">
                  <c:v>8.31</c:v>
                </c:pt>
                <c:pt idx="2559">
                  <c:v>8.31</c:v>
                </c:pt>
                <c:pt idx="2560">
                  <c:v>8.31</c:v>
                </c:pt>
                <c:pt idx="2561">
                  <c:v>8.2899999999999991</c:v>
                </c:pt>
                <c:pt idx="2562">
                  <c:v>8.31</c:v>
                </c:pt>
                <c:pt idx="2563">
                  <c:v>8.3000000000000007</c:v>
                </c:pt>
                <c:pt idx="2564">
                  <c:v>8.31</c:v>
                </c:pt>
                <c:pt idx="2565">
                  <c:v>8.32</c:v>
                </c:pt>
                <c:pt idx="2566">
                  <c:v>8.32</c:v>
                </c:pt>
                <c:pt idx="2567">
                  <c:v>8.3000000000000007</c:v>
                </c:pt>
                <c:pt idx="2568">
                  <c:v>8.2899999999999991</c:v>
                </c:pt>
                <c:pt idx="2569">
                  <c:v>8.2899999999999991</c:v>
                </c:pt>
                <c:pt idx="2570">
                  <c:v>8.2799999999999994</c:v>
                </c:pt>
                <c:pt idx="2571">
                  <c:v>8.3000000000000007</c:v>
                </c:pt>
                <c:pt idx="2572">
                  <c:v>8.3000000000000007</c:v>
                </c:pt>
                <c:pt idx="2573">
                  <c:v>8.32</c:v>
                </c:pt>
                <c:pt idx="2574">
                  <c:v>8.33</c:v>
                </c:pt>
                <c:pt idx="2575">
                  <c:v>8.2899999999999991</c:v>
                </c:pt>
                <c:pt idx="2576">
                  <c:v>8.3000000000000007</c:v>
                </c:pt>
                <c:pt idx="2577">
                  <c:v>8.2799999999999994</c:v>
                </c:pt>
                <c:pt idx="2578">
                  <c:v>8.31</c:v>
                </c:pt>
                <c:pt idx="2579">
                  <c:v>8.3000000000000007</c:v>
                </c:pt>
                <c:pt idx="2580">
                  <c:v>8.3000000000000007</c:v>
                </c:pt>
                <c:pt idx="2581">
                  <c:v>8.3000000000000007</c:v>
                </c:pt>
                <c:pt idx="2582">
                  <c:v>8.3000000000000007</c:v>
                </c:pt>
                <c:pt idx="2583">
                  <c:v>8.2899999999999991</c:v>
                </c:pt>
                <c:pt idx="2584">
                  <c:v>8.2899999999999991</c:v>
                </c:pt>
                <c:pt idx="2585">
                  <c:v>8.2799999999999994</c:v>
                </c:pt>
                <c:pt idx="2586">
                  <c:v>8.2799999999999994</c:v>
                </c:pt>
                <c:pt idx="2587">
                  <c:v>8.2799999999999994</c:v>
                </c:pt>
                <c:pt idx="2588">
                  <c:v>8.27</c:v>
                </c:pt>
                <c:pt idx="2589">
                  <c:v>8.27</c:v>
                </c:pt>
                <c:pt idx="2590">
                  <c:v>8.27</c:v>
                </c:pt>
                <c:pt idx="2591">
                  <c:v>8.26</c:v>
                </c:pt>
                <c:pt idx="2592">
                  <c:v>8.26</c:v>
                </c:pt>
                <c:pt idx="2593">
                  <c:v>8.26</c:v>
                </c:pt>
                <c:pt idx="2594">
                  <c:v>8.25</c:v>
                </c:pt>
                <c:pt idx="2595">
                  <c:v>8.25</c:v>
                </c:pt>
                <c:pt idx="2596">
                  <c:v>8.25</c:v>
                </c:pt>
                <c:pt idx="2597">
                  <c:v>8.24</c:v>
                </c:pt>
                <c:pt idx="2598">
                  <c:v>8.24</c:v>
                </c:pt>
                <c:pt idx="2599">
                  <c:v>8.24</c:v>
                </c:pt>
                <c:pt idx="2600">
                  <c:v>8.24</c:v>
                </c:pt>
                <c:pt idx="2601">
                  <c:v>8.23</c:v>
                </c:pt>
                <c:pt idx="2602">
                  <c:v>8.23</c:v>
                </c:pt>
                <c:pt idx="2603">
                  <c:v>8.23</c:v>
                </c:pt>
                <c:pt idx="2604">
                  <c:v>8.2100000000000009</c:v>
                </c:pt>
                <c:pt idx="2605">
                  <c:v>8.2200000000000006</c:v>
                </c:pt>
                <c:pt idx="2606">
                  <c:v>8.2200000000000006</c:v>
                </c:pt>
                <c:pt idx="2607">
                  <c:v>8.2200000000000006</c:v>
                </c:pt>
                <c:pt idx="2608">
                  <c:v>8.2200000000000006</c:v>
                </c:pt>
                <c:pt idx="2609">
                  <c:v>8.2100000000000009</c:v>
                </c:pt>
                <c:pt idx="2610">
                  <c:v>8.2100000000000009</c:v>
                </c:pt>
                <c:pt idx="2611">
                  <c:v>8.2100000000000009</c:v>
                </c:pt>
                <c:pt idx="2612">
                  <c:v>8.19</c:v>
                </c:pt>
                <c:pt idx="2613">
                  <c:v>8.19</c:v>
                </c:pt>
                <c:pt idx="2614">
                  <c:v>8.18</c:v>
                </c:pt>
                <c:pt idx="2615">
                  <c:v>8.18</c:v>
                </c:pt>
                <c:pt idx="2616">
                  <c:v>8.16</c:v>
                </c:pt>
                <c:pt idx="2617">
                  <c:v>8.18</c:v>
                </c:pt>
                <c:pt idx="2618">
                  <c:v>8.17</c:v>
                </c:pt>
                <c:pt idx="2619">
                  <c:v>8.17</c:v>
                </c:pt>
                <c:pt idx="2620">
                  <c:v>8.16</c:v>
                </c:pt>
                <c:pt idx="2621">
                  <c:v>8.16</c:v>
                </c:pt>
                <c:pt idx="2622">
                  <c:v>8.16</c:v>
                </c:pt>
                <c:pt idx="2623">
                  <c:v>8.15</c:v>
                </c:pt>
                <c:pt idx="2624">
                  <c:v>8.16</c:v>
                </c:pt>
                <c:pt idx="2625">
                  <c:v>8.16</c:v>
                </c:pt>
                <c:pt idx="2626">
                  <c:v>8.16</c:v>
                </c:pt>
                <c:pt idx="2627">
                  <c:v>8.15</c:v>
                </c:pt>
                <c:pt idx="2628">
                  <c:v>8.15</c:v>
                </c:pt>
                <c:pt idx="2629">
                  <c:v>8.16</c:v>
                </c:pt>
                <c:pt idx="2630">
                  <c:v>8.17</c:v>
                </c:pt>
                <c:pt idx="2631">
                  <c:v>8.16</c:v>
                </c:pt>
                <c:pt idx="2632">
                  <c:v>8.15</c:v>
                </c:pt>
                <c:pt idx="2633">
                  <c:v>8.14</c:v>
                </c:pt>
                <c:pt idx="2634">
                  <c:v>8.16</c:v>
                </c:pt>
                <c:pt idx="2635">
                  <c:v>8.19</c:v>
                </c:pt>
                <c:pt idx="2636">
                  <c:v>8.16</c:v>
                </c:pt>
                <c:pt idx="2637">
                  <c:v>8.16</c:v>
                </c:pt>
                <c:pt idx="2638">
                  <c:v>8.16</c:v>
                </c:pt>
                <c:pt idx="2639">
                  <c:v>8.16</c:v>
                </c:pt>
                <c:pt idx="2640">
                  <c:v>8.14</c:v>
                </c:pt>
                <c:pt idx="2641">
                  <c:v>8.15</c:v>
                </c:pt>
                <c:pt idx="2642">
                  <c:v>8.1300000000000008</c:v>
                </c:pt>
                <c:pt idx="2643">
                  <c:v>8.14</c:v>
                </c:pt>
                <c:pt idx="2644">
                  <c:v>8.15</c:v>
                </c:pt>
                <c:pt idx="2645">
                  <c:v>8.15</c:v>
                </c:pt>
                <c:pt idx="2646">
                  <c:v>8.1300000000000008</c:v>
                </c:pt>
                <c:pt idx="2647">
                  <c:v>8.14</c:v>
                </c:pt>
                <c:pt idx="2648">
                  <c:v>8.15</c:v>
                </c:pt>
                <c:pt idx="2649">
                  <c:v>8.16</c:v>
                </c:pt>
                <c:pt idx="2650">
                  <c:v>8.15</c:v>
                </c:pt>
                <c:pt idx="2651">
                  <c:v>8.16</c:v>
                </c:pt>
                <c:pt idx="2652">
                  <c:v>8.15</c:v>
                </c:pt>
                <c:pt idx="2653">
                  <c:v>8.15</c:v>
                </c:pt>
                <c:pt idx="2654">
                  <c:v>8.14</c:v>
                </c:pt>
                <c:pt idx="2655">
                  <c:v>8.15</c:v>
                </c:pt>
                <c:pt idx="2656">
                  <c:v>8.14</c:v>
                </c:pt>
                <c:pt idx="2657">
                  <c:v>8.15</c:v>
                </c:pt>
                <c:pt idx="2658">
                  <c:v>8.16</c:v>
                </c:pt>
                <c:pt idx="2659">
                  <c:v>8.14</c:v>
                </c:pt>
                <c:pt idx="2660">
                  <c:v>8.15</c:v>
                </c:pt>
                <c:pt idx="2661">
                  <c:v>8.14</c:v>
                </c:pt>
                <c:pt idx="2662">
                  <c:v>8.1300000000000008</c:v>
                </c:pt>
                <c:pt idx="2663">
                  <c:v>8.14</c:v>
                </c:pt>
                <c:pt idx="2664">
                  <c:v>8.14</c:v>
                </c:pt>
                <c:pt idx="2665">
                  <c:v>8.14</c:v>
                </c:pt>
                <c:pt idx="2666">
                  <c:v>8.15</c:v>
                </c:pt>
                <c:pt idx="2667">
                  <c:v>8.15</c:v>
                </c:pt>
                <c:pt idx="2668">
                  <c:v>8.17</c:v>
                </c:pt>
                <c:pt idx="2669">
                  <c:v>8.18</c:v>
                </c:pt>
                <c:pt idx="2670">
                  <c:v>8.18</c:v>
                </c:pt>
                <c:pt idx="2671">
                  <c:v>8.18</c:v>
                </c:pt>
                <c:pt idx="2672">
                  <c:v>8.19</c:v>
                </c:pt>
                <c:pt idx="2673">
                  <c:v>8.19</c:v>
                </c:pt>
                <c:pt idx="2674">
                  <c:v>8.1999999999999993</c:v>
                </c:pt>
                <c:pt idx="2675">
                  <c:v>8.1999999999999993</c:v>
                </c:pt>
                <c:pt idx="2676">
                  <c:v>8.1999999999999993</c:v>
                </c:pt>
                <c:pt idx="2677">
                  <c:v>8.2100000000000009</c:v>
                </c:pt>
                <c:pt idx="2678">
                  <c:v>8.1999999999999993</c:v>
                </c:pt>
                <c:pt idx="2679">
                  <c:v>8.2100000000000009</c:v>
                </c:pt>
                <c:pt idx="2680">
                  <c:v>8.1999999999999993</c:v>
                </c:pt>
                <c:pt idx="2681">
                  <c:v>8.2100000000000009</c:v>
                </c:pt>
                <c:pt idx="2682">
                  <c:v>8.2100000000000009</c:v>
                </c:pt>
                <c:pt idx="2683">
                  <c:v>8.2100000000000009</c:v>
                </c:pt>
                <c:pt idx="2684">
                  <c:v>8.2100000000000009</c:v>
                </c:pt>
                <c:pt idx="2685">
                  <c:v>8.2100000000000009</c:v>
                </c:pt>
                <c:pt idx="2686">
                  <c:v>8.2100000000000009</c:v>
                </c:pt>
                <c:pt idx="2687">
                  <c:v>8.2200000000000006</c:v>
                </c:pt>
                <c:pt idx="2688">
                  <c:v>8.2200000000000006</c:v>
                </c:pt>
                <c:pt idx="2689">
                  <c:v>8.2200000000000006</c:v>
                </c:pt>
                <c:pt idx="2690">
                  <c:v>8.2200000000000006</c:v>
                </c:pt>
                <c:pt idx="2691">
                  <c:v>8.2200000000000006</c:v>
                </c:pt>
                <c:pt idx="2692">
                  <c:v>8.23</c:v>
                </c:pt>
                <c:pt idx="2693">
                  <c:v>8.23</c:v>
                </c:pt>
                <c:pt idx="2694">
                  <c:v>8.24</c:v>
                </c:pt>
                <c:pt idx="2695">
                  <c:v>8.26</c:v>
                </c:pt>
                <c:pt idx="2696">
                  <c:v>8.25</c:v>
                </c:pt>
                <c:pt idx="2697">
                  <c:v>8.27</c:v>
                </c:pt>
                <c:pt idx="2698">
                  <c:v>8.2799999999999994</c:v>
                </c:pt>
                <c:pt idx="2699">
                  <c:v>8.32</c:v>
                </c:pt>
                <c:pt idx="2700">
                  <c:v>8.34</c:v>
                </c:pt>
                <c:pt idx="2701">
                  <c:v>8.36</c:v>
                </c:pt>
                <c:pt idx="2702">
                  <c:v>8.3699999999999992</c:v>
                </c:pt>
                <c:pt idx="2703">
                  <c:v>8.39</c:v>
                </c:pt>
                <c:pt idx="2704">
                  <c:v>8.4</c:v>
                </c:pt>
                <c:pt idx="2705">
                  <c:v>8.4</c:v>
                </c:pt>
                <c:pt idx="2706">
                  <c:v>8.41</c:v>
                </c:pt>
                <c:pt idx="2707">
                  <c:v>8.43</c:v>
                </c:pt>
                <c:pt idx="2708">
                  <c:v>8.43</c:v>
                </c:pt>
                <c:pt idx="2709">
                  <c:v>8.44</c:v>
                </c:pt>
                <c:pt idx="2710">
                  <c:v>8.4600000000000009</c:v>
                </c:pt>
                <c:pt idx="2711">
                  <c:v>8.48</c:v>
                </c:pt>
                <c:pt idx="2712">
                  <c:v>8.49</c:v>
                </c:pt>
                <c:pt idx="2713">
                  <c:v>8.51</c:v>
                </c:pt>
                <c:pt idx="2714">
                  <c:v>8.52</c:v>
                </c:pt>
                <c:pt idx="2715">
                  <c:v>8.5399999999999991</c:v>
                </c:pt>
                <c:pt idx="2716">
                  <c:v>8.5500000000000007</c:v>
                </c:pt>
                <c:pt idx="2717">
                  <c:v>8.56</c:v>
                </c:pt>
                <c:pt idx="2718">
                  <c:v>8.58</c:v>
                </c:pt>
                <c:pt idx="2719">
                  <c:v>8.59</c:v>
                </c:pt>
                <c:pt idx="2720">
                  <c:v>8.61</c:v>
                </c:pt>
                <c:pt idx="2721">
                  <c:v>8.6199999999999992</c:v>
                </c:pt>
                <c:pt idx="2722">
                  <c:v>8.6300000000000008</c:v>
                </c:pt>
                <c:pt idx="2723">
                  <c:v>8.65</c:v>
                </c:pt>
                <c:pt idx="2724">
                  <c:v>8.67</c:v>
                </c:pt>
                <c:pt idx="2725">
                  <c:v>8.69</c:v>
                </c:pt>
                <c:pt idx="2726">
                  <c:v>8.7100000000000009</c:v>
                </c:pt>
                <c:pt idx="2727">
                  <c:v>8.74</c:v>
                </c:pt>
                <c:pt idx="2728">
                  <c:v>8.77</c:v>
                </c:pt>
                <c:pt idx="2729">
                  <c:v>8.8000000000000007</c:v>
                </c:pt>
                <c:pt idx="2730">
                  <c:v>8.84</c:v>
                </c:pt>
                <c:pt idx="2731">
                  <c:v>8.89</c:v>
                </c:pt>
                <c:pt idx="2732">
                  <c:v>8.94</c:v>
                </c:pt>
                <c:pt idx="2733">
                  <c:v>9</c:v>
                </c:pt>
                <c:pt idx="2734">
                  <c:v>9.07</c:v>
                </c:pt>
                <c:pt idx="2735">
                  <c:v>9.14</c:v>
                </c:pt>
                <c:pt idx="2736">
                  <c:v>9.2100000000000009</c:v>
                </c:pt>
                <c:pt idx="2737">
                  <c:v>9.3000000000000007</c:v>
                </c:pt>
                <c:pt idx="2738">
                  <c:v>9.39</c:v>
                </c:pt>
                <c:pt idx="2739">
                  <c:v>9.49</c:v>
                </c:pt>
                <c:pt idx="2740">
                  <c:v>9.58</c:v>
                </c:pt>
                <c:pt idx="2741">
                  <c:v>9.68</c:v>
                </c:pt>
                <c:pt idx="2742">
                  <c:v>9.7799999999999994</c:v>
                </c:pt>
                <c:pt idx="2743">
                  <c:v>9.8699999999999992</c:v>
                </c:pt>
                <c:pt idx="2744">
                  <c:v>9.9499999999999993</c:v>
                </c:pt>
                <c:pt idx="2745">
                  <c:v>10.029999999999999</c:v>
                </c:pt>
                <c:pt idx="2746">
                  <c:v>10.119999999999999</c:v>
                </c:pt>
                <c:pt idx="2747">
                  <c:v>10.210000000000001</c:v>
                </c:pt>
                <c:pt idx="2748">
                  <c:v>10.29</c:v>
                </c:pt>
                <c:pt idx="2749">
                  <c:v>10.36</c:v>
                </c:pt>
                <c:pt idx="2750">
                  <c:v>10.44</c:v>
                </c:pt>
                <c:pt idx="2751">
                  <c:v>10.5</c:v>
                </c:pt>
                <c:pt idx="2752">
                  <c:v>10.57</c:v>
                </c:pt>
                <c:pt idx="2753">
                  <c:v>10.63</c:v>
                </c:pt>
                <c:pt idx="2754">
                  <c:v>10.67</c:v>
                </c:pt>
                <c:pt idx="2755">
                  <c:v>10.73</c:v>
                </c:pt>
                <c:pt idx="2756">
                  <c:v>10.78</c:v>
                </c:pt>
                <c:pt idx="2757">
                  <c:v>10.82</c:v>
                </c:pt>
                <c:pt idx="2758">
                  <c:v>10.87</c:v>
                </c:pt>
                <c:pt idx="2759">
                  <c:v>10.91</c:v>
                </c:pt>
                <c:pt idx="2760">
                  <c:v>10.95</c:v>
                </c:pt>
                <c:pt idx="2761">
                  <c:v>10.99</c:v>
                </c:pt>
                <c:pt idx="2762">
                  <c:v>11.02</c:v>
                </c:pt>
                <c:pt idx="2763">
                  <c:v>11.06</c:v>
                </c:pt>
                <c:pt idx="2764">
                  <c:v>11.1</c:v>
                </c:pt>
                <c:pt idx="2765">
                  <c:v>11.13</c:v>
                </c:pt>
                <c:pt idx="2766">
                  <c:v>11.17</c:v>
                </c:pt>
                <c:pt idx="2767">
                  <c:v>11.21</c:v>
                </c:pt>
                <c:pt idx="2768">
                  <c:v>11.25</c:v>
                </c:pt>
                <c:pt idx="2769">
                  <c:v>11.27</c:v>
                </c:pt>
                <c:pt idx="2770">
                  <c:v>11.3</c:v>
                </c:pt>
                <c:pt idx="2771">
                  <c:v>11.33</c:v>
                </c:pt>
                <c:pt idx="2772">
                  <c:v>11.35</c:v>
                </c:pt>
                <c:pt idx="2773">
                  <c:v>11.37</c:v>
                </c:pt>
                <c:pt idx="2774">
                  <c:v>11.39</c:v>
                </c:pt>
                <c:pt idx="2775">
                  <c:v>11.4</c:v>
                </c:pt>
                <c:pt idx="2776">
                  <c:v>11.42</c:v>
                </c:pt>
                <c:pt idx="2777">
                  <c:v>11.43</c:v>
                </c:pt>
                <c:pt idx="2778">
                  <c:v>11.45</c:v>
                </c:pt>
                <c:pt idx="2779">
                  <c:v>11.47</c:v>
                </c:pt>
                <c:pt idx="2780">
                  <c:v>11.49</c:v>
                </c:pt>
                <c:pt idx="2781">
                  <c:v>11.5</c:v>
                </c:pt>
                <c:pt idx="2782">
                  <c:v>11.52</c:v>
                </c:pt>
                <c:pt idx="2783">
                  <c:v>11.52</c:v>
                </c:pt>
                <c:pt idx="2784">
                  <c:v>11.54</c:v>
                </c:pt>
                <c:pt idx="2785">
                  <c:v>11.55</c:v>
                </c:pt>
                <c:pt idx="2786">
                  <c:v>11.56</c:v>
                </c:pt>
                <c:pt idx="2787">
                  <c:v>11.57</c:v>
                </c:pt>
                <c:pt idx="2788">
                  <c:v>11.58</c:v>
                </c:pt>
                <c:pt idx="2789">
                  <c:v>11.59</c:v>
                </c:pt>
                <c:pt idx="2790">
                  <c:v>11.6</c:v>
                </c:pt>
                <c:pt idx="2791">
                  <c:v>11.61</c:v>
                </c:pt>
                <c:pt idx="2792">
                  <c:v>11.63</c:v>
                </c:pt>
                <c:pt idx="2793">
                  <c:v>11.65</c:v>
                </c:pt>
                <c:pt idx="2794">
                  <c:v>11.66</c:v>
                </c:pt>
                <c:pt idx="2795">
                  <c:v>11.67</c:v>
                </c:pt>
                <c:pt idx="2796">
                  <c:v>11.68</c:v>
                </c:pt>
                <c:pt idx="2797">
                  <c:v>11.69</c:v>
                </c:pt>
                <c:pt idx="2798">
                  <c:v>11.7</c:v>
                </c:pt>
                <c:pt idx="2799">
                  <c:v>11.71</c:v>
                </c:pt>
                <c:pt idx="2800">
                  <c:v>11.71</c:v>
                </c:pt>
                <c:pt idx="2801">
                  <c:v>11.72</c:v>
                </c:pt>
                <c:pt idx="2802">
                  <c:v>11.73</c:v>
                </c:pt>
                <c:pt idx="2803">
                  <c:v>11.74</c:v>
                </c:pt>
                <c:pt idx="2804">
                  <c:v>11.75</c:v>
                </c:pt>
                <c:pt idx="2805">
                  <c:v>11.76</c:v>
                </c:pt>
                <c:pt idx="2806">
                  <c:v>11.76</c:v>
                </c:pt>
                <c:pt idx="2807">
                  <c:v>11.77</c:v>
                </c:pt>
                <c:pt idx="2808">
                  <c:v>11.77</c:v>
                </c:pt>
                <c:pt idx="2809">
                  <c:v>11.78</c:v>
                </c:pt>
                <c:pt idx="2810">
                  <c:v>11.79</c:v>
                </c:pt>
                <c:pt idx="2811">
                  <c:v>11.8</c:v>
                </c:pt>
                <c:pt idx="2812">
                  <c:v>11.8</c:v>
                </c:pt>
                <c:pt idx="2813">
                  <c:v>11.81</c:v>
                </c:pt>
                <c:pt idx="2814">
                  <c:v>11.81</c:v>
                </c:pt>
                <c:pt idx="2815">
                  <c:v>11.82</c:v>
                </c:pt>
                <c:pt idx="2816">
                  <c:v>11.82</c:v>
                </c:pt>
                <c:pt idx="2817">
                  <c:v>11.82</c:v>
                </c:pt>
                <c:pt idx="2818">
                  <c:v>11.83</c:v>
                </c:pt>
                <c:pt idx="2819">
                  <c:v>11.82</c:v>
                </c:pt>
                <c:pt idx="2820">
                  <c:v>11.83</c:v>
                </c:pt>
                <c:pt idx="2821">
                  <c:v>11.83</c:v>
                </c:pt>
                <c:pt idx="2822">
                  <c:v>11.83</c:v>
                </c:pt>
                <c:pt idx="2823">
                  <c:v>11.83</c:v>
                </c:pt>
                <c:pt idx="2824">
                  <c:v>11.84</c:v>
                </c:pt>
                <c:pt idx="2825">
                  <c:v>11.83</c:v>
                </c:pt>
                <c:pt idx="2826">
                  <c:v>11.85</c:v>
                </c:pt>
                <c:pt idx="2827">
                  <c:v>11.85</c:v>
                </c:pt>
                <c:pt idx="2828">
                  <c:v>11.85</c:v>
                </c:pt>
                <c:pt idx="2829">
                  <c:v>11.85</c:v>
                </c:pt>
                <c:pt idx="2830">
                  <c:v>11.85</c:v>
                </c:pt>
                <c:pt idx="2831">
                  <c:v>11.85</c:v>
                </c:pt>
                <c:pt idx="2832">
                  <c:v>11.85</c:v>
                </c:pt>
                <c:pt idx="2833">
                  <c:v>11.85</c:v>
                </c:pt>
                <c:pt idx="2834">
                  <c:v>11.85</c:v>
                </c:pt>
                <c:pt idx="2835">
                  <c:v>11.86</c:v>
                </c:pt>
                <c:pt idx="2836">
                  <c:v>11.86</c:v>
                </c:pt>
                <c:pt idx="2837">
                  <c:v>11.85</c:v>
                </c:pt>
                <c:pt idx="2838">
                  <c:v>11.86</c:v>
                </c:pt>
                <c:pt idx="2839">
                  <c:v>11.85</c:v>
                </c:pt>
                <c:pt idx="2840">
                  <c:v>11.85</c:v>
                </c:pt>
                <c:pt idx="2841">
                  <c:v>11.85</c:v>
                </c:pt>
                <c:pt idx="2842">
                  <c:v>11.83</c:v>
                </c:pt>
                <c:pt idx="2843">
                  <c:v>11.84</c:v>
                </c:pt>
                <c:pt idx="2844">
                  <c:v>11.83</c:v>
                </c:pt>
                <c:pt idx="2845">
                  <c:v>11.84</c:v>
                </c:pt>
                <c:pt idx="2846">
                  <c:v>11.84</c:v>
                </c:pt>
                <c:pt idx="2847">
                  <c:v>11.83</c:v>
                </c:pt>
                <c:pt idx="2848">
                  <c:v>11.83</c:v>
                </c:pt>
                <c:pt idx="2849">
                  <c:v>11.83</c:v>
                </c:pt>
                <c:pt idx="2850">
                  <c:v>11.82</c:v>
                </c:pt>
                <c:pt idx="2851">
                  <c:v>11.82</c:v>
                </c:pt>
                <c:pt idx="2852">
                  <c:v>11.81</c:v>
                </c:pt>
                <c:pt idx="2853">
                  <c:v>11.81</c:v>
                </c:pt>
                <c:pt idx="2854">
                  <c:v>11.81</c:v>
                </c:pt>
                <c:pt idx="2855">
                  <c:v>11.8</c:v>
                </c:pt>
                <c:pt idx="2856">
                  <c:v>11.8</c:v>
                </c:pt>
                <c:pt idx="2857">
                  <c:v>11.79</c:v>
                </c:pt>
                <c:pt idx="2858">
                  <c:v>11.79</c:v>
                </c:pt>
                <c:pt idx="2859">
                  <c:v>11.78</c:v>
                </c:pt>
                <c:pt idx="2860">
                  <c:v>11.78</c:v>
                </c:pt>
                <c:pt idx="2861">
                  <c:v>11.77</c:v>
                </c:pt>
                <c:pt idx="2862">
                  <c:v>11.77</c:v>
                </c:pt>
                <c:pt idx="2863">
                  <c:v>11.76</c:v>
                </c:pt>
                <c:pt idx="2864">
                  <c:v>11.75</c:v>
                </c:pt>
                <c:pt idx="2865">
                  <c:v>11.75</c:v>
                </c:pt>
                <c:pt idx="2866">
                  <c:v>11.74</c:v>
                </c:pt>
                <c:pt idx="2867">
                  <c:v>11.74</c:v>
                </c:pt>
                <c:pt idx="2868">
                  <c:v>11.73</c:v>
                </c:pt>
                <c:pt idx="2869">
                  <c:v>11.72</c:v>
                </c:pt>
                <c:pt idx="2870">
                  <c:v>11.73</c:v>
                </c:pt>
                <c:pt idx="2871">
                  <c:v>11.72</c:v>
                </c:pt>
                <c:pt idx="2872">
                  <c:v>11.71</c:v>
                </c:pt>
                <c:pt idx="2873">
                  <c:v>11.7</c:v>
                </c:pt>
                <c:pt idx="2874">
                  <c:v>11.69</c:v>
                </c:pt>
                <c:pt idx="2875">
                  <c:v>11.69</c:v>
                </c:pt>
                <c:pt idx="2876">
                  <c:v>11.68</c:v>
                </c:pt>
                <c:pt idx="2877">
                  <c:v>11.68</c:v>
                </c:pt>
                <c:pt idx="2878">
                  <c:v>11.67</c:v>
                </c:pt>
                <c:pt idx="2879">
                  <c:v>11.66</c:v>
                </c:pt>
                <c:pt idx="2880">
                  <c:v>11.65</c:v>
                </c:pt>
                <c:pt idx="2881">
                  <c:v>11.64</c:v>
                </c:pt>
                <c:pt idx="2882">
                  <c:v>11.63</c:v>
                </c:pt>
                <c:pt idx="2883">
                  <c:v>11.62</c:v>
                </c:pt>
                <c:pt idx="2884">
                  <c:v>11.61</c:v>
                </c:pt>
                <c:pt idx="2885">
                  <c:v>11.6</c:v>
                </c:pt>
                <c:pt idx="2886">
                  <c:v>11.59</c:v>
                </c:pt>
                <c:pt idx="2887">
                  <c:v>11.58</c:v>
                </c:pt>
                <c:pt idx="2888">
                  <c:v>11.57</c:v>
                </c:pt>
                <c:pt idx="2889">
                  <c:v>11.56</c:v>
                </c:pt>
                <c:pt idx="2890">
                  <c:v>11.54</c:v>
                </c:pt>
                <c:pt idx="2891">
                  <c:v>11.53</c:v>
                </c:pt>
                <c:pt idx="2892">
                  <c:v>11.52</c:v>
                </c:pt>
                <c:pt idx="2893">
                  <c:v>11.51</c:v>
                </c:pt>
                <c:pt idx="2894">
                  <c:v>11.5</c:v>
                </c:pt>
                <c:pt idx="2895">
                  <c:v>11.49</c:v>
                </c:pt>
                <c:pt idx="2896">
                  <c:v>11.48</c:v>
                </c:pt>
                <c:pt idx="2897">
                  <c:v>11.47</c:v>
                </c:pt>
                <c:pt idx="2898">
                  <c:v>11.45</c:v>
                </c:pt>
                <c:pt idx="2899">
                  <c:v>11.44</c:v>
                </c:pt>
                <c:pt idx="2900">
                  <c:v>11.42</c:v>
                </c:pt>
                <c:pt idx="2901">
                  <c:v>11.41</c:v>
                </c:pt>
                <c:pt idx="2902">
                  <c:v>11.39</c:v>
                </c:pt>
                <c:pt idx="2903">
                  <c:v>11.38</c:v>
                </c:pt>
                <c:pt idx="2904">
                  <c:v>11.37</c:v>
                </c:pt>
                <c:pt idx="2905">
                  <c:v>11.35</c:v>
                </c:pt>
                <c:pt idx="2906">
                  <c:v>11.33</c:v>
                </c:pt>
                <c:pt idx="2907">
                  <c:v>11.32</c:v>
                </c:pt>
                <c:pt idx="2908">
                  <c:v>11.3</c:v>
                </c:pt>
                <c:pt idx="2909">
                  <c:v>11.28</c:v>
                </c:pt>
                <c:pt idx="2910">
                  <c:v>11.27</c:v>
                </c:pt>
                <c:pt idx="2911">
                  <c:v>11.25</c:v>
                </c:pt>
                <c:pt idx="2912">
                  <c:v>11.24</c:v>
                </c:pt>
                <c:pt idx="2913">
                  <c:v>11.22</c:v>
                </c:pt>
                <c:pt idx="2914">
                  <c:v>11.2</c:v>
                </c:pt>
                <c:pt idx="2915">
                  <c:v>11.18</c:v>
                </c:pt>
                <c:pt idx="2916">
                  <c:v>11.16</c:v>
                </c:pt>
                <c:pt idx="2917">
                  <c:v>11.14</c:v>
                </c:pt>
                <c:pt idx="2918">
                  <c:v>11.12</c:v>
                </c:pt>
                <c:pt idx="2919">
                  <c:v>11.1</c:v>
                </c:pt>
                <c:pt idx="2920">
                  <c:v>11.08</c:v>
                </c:pt>
                <c:pt idx="2921">
                  <c:v>11.06</c:v>
                </c:pt>
                <c:pt idx="2922">
                  <c:v>11.05</c:v>
                </c:pt>
                <c:pt idx="2923">
                  <c:v>11.02</c:v>
                </c:pt>
                <c:pt idx="2924">
                  <c:v>10.99</c:v>
                </c:pt>
                <c:pt idx="2925">
                  <c:v>10.98</c:v>
                </c:pt>
                <c:pt idx="2926">
                  <c:v>10.96</c:v>
                </c:pt>
                <c:pt idx="2927">
                  <c:v>10.94</c:v>
                </c:pt>
                <c:pt idx="2928">
                  <c:v>10.9</c:v>
                </c:pt>
                <c:pt idx="2929">
                  <c:v>10.88</c:v>
                </c:pt>
                <c:pt idx="2930">
                  <c:v>10.84</c:v>
                </c:pt>
                <c:pt idx="2931">
                  <c:v>10.85</c:v>
                </c:pt>
                <c:pt idx="2932">
                  <c:v>10.82</c:v>
                </c:pt>
                <c:pt idx="2933">
                  <c:v>10.76</c:v>
                </c:pt>
                <c:pt idx="2934">
                  <c:v>10.77</c:v>
                </c:pt>
                <c:pt idx="2935">
                  <c:v>10.7</c:v>
                </c:pt>
                <c:pt idx="2936">
                  <c:v>10.68</c:v>
                </c:pt>
                <c:pt idx="2937">
                  <c:v>10.7</c:v>
                </c:pt>
                <c:pt idx="2938">
                  <c:v>10.66</c:v>
                </c:pt>
                <c:pt idx="2939">
                  <c:v>10.61</c:v>
                </c:pt>
                <c:pt idx="2940">
                  <c:v>10.62</c:v>
                </c:pt>
                <c:pt idx="2941">
                  <c:v>10.58</c:v>
                </c:pt>
                <c:pt idx="2942">
                  <c:v>10.54</c:v>
                </c:pt>
                <c:pt idx="2943">
                  <c:v>10.52</c:v>
                </c:pt>
                <c:pt idx="2944">
                  <c:v>10.48</c:v>
                </c:pt>
                <c:pt idx="2945">
                  <c:v>10.46</c:v>
                </c:pt>
                <c:pt idx="2946">
                  <c:v>10.43</c:v>
                </c:pt>
                <c:pt idx="2947">
                  <c:v>10.42</c:v>
                </c:pt>
                <c:pt idx="2948">
                  <c:v>10.41</c:v>
                </c:pt>
                <c:pt idx="2949">
                  <c:v>10.38</c:v>
                </c:pt>
                <c:pt idx="2950">
                  <c:v>10.35</c:v>
                </c:pt>
                <c:pt idx="2951">
                  <c:v>10.32</c:v>
                </c:pt>
                <c:pt idx="2952">
                  <c:v>10.3</c:v>
                </c:pt>
                <c:pt idx="2953">
                  <c:v>10.27</c:v>
                </c:pt>
                <c:pt idx="2954">
                  <c:v>10.27</c:v>
                </c:pt>
                <c:pt idx="2955">
                  <c:v>10.24</c:v>
                </c:pt>
                <c:pt idx="2956">
                  <c:v>10.199999999999999</c:v>
                </c:pt>
                <c:pt idx="2957">
                  <c:v>10.220000000000001</c:v>
                </c:pt>
                <c:pt idx="2958">
                  <c:v>10.199999999999999</c:v>
                </c:pt>
                <c:pt idx="2959">
                  <c:v>10.17</c:v>
                </c:pt>
                <c:pt idx="2960">
                  <c:v>10.15</c:v>
                </c:pt>
                <c:pt idx="2961">
                  <c:v>10.14</c:v>
                </c:pt>
                <c:pt idx="2962">
                  <c:v>10.1</c:v>
                </c:pt>
                <c:pt idx="2963">
                  <c:v>10.09</c:v>
                </c:pt>
                <c:pt idx="2964">
                  <c:v>10.039999999999999</c:v>
                </c:pt>
                <c:pt idx="2965">
                  <c:v>10.01</c:v>
                </c:pt>
                <c:pt idx="2966">
                  <c:v>10.02</c:v>
                </c:pt>
                <c:pt idx="2967">
                  <c:v>9.98</c:v>
                </c:pt>
                <c:pt idx="2968">
                  <c:v>9.9499999999999993</c:v>
                </c:pt>
                <c:pt idx="2969">
                  <c:v>9.93</c:v>
                </c:pt>
                <c:pt idx="2970">
                  <c:v>9.93</c:v>
                </c:pt>
                <c:pt idx="2971">
                  <c:v>9.8800000000000008</c:v>
                </c:pt>
                <c:pt idx="2972">
                  <c:v>9.8699999999999992</c:v>
                </c:pt>
                <c:pt idx="2973">
                  <c:v>9.86</c:v>
                </c:pt>
                <c:pt idx="2974">
                  <c:v>9.84</c:v>
                </c:pt>
                <c:pt idx="2975">
                  <c:v>9.82</c:v>
                </c:pt>
                <c:pt idx="2976">
                  <c:v>9.76</c:v>
                </c:pt>
                <c:pt idx="2977">
                  <c:v>9.8000000000000007</c:v>
                </c:pt>
                <c:pt idx="2978">
                  <c:v>9.7799999999999994</c:v>
                </c:pt>
                <c:pt idx="2979">
                  <c:v>9.76</c:v>
                </c:pt>
                <c:pt idx="2980">
                  <c:v>9.74</c:v>
                </c:pt>
                <c:pt idx="2981">
                  <c:v>9.69</c:v>
                </c:pt>
                <c:pt idx="2982">
                  <c:v>9.68</c:v>
                </c:pt>
                <c:pt idx="2983">
                  <c:v>9.67</c:v>
                </c:pt>
                <c:pt idx="2984">
                  <c:v>9.64</c:v>
                </c:pt>
                <c:pt idx="2985">
                  <c:v>9.6199999999999992</c:v>
                </c:pt>
                <c:pt idx="2986">
                  <c:v>9.6199999999999992</c:v>
                </c:pt>
                <c:pt idx="2987">
                  <c:v>9.58</c:v>
                </c:pt>
                <c:pt idx="2988">
                  <c:v>9.58</c:v>
                </c:pt>
                <c:pt idx="2989">
                  <c:v>9.57</c:v>
                </c:pt>
                <c:pt idx="2990">
                  <c:v>9.5500000000000007</c:v>
                </c:pt>
                <c:pt idx="2991">
                  <c:v>9.56</c:v>
                </c:pt>
                <c:pt idx="2992">
                  <c:v>9.5500000000000007</c:v>
                </c:pt>
                <c:pt idx="2993">
                  <c:v>9.5399999999999991</c:v>
                </c:pt>
                <c:pt idx="2994">
                  <c:v>9.52</c:v>
                </c:pt>
                <c:pt idx="2995">
                  <c:v>9.51</c:v>
                </c:pt>
                <c:pt idx="2996">
                  <c:v>9.5</c:v>
                </c:pt>
                <c:pt idx="2997">
                  <c:v>9.48</c:v>
                </c:pt>
                <c:pt idx="2998">
                  <c:v>9.4700000000000006</c:v>
                </c:pt>
                <c:pt idx="2999">
                  <c:v>9.4600000000000009</c:v>
                </c:pt>
                <c:pt idx="3000">
                  <c:v>9.44</c:v>
                </c:pt>
                <c:pt idx="3001">
                  <c:v>9.43</c:v>
                </c:pt>
                <c:pt idx="3002">
                  <c:v>9.42</c:v>
                </c:pt>
                <c:pt idx="3003">
                  <c:v>9.39</c:v>
                </c:pt>
                <c:pt idx="3004">
                  <c:v>9.3699999999999992</c:v>
                </c:pt>
                <c:pt idx="3005">
                  <c:v>9.3800000000000008</c:v>
                </c:pt>
                <c:pt idx="3006">
                  <c:v>9.33</c:v>
                </c:pt>
                <c:pt idx="3007">
                  <c:v>9.32</c:v>
                </c:pt>
                <c:pt idx="3008">
                  <c:v>9.3000000000000007</c:v>
                </c:pt>
                <c:pt idx="3009">
                  <c:v>9.32</c:v>
                </c:pt>
                <c:pt idx="3010">
                  <c:v>9.32</c:v>
                </c:pt>
                <c:pt idx="3011">
                  <c:v>9.2899999999999991</c:v>
                </c:pt>
                <c:pt idx="3012">
                  <c:v>9.27</c:v>
                </c:pt>
                <c:pt idx="3013">
                  <c:v>9.24</c:v>
                </c:pt>
                <c:pt idx="3014">
                  <c:v>9.23</c:v>
                </c:pt>
                <c:pt idx="3015">
                  <c:v>9.23</c:v>
                </c:pt>
                <c:pt idx="3016">
                  <c:v>9.2100000000000009</c:v>
                </c:pt>
                <c:pt idx="3017">
                  <c:v>9.2100000000000009</c:v>
                </c:pt>
                <c:pt idx="3018">
                  <c:v>9.18</c:v>
                </c:pt>
                <c:pt idx="3019">
                  <c:v>9.17</c:v>
                </c:pt>
                <c:pt idx="3020">
                  <c:v>9.17</c:v>
                </c:pt>
                <c:pt idx="3021">
                  <c:v>9.15</c:v>
                </c:pt>
                <c:pt idx="3022">
                  <c:v>9.15</c:v>
                </c:pt>
                <c:pt idx="3023">
                  <c:v>9.15</c:v>
                </c:pt>
                <c:pt idx="3024">
                  <c:v>9.14</c:v>
                </c:pt>
                <c:pt idx="3025">
                  <c:v>9.1300000000000008</c:v>
                </c:pt>
                <c:pt idx="3026">
                  <c:v>9.11</c:v>
                </c:pt>
                <c:pt idx="3027">
                  <c:v>9.11</c:v>
                </c:pt>
                <c:pt idx="3028">
                  <c:v>9.1199999999999992</c:v>
                </c:pt>
                <c:pt idx="3029">
                  <c:v>9.1</c:v>
                </c:pt>
                <c:pt idx="3030">
                  <c:v>9.09</c:v>
                </c:pt>
                <c:pt idx="3031">
                  <c:v>9.08</c:v>
                </c:pt>
                <c:pt idx="3032">
                  <c:v>9.07</c:v>
                </c:pt>
                <c:pt idx="3033">
                  <c:v>9.08</c:v>
                </c:pt>
                <c:pt idx="3034">
                  <c:v>9.07</c:v>
                </c:pt>
                <c:pt idx="3035">
                  <c:v>9.06</c:v>
                </c:pt>
                <c:pt idx="3036">
                  <c:v>9.0399999999999991</c:v>
                </c:pt>
                <c:pt idx="3037">
                  <c:v>9.0299999999999994</c:v>
                </c:pt>
                <c:pt idx="3038">
                  <c:v>9.01</c:v>
                </c:pt>
                <c:pt idx="3039">
                  <c:v>9.01</c:v>
                </c:pt>
                <c:pt idx="3040">
                  <c:v>9</c:v>
                </c:pt>
                <c:pt idx="3041">
                  <c:v>8.99</c:v>
                </c:pt>
                <c:pt idx="3042">
                  <c:v>8.98</c:v>
                </c:pt>
                <c:pt idx="3043">
                  <c:v>9</c:v>
                </c:pt>
                <c:pt idx="3044">
                  <c:v>8.98</c:v>
                </c:pt>
                <c:pt idx="3045">
                  <c:v>8.9700000000000006</c:v>
                </c:pt>
                <c:pt idx="3046">
                  <c:v>8.9600000000000009</c:v>
                </c:pt>
                <c:pt idx="3047">
                  <c:v>8.9600000000000009</c:v>
                </c:pt>
                <c:pt idx="3048">
                  <c:v>8.9499999999999993</c:v>
                </c:pt>
                <c:pt idx="3049">
                  <c:v>8.9600000000000009</c:v>
                </c:pt>
                <c:pt idx="3050">
                  <c:v>8.9499999999999993</c:v>
                </c:pt>
                <c:pt idx="3051">
                  <c:v>8.9499999999999993</c:v>
                </c:pt>
                <c:pt idx="3052">
                  <c:v>8.94</c:v>
                </c:pt>
                <c:pt idx="3053">
                  <c:v>8.93</c:v>
                </c:pt>
                <c:pt idx="3054">
                  <c:v>8.91</c:v>
                </c:pt>
                <c:pt idx="3055">
                  <c:v>8.93</c:v>
                </c:pt>
                <c:pt idx="3056">
                  <c:v>8.91</c:v>
                </c:pt>
                <c:pt idx="3057">
                  <c:v>8.91</c:v>
                </c:pt>
                <c:pt idx="3058">
                  <c:v>8.9499999999999993</c:v>
                </c:pt>
                <c:pt idx="3059">
                  <c:v>8.94</c:v>
                </c:pt>
                <c:pt idx="3060">
                  <c:v>8.9</c:v>
                </c:pt>
                <c:pt idx="3061">
                  <c:v>8.8800000000000008</c:v>
                </c:pt>
                <c:pt idx="3062">
                  <c:v>8.9</c:v>
                </c:pt>
                <c:pt idx="3063">
                  <c:v>8.8800000000000008</c:v>
                </c:pt>
                <c:pt idx="3064">
                  <c:v>8.9</c:v>
                </c:pt>
                <c:pt idx="3065">
                  <c:v>8.91</c:v>
                </c:pt>
                <c:pt idx="3066">
                  <c:v>8.91</c:v>
                </c:pt>
                <c:pt idx="3067">
                  <c:v>8.8699999999999992</c:v>
                </c:pt>
                <c:pt idx="3068">
                  <c:v>8.89</c:v>
                </c:pt>
                <c:pt idx="3069">
                  <c:v>8.8800000000000008</c:v>
                </c:pt>
                <c:pt idx="3070">
                  <c:v>8.86</c:v>
                </c:pt>
                <c:pt idx="3071">
                  <c:v>8.89</c:v>
                </c:pt>
                <c:pt idx="3072">
                  <c:v>8.8699999999999992</c:v>
                </c:pt>
                <c:pt idx="3073">
                  <c:v>8.83</c:v>
                </c:pt>
                <c:pt idx="3074">
                  <c:v>8.82</c:v>
                </c:pt>
                <c:pt idx="3075">
                  <c:v>8.86</c:v>
                </c:pt>
                <c:pt idx="3076">
                  <c:v>8.85</c:v>
                </c:pt>
                <c:pt idx="3077">
                  <c:v>8.8699999999999992</c:v>
                </c:pt>
                <c:pt idx="3078">
                  <c:v>8.86</c:v>
                </c:pt>
                <c:pt idx="3079">
                  <c:v>8.8699999999999992</c:v>
                </c:pt>
                <c:pt idx="3080">
                  <c:v>8.86</c:v>
                </c:pt>
                <c:pt idx="3081">
                  <c:v>8.86</c:v>
                </c:pt>
                <c:pt idx="3082">
                  <c:v>8.86</c:v>
                </c:pt>
                <c:pt idx="3083">
                  <c:v>8.86</c:v>
                </c:pt>
                <c:pt idx="3084">
                  <c:v>8.86</c:v>
                </c:pt>
                <c:pt idx="3085">
                  <c:v>8.86</c:v>
                </c:pt>
                <c:pt idx="3086">
                  <c:v>8.86</c:v>
                </c:pt>
                <c:pt idx="3087">
                  <c:v>8.86</c:v>
                </c:pt>
                <c:pt idx="3088">
                  <c:v>8.85</c:v>
                </c:pt>
                <c:pt idx="3089">
                  <c:v>8.85</c:v>
                </c:pt>
                <c:pt idx="3090">
                  <c:v>8.85</c:v>
                </c:pt>
                <c:pt idx="3091">
                  <c:v>8.84</c:v>
                </c:pt>
                <c:pt idx="3092">
                  <c:v>8.84</c:v>
                </c:pt>
                <c:pt idx="3093">
                  <c:v>8.84</c:v>
                </c:pt>
                <c:pt idx="3094">
                  <c:v>8.83</c:v>
                </c:pt>
                <c:pt idx="3095">
                  <c:v>8.83</c:v>
                </c:pt>
                <c:pt idx="3096">
                  <c:v>8.83</c:v>
                </c:pt>
                <c:pt idx="3097">
                  <c:v>8.83</c:v>
                </c:pt>
                <c:pt idx="3098">
                  <c:v>8.82</c:v>
                </c:pt>
                <c:pt idx="3099">
                  <c:v>8.82</c:v>
                </c:pt>
                <c:pt idx="3100">
                  <c:v>8.82</c:v>
                </c:pt>
                <c:pt idx="3101">
                  <c:v>8.81</c:v>
                </c:pt>
                <c:pt idx="3102">
                  <c:v>8.81</c:v>
                </c:pt>
                <c:pt idx="3103">
                  <c:v>8.81</c:v>
                </c:pt>
                <c:pt idx="3104">
                  <c:v>8.81</c:v>
                </c:pt>
                <c:pt idx="3105">
                  <c:v>8.81</c:v>
                </c:pt>
                <c:pt idx="3106">
                  <c:v>8.81</c:v>
                </c:pt>
                <c:pt idx="3107">
                  <c:v>8.81</c:v>
                </c:pt>
                <c:pt idx="3108">
                  <c:v>8.81</c:v>
                </c:pt>
                <c:pt idx="3109">
                  <c:v>8.82</c:v>
                </c:pt>
                <c:pt idx="3110">
                  <c:v>8.81</c:v>
                </c:pt>
                <c:pt idx="3111">
                  <c:v>8.82</c:v>
                </c:pt>
                <c:pt idx="3112">
                  <c:v>8.82</c:v>
                </c:pt>
                <c:pt idx="3113">
                  <c:v>8.82</c:v>
                </c:pt>
                <c:pt idx="3114">
                  <c:v>8.82</c:v>
                </c:pt>
                <c:pt idx="3115">
                  <c:v>8.83</c:v>
                </c:pt>
                <c:pt idx="3116">
                  <c:v>8.83</c:v>
                </c:pt>
                <c:pt idx="3117">
                  <c:v>8.83</c:v>
                </c:pt>
                <c:pt idx="3118">
                  <c:v>8.83</c:v>
                </c:pt>
                <c:pt idx="3119">
                  <c:v>8.83</c:v>
                </c:pt>
                <c:pt idx="3120">
                  <c:v>8.83</c:v>
                </c:pt>
                <c:pt idx="3121">
                  <c:v>8.84</c:v>
                </c:pt>
                <c:pt idx="3122">
                  <c:v>8.84</c:v>
                </c:pt>
                <c:pt idx="3123">
                  <c:v>8.83</c:v>
                </c:pt>
                <c:pt idx="3124">
                  <c:v>8.84</c:v>
                </c:pt>
                <c:pt idx="3125">
                  <c:v>8.84</c:v>
                </c:pt>
                <c:pt idx="3126">
                  <c:v>8.83</c:v>
                </c:pt>
                <c:pt idx="3127">
                  <c:v>8.83</c:v>
                </c:pt>
                <c:pt idx="3128">
                  <c:v>8.83</c:v>
                </c:pt>
                <c:pt idx="3129">
                  <c:v>8.82</c:v>
                </c:pt>
                <c:pt idx="3130">
                  <c:v>8.82</c:v>
                </c:pt>
                <c:pt idx="3131">
                  <c:v>8.83</c:v>
                </c:pt>
                <c:pt idx="3132">
                  <c:v>8.83</c:v>
                </c:pt>
                <c:pt idx="3133">
                  <c:v>8.82</c:v>
                </c:pt>
                <c:pt idx="3134">
                  <c:v>8.82</c:v>
                </c:pt>
                <c:pt idx="3135">
                  <c:v>8.83</c:v>
                </c:pt>
                <c:pt idx="3136">
                  <c:v>8.82</c:v>
                </c:pt>
                <c:pt idx="3137">
                  <c:v>8.82</c:v>
                </c:pt>
                <c:pt idx="3138">
                  <c:v>8.82</c:v>
                </c:pt>
                <c:pt idx="3139">
                  <c:v>8.7899999999999991</c:v>
                </c:pt>
                <c:pt idx="3140">
                  <c:v>8.82</c:v>
                </c:pt>
                <c:pt idx="3141">
                  <c:v>8.82</c:v>
                </c:pt>
                <c:pt idx="3142">
                  <c:v>8.81</c:v>
                </c:pt>
                <c:pt idx="3143">
                  <c:v>8.81</c:v>
                </c:pt>
                <c:pt idx="3144">
                  <c:v>8.76</c:v>
                </c:pt>
                <c:pt idx="3145">
                  <c:v>8.8000000000000007</c:v>
                </c:pt>
                <c:pt idx="3146">
                  <c:v>8.7899999999999991</c:v>
                </c:pt>
                <c:pt idx="3147">
                  <c:v>8.7899999999999991</c:v>
                </c:pt>
                <c:pt idx="3148">
                  <c:v>8.7899999999999991</c:v>
                </c:pt>
                <c:pt idx="3149">
                  <c:v>8.7799999999999994</c:v>
                </c:pt>
                <c:pt idx="3150">
                  <c:v>8.7799999999999994</c:v>
                </c:pt>
                <c:pt idx="3151">
                  <c:v>8.77</c:v>
                </c:pt>
                <c:pt idx="3152">
                  <c:v>8.77</c:v>
                </c:pt>
                <c:pt idx="3153">
                  <c:v>8.76</c:v>
                </c:pt>
                <c:pt idx="3154">
                  <c:v>8.76</c:v>
                </c:pt>
                <c:pt idx="3155">
                  <c:v>8.76</c:v>
                </c:pt>
                <c:pt idx="3156">
                  <c:v>8.75</c:v>
                </c:pt>
                <c:pt idx="3157">
                  <c:v>8.75</c:v>
                </c:pt>
                <c:pt idx="3158">
                  <c:v>8.74</c:v>
                </c:pt>
                <c:pt idx="3159">
                  <c:v>8.74</c:v>
                </c:pt>
                <c:pt idx="3160">
                  <c:v>8.74</c:v>
                </c:pt>
                <c:pt idx="3161">
                  <c:v>8.73</c:v>
                </c:pt>
                <c:pt idx="3162">
                  <c:v>8.73</c:v>
                </c:pt>
                <c:pt idx="3163">
                  <c:v>8.73</c:v>
                </c:pt>
                <c:pt idx="3164">
                  <c:v>8.73</c:v>
                </c:pt>
                <c:pt idx="3165">
                  <c:v>8.7200000000000006</c:v>
                </c:pt>
                <c:pt idx="3166">
                  <c:v>8.7200000000000006</c:v>
                </c:pt>
                <c:pt idx="3167">
                  <c:v>8.7200000000000006</c:v>
                </c:pt>
                <c:pt idx="3168">
                  <c:v>8.7100000000000009</c:v>
                </c:pt>
                <c:pt idx="3169">
                  <c:v>8.7100000000000009</c:v>
                </c:pt>
                <c:pt idx="3170">
                  <c:v>8.7100000000000009</c:v>
                </c:pt>
                <c:pt idx="3171">
                  <c:v>8.7100000000000009</c:v>
                </c:pt>
                <c:pt idx="3172">
                  <c:v>8.7100000000000009</c:v>
                </c:pt>
                <c:pt idx="3173">
                  <c:v>8.6999999999999993</c:v>
                </c:pt>
                <c:pt idx="3174">
                  <c:v>8.7200000000000006</c:v>
                </c:pt>
                <c:pt idx="3175">
                  <c:v>8.77</c:v>
                </c:pt>
                <c:pt idx="3176">
                  <c:v>8.81</c:v>
                </c:pt>
                <c:pt idx="3177">
                  <c:v>8.84</c:v>
                </c:pt>
                <c:pt idx="3178">
                  <c:v>8.85</c:v>
                </c:pt>
                <c:pt idx="3179">
                  <c:v>8.85</c:v>
                </c:pt>
                <c:pt idx="3180">
                  <c:v>8.86</c:v>
                </c:pt>
                <c:pt idx="3181">
                  <c:v>8.86</c:v>
                </c:pt>
                <c:pt idx="3182">
                  <c:v>8.86</c:v>
                </c:pt>
                <c:pt idx="3183">
                  <c:v>8.86</c:v>
                </c:pt>
                <c:pt idx="3184">
                  <c:v>8.85</c:v>
                </c:pt>
                <c:pt idx="3185">
                  <c:v>8.86</c:v>
                </c:pt>
                <c:pt idx="3186">
                  <c:v>8.85</c:v>
                </c:pt>
                <c:pt idx="3187">
                  <c:v>8.86</c:v>
                </c:pt>
                <c:pt idx="3188">
                  <c:v>8.86</c:v>
                </c:pt>
                <c:pt idx="3189">
                  <c:v>8.86</c:v>
                </c:pt>
                <c:pt idx="3190">
                  <c:v>8.86</c:v>
                </c:pt>
                <c:pt idx="3191">
                  <c:v>8.86</c:v>
                </c:pt>
                <c:pt idx="3192">
                  <c:v>8.8699999999999992</c:v>
                </c:pt>
                <c:pt idx="3193">
                  <c:v>8.8699999999999992</c:v>
                </c:pt>
                <c:pt idx="3194">
                  <c:v>8.8699999999999992</c:v>
                </c:pt>
                <c:pt idx="3195">
                  <c:v>8.8800000000000008</c:v>
                </c:pt>
                <c:pt idx="3196">
                  <c:v>8.8800000000000008</c:v>
                </c:pt>
                <c:pt idx="3197">
                  <c:v>8.8699999999999992</c:v>
                </c:pt>
                <c:pt idx="3198">
                  <c:v>8.8699999999999992</c:v>
                </c:pt>
                <c:pt idx="3199">
                  <c:v>8.8699999999999992</c:v>
                </c:pt>
                <c:pt idx="3200">
                  <c:v>8.8699999999999992</c:v>
                </c:pt>
                <c:pt idx="3201">
                  <c:v>8.8699999999999992</c:v>
                </c:pt>
                <c:pt idx="3202">
                  <c:v>8.8699999999999992</c:v>
                </c:pt>
                <c:pt idx="3203">
                  <c:v>8.8699999999999992</c:v>
                </c:pt>
                <c:pt idx="3204">
                  <c:v>8.86</c:v>
                </c:pt>
                <c:pt idx="3205">
                  <c:v>8.86</c:v>
                </c:pt>
                <c:pt idx="3206">
                  <c:v>8.86</c:v>
                </c:pt>
                <c:pt idx="3207">
                  <c:v>8.85</c:v>
                </c:pt>
                <c:pt idx="3208">
                  <c:v>8.85</c:v>
                </c:pt>
                <c:pt idx="3209">
                  <c:v>8.85</c:v>
                </c:pt>
                <c:pt idx="3210">
                  <c:v>8.85</c:v>
                </c:pt>
                <c:pt idx="3211">
                  <c:v>8.84</c:v>
                </c:pt>
                <c:pt idx="3212">
                  <c:v>8.84</c:v>
                </c:pt>
                <c:pt idx="3213">
                  <c:v>8.84</c:v>
                </c:pt>
                <c:pt idx="3214">
                  <c:v>8.83</c:v>
                </c:pt>
                <c:pt idx="3215">
                  <c:v>8.83</c:v>
                </c:pt>
                <c:pt idx="3216">
                  <c:v>8.82</c:v>
                </c:pt>
                <c:pt idx="3217">
                  <c:v>8.82</c:v>
                </c:pt>
                <c:pt idx="3218">
                  <c:v>8.81</c:v>
                </c:pt>
                <c:pt idx="3219">
                  <c:v>8.8000000000000007</c:v>
                </c:pt>
                <c:pt idx="3220">
                  <c:v>8.81</c:v>
                </c:pt>
                <c:pt idx="3221">
                  <c:v>8.8000000000000007</c:v>
                </c:pt>
                <c:pt idx="3222">
                  <c:v>8.8000000000000007</c:v>
                </c:pt>
                <c:pt idx="3223">
                  <c:v>8.7899999999999991</c:v>
                </c:pt>
                <c:pt idx="3224">
                  <c:v>8.7799999999999994</c:v>
                </c:pt>
                <c:pt idx="3225">
                  <c:v>8.7799999999999994</c:v>
                </c:pt>
                <c:pt idx="3226">
                  <c:v>8.77</c:v>
                </c:pt>
                <c:pt idx="3227">
                  <c:v>8.77</c:v>
                </c:pt>
                <c:pt idx="3228">
                  <c:v>8.77</c:v>
                </c:pt>
                <c:pt idx="3229">
                  <c:v>8.77</c:v>
                </c:pt>
                <c:pt idx="3230">
                  <c:v>8.76</c:v>
                </c:pt>
                <c:pt idx="3231">
                  <c:v>8.76</c:v>
                </c:pt>
                <c:pt idx="3232">
                  <c:v>8.75</c:v>
                </c:pt>
                <c:pt idx="3233">
                  <c:v>8.75</c:v>
                </c:pt>
                <c:pt idx="3234">
                  <c:v>8.75</c:v>
                </c:pt>
                <c:pt idx="3235">
                  <c:v>8.75</c:v>
                </c:pt>
                <c:pt idx="3236">
                  <c:v>8.74</c:v>
                </c:pt>
                <c:pt idx="3237">
                  <c:v>8.74</c:v>
                </c:pt>
                <c:pt idx="3238">
                  <c:v>8.74</c:v>
                </c:pt>
                <c:pt idx="3239">
                  <c:v>8.74</c:v>
                </c:pt>
                <c:pt idx="3240">
                  <c:v>8.73</c:v>
                </c:pt>
                <c:pt idx="3241">
                  <c:v>8.73</c:v>
                </c:pt>
                <c:pt idx="3242">
                  <c:v>8.73</c:v>
                </c:pt>
                <c:pt idx="3243">
                  <c:v>8.73</c:v>
                </c:pt>
                <c:pt idx="3244">
                  <c:v>8.7200000000000006</c:v>
                </c:pt>
                <c:pt idx="3245">
                  <c:v>8.7100000000000009</c:v>
                </c:pt>
                <c:pt idx="3246">
                  <c:v>8.7100000000000009</c:v>
                </c:pt>
                <c:pt idx="3247">
                  <c:v>8.6999999999999993</c:v>
                </c:pt>
                <c:pt idx="3248">
                  <c:v>8.6999999999999993</c:v>
                </c:pt>
                <c:pt idx="3249">
                  <c:v>8.6999999999999993</c:v>
                </c:pt>
                <c:pt idx="3250">
                  <c:v>8.69</c:v>
                </c:pt>
                <c:pt idx="3251">
                  <c:v>8.69</c:v>
                </c:pt>
                <c:pt idx="3252">
                  <c:v>8.69</c:v>
                </c:pt>
                <c:pt idx="3253">
                  <c:v>8.69</c:v>
                </c:pt>
                <c:pt idx="3254">
                  <c:v>8.68</c:v>
                </c:pt>
                <c:pt idx="3255">
                  <c:v>8.68</c:v>
                </c:pt>
                <c:pt idx="3256">
                  <c:v>8.68</c:v>
                </c:pt>
                <c:pt idx="3257">
                  <c:v>8.68</c:v>
                </c:pt>
                <c:pt idx="3258">
                  <c:v>8.68</c:v>
                </c:pt>
                <c:pt idx="3259">
                  <c:v>8.67</c:v>
                </c:pt>
                <c:pt idx="3260">
                  <c:v>8.67</c:v>
                </c:pt>
                <c:pt idx="3261">
                  <c:v>8.67</c:v>
                </c:pt>
                <c:pt idx="3262">
                  <c:v>8.67</c:v>
                </c:pt>
                <c:pt idx="3263">
                  <c:v>8.66</c:v>
                </c:pt>
                <c:pt idx="3264">
                  <c:v>8.66</c:v>
                </c:pt>
                <c:pt idx="3265">
                  <c:v>8.66</c:v>
                </c:pt>
                <c:pt idx="3266">
                  <c:v>8.66</c:v>
                </c:pt>
                <c:pt idx="3267">
                  <c:v>8.65</c:v>
                </c:pt>
                <c:pt idx="3268">
                  <c:v>8.65</c:v>
                </c:pt>
                <c:pt idx="3269">
                  <c:v>8.65</c:v>
                </c:pt>
                <c:pt idx="3270">
                  <c:v>8.65</c:v>
                </c:pt>
                <c:pt idx="3271">
                  <c:v>8.65</c:v>
                </c:pt>
                <c:pt idx="3272">
                  <c:v>8.65</c:v>
                </c:pt>
                <c:pt idx="3273">
                  <c:v>8.64</c:v>
                </c:pt>
                <c:pt idx="3274">
                  <c:v>8.64</c:v>
                </c:pt>
                <c:pt idx="3275">
                  <c:v>8.64</c:v>
                </c:pt>
                <c:pt idx="3276">
                  <c:v>8.64</c:v>
                </c:pt>
                <c:pt idx="3277">
                  <c:v>8.64</c:v>
                </c:pt>
                <c:pt idx="3278">
                  <c:v>8.64</c:v>
                </c:pt>
                <c:pt idx="3279">
                  <c:v>8.6300000000000008</c:v>
                </c:pt>
                <c:pt idx="3280">
                  <c:v>8.6300000000000008</c:v>
                </c:pt>
                <c:pt idx="3281">
                  <c:v>8.6300000000000008</c:v>
                </c:pt>
                <c:pt idx="3282">
                  <c:v>8.6300000000000008</c:v>
                </c:pt>
                <c:pt idx="3283">
                  <c:v>8.6300000000000008</c:v>
                </c:pt>
                <c:pt idx="3284">
                  <c:v>8.6300000000000008</c:v>
                </c:pt>
                <c:pt idx="3285">
                  <c:v>8.6199999999999992</c:v>
                </c:pt>
                <c:pt idx="3286">
                  <c:v>8.6199999999999992</c:v>
                </c:pt>
                <c:pt idx="3287">
                  <c:v>8.6199999999999992</c:v>
                </c:pt>
                <c:pt idx="3288">
                  <c:v>8.6199999999999992</c:v>
                </c:pt>
                <c:pt idx="3289">
                  <c:v>8.6199999999999992</c:v>
                </c:pt>
                <c:pt idx="3290">
                  <c:v>8.61</c:v>
                </c:pt>
                <c:pt idx="3291">
                  <c:v>8.61</c:v>
                </c:pt>
                <c:pt idx="3292">
                  <c:v>8.61</c:v>
                </c:pt>
                <c:pt idx="3293">
                  <c:v>8.61</c:v>
                </c:pt>
                <c:pt idx="3294">
                  <c:v>8.61</c:v>
                </c:pt>
                <c:pt idx="3295">
                  <c:v>8.61</c:v>
                </c:pt>
                <c:pt idx="3296">
                  <c:v>8.57</c:v>
                </c:pt>
                <c:pt idx="3297">
                  <c:v>8.59</c:v>
                </c:pt>
                <c:pt idx="3298">
                  <c:v>8.56</c:v>
                </c:pt>
                <c:pt idx="3299">
                  <c:v>8.59</c:v>
                </c:pt>
                <c:pt idx="3300">
                  <c:v>8.58</c:v>
                </c:pt>
                <c:pt idx="3301">
                  <c:v>8.58</c:v>
                </c:pt>
                <c:pt idx="3302">
                  <c:v>8.58</c:v>
                </c:pt>
                <c:pt idx="3303">
                  <c:v>8.5399999999999991</c:v>
                </c:pt>
                <c:pt idx="3304">
                  <c:v>8.56</c:v>
                </c:pt>
                <c:pt idx="3305">
                  <c:v>8.59</c:v>
                </c:pt>
                <c:pt idx="3306">
                  <c:v>8.58</c:v>
                </c:pt>
                <c:pt idx="3307">
                  <c:v>8.58</c:v>
                </c:pt>
                <c:pt idx="3308">
                  <c:v>8.58</c:v>
                </c:pt>
                <c:pt idx="3309">
                  <c:v>8.56</c:v>
                </c:pt>
                <c:pt idx="3310">
                  <c:v>8.58</c:v>
                </c:pt>
                <c:pt idx="3311">
                  <c:v>8.5500000000000007</c:v>
                </c:pt>
                <c:pt idx="3312">
                  <c:v>8.5500000000000007</c:v>
                </c:pt>
                <c:pt idx="3313">
                  <c:v>8.57</c:v>
                </c:pt>
                <c:pt idx="3314">
                  <c:v>8.57</c:v>
                </c:pt>
                <c:pt idx="3315">
                  <c:v>8.5500000000000007</c:v>
                </c:pt>
                <c:pt idx="3316">
                  <c:v>8.57</c:v>
                </c:pt>
                <c:pt idx="3317">
                  <c:v>8.5299999999999994</c:v>
                </c:pt>
                <c:pt idx="3318">
                  <c:v>8.56</c:v>
                </c:pt>
                <c:pt idx="3319">
                  <c:v>8.5500000000000007</c:v>
                </c:pt>
                <c:pt idx="3320">
                  <c:v>8.57</c:v>
                </c:pt>
                <c:pt idx="3321">
                  <c:v>8.5299999999999994</c:v>
                </c:pt>
                <c:pt idx="3322">
                  <c:v>8.5299999999999994</c:v>
                </c:pt>
                <c:pt idx="3323">
                  <c:v>8.56</c:v>
                </c:pt>
                <c:pt idx="3324">
                  <c:v>8.56</c:v>
                </c:pt>
                <c:pt idx="3325">
                  <c:v>8.57</c:v>
                </c:pt>
                <c:pt idx="3326">
                  <c:v>8.56</c:v>
                </c:pt>
                <c:pt idx="3327">
                  <c:v>8.56</c:v>
                </c:pt>
                <c:pt idx="3328">
                  <c:v>8.5500000000000007</c:v>
                </c:pt>
                <c:pt idx="3329">
                  <c:v>8.5299999999999994</c:v>
                </c:pt>
                <c:pt idx="3330">
                  <c:v>8.56</c:v>
                </c:pt>
                <c:pt idx="3331">
                  <c:v>8.5500000000000007</c:v>
                </c:pt>
                <c:pt idx="3332">
                  <c:v>8.5399999999999991</c:v>
                </c:pt>
                <c:pt idx="3333">
                  <c:v>8.5399999999999991</c:v>
                </c:pt>
                <c:pt idx="3334">
                  <c:v>8.5500000000000007</c:v>
                </c:pt>
                <c:pt idx="3335">
                  <c:v>8.51</c:v>
                </c:pt>
                <c:pt idx="3336">
                  <c:v>8.5399999999999991</c:v>
                </c:pt>
                <c:pt idx="3337">
                  <c:v>8.5500000000000007</c:v>
                </c:pt>
                <c:pt idx="3338">
                  <c:v>8.5399999999999991</c:v>
                </c:pt>
                <c:pt idx="3339">
                  <c:v>8.5299999999999994</c:v>
                </c:pt>
                <c:pt idx="3340">
                  <c:v>8.5399999999999991</c:v>
                </c:pt>
                <c:pt idx="3341">
                  <c:v>8.5399999999999991</c:v>
                </c:pt>
                <c:pt idx="3342">
                  <c:v>8.5399999999999991</c:v>
                </c:pt>
                <c:pt idx="3343">
                  <c:v>8.5399999999999991</c:v>
                </c:pt>
                <c:pt idx="3344">
                  <c:v>8.5399999999999991</c:v>
                </c:pt>
                <c:pt idx="3345">
                  <c:v>8.5399999999999991</c:v>
                </c:pt>
                <c:pt idx="3346">
                  <c:v>8.5399999999999991</c:v>
                </c:pt>
                <c:pt idx="3347">
                  <c:v>8.5399999999999991</c:v>
                </c:pt>
                <c:pt idx="3348">
                  <c:v>8.5299999999999994</c:v>
                </c:pt>
                <c:pt idx="3349">
                  <c:v>8.5299999999999994</c:v>
                </c:pt>
                <c:pt idx="3350">
                  <c:v>8.5299999999999994</c:v>
                </c:pt>
                <c:pt idx="3351">
                  <c:v>8.5299999999999994</c:v>
                </c:pt>
                <c:pt idx="3352">
                  <c:v>8.5299999999999994</c:v>
                </c:pt>
                <c:pt idx="3353">
                  <c:v>8.5299999999999994</c:v>
                </c:pt>
                <c:pt idx="3354">
                  <c:v>8.5299999999999994</c:v>
                </c:pt>
                <c:pt idx="3355">
                  <c:v>8.5299999999999994</c:v>
                </c:pt>
                <c:pt idx="3356">
                  <c:v>8.5299999999999994</c:v>
                </c:pt>
                <c:pt idx="3357">
                  <c:v>8.52</c:v>
                </c:pt>
                <c:pt idx="3358">
                  <c:v>8.5299999999999994</c:v>
                </c:pt>
                <c:pt idx="3359">
                  <c:v>8.5299999999999994</c:v>
                </c:pt>
                <c:pt idx="3360">
                  <c:v>8.52</c:v>
                </c:pt>
                <c:pt idx="3361">
                  <c:v>8.52</c:v>
                </c:pt>
                <c:pt idx="3362">
                  <c:v>8.5299999999999994</c:v>
                </c:pt>
                <c:pt idx="3363">
                  <c:v>8.52</c:v>
                </c:pt>
                <c:pt idx="3364">
                  <c:v>8.52</c:v>
                </c:pt>
                <c:pt idx="3365">
                  <c:v>8.52</c:v>
                </c:pt>
                <c:pt idx="3366">
                  <c:v>8.52</c:v>
                </c:pt>
                <c:pt idx="3367">
                  <c:v>8.52</c:v>
                </c:pt>
                <c:pt idx="3368">
                  <c:v>8.52</c:v>
                </c:pt>
                <c:pt idx="3369">
                  <c:v>8.52</c:v>
                </c:pt>
                <c:pt idx="3370">
                  <c:v>8.52</c:v>
                </c:pt>
                <c:pt idx="3371">
                  <c:v>8.52</c:v>
                </c:pt>
                <c:pt idx="3372">
                  <c:v>8.52</c:v>
                </c:pt>
                <c:pt idx="3373">
                  <c:v>8.52</c:v>
                </c:pt>
                <c:pt idx="3374">
                  <c:v>8.52</c:v>
                </c:pt>
                <c:pt idx="3375">
                  <c:v>8.51</c:v>
                </c:pt>
                <c:pt idx="3376">
                  <c:v>8.52</c:v>
                </c:pt>
                <c:pt idx="3377">
                  <c:v>8.51</c:v>
                </c:pt>
                <c:pt idx="3378">
                  <c:v>8.51</c:v>
                </c:pt>
                <c:pt idx="3379">
                  <c:v>8.52</c:v>
                </c:pt>
                <c:pt idx="3380">
                  <c:v>8.51</c:v>
                </c:pt>
                <c:pt idx="3381">
                  <c:v>8.51</c:v>
                </c:pt>
                <c:pt idx="3382">
                  <c:v>8.51</c:v>
                </c:pt>
                <c:pt idx="3383">
                  <c:v>8.51</c:v>
                </c:pt>
                <c:pt idx="3384">
                  <c:v>8.51</c:v>
                </c:pt>
                <c:pt idx="3385">
                  <c:v>8.51</c:v>
                </c:pt>
                <c:pt idx="3386">
                  <c:v>8.51</c:v>
                </c:pt>
                <c:pt idx="3387">
                  <c:v>8.51</c:v>
                </c:pt>
                <c:pt idx="3388">
                  <c:v>8.51</c:v>
                </c:pt>
                <c:pt idx="3389">
                  <c:v>8.51</c:v>
                </c:pt>
                <c:pt idx="3390">
                  <c:v>8.51</c:v>
                </c:pt>
                <c:pt idx="3391">
                  <c:v>8.51</c:v>
                </c:pt>
                <c:pt idx="3392">
                  <c:v>8.49</c:v>
                </c:pt>
                <c:pt idx="3393">
                  <c:v>8.5</c:v>
                </c:pt>
                <c:pt idx="3394">
                  <c:v>8.4700000000000006</c:v>
                </c:pt>
                <c:pt idx="3395">
                  <c:v>8.5</c:v>
                </c:pt>
                <c:pt idx="3396">
                  <c:v>8.48</c:v>
                </c:pt>
                <c:pt idx="3397">
                  <c:v>8.5</c:v>
                </c:pt>
                <c:pt idx="3398">
                  <c:v>8.5</c:v>
                </c:pt>
                <c:pt idx="3399">
                  <c:v>8.48</c:v>
                </c:pt>
                <c:pt idx="3400">
                  <c:v>8.4600000000000009</c:v>
                </c:pt>
                <c:pt idx="3401">
                  <c:v>8.4700000000000006</c:v>
                </c:pt>
                <c:pt idx="3402">
                  <c:v>8.4700000000000006</c:v>
                </c:pt>
                <c:pt idx="3403">
                  <c:v>8.4600000000000009</c:v>
                </c:pt>
                <c:pt idx="3404">
                  <c:v>8.4700000000000006</c:v>
                </c:pt>
                <c:pt idx="3405">
                  <c:v>8.4700000000000006</c:v>
                </c:pt>
                <c:pt idx="3406">
                  <c:v>8.4600000000000009</c:v>
                </c:pt>
                <c:pt idx="3407">
                  <c:v>8.49</c:v>
                </c:pt>
                <c:pt idx="3408">
                  <c:v>8.49</c:v>
                </c:pt>
                <c:pt idx="3409">
                  <c:v>8.4600000000000009</c:v>
                </c:pt>
                <c:pt idx="3410">
                  <c:v>8.48</c:v>
                </c:pt>
                <c:pt idx="3411">
                  <c:v>8.4499999999999993</c:v>
                </c:pt>
                <c:pt idx="3412">
                  <c:v>8.4499999999999993</c:v>
                </c:pt>
                <c:pt idx="3413">
                  <c:v>8.4499999999999993</c:v>
                </c:pt>
                <c:pt idx="3414">
                  <c:v>8.4499999999999993</c:v>
                </c:pt>
                <c:pt idx="3415">
                  <c:v>8.48</c:v>
                </c:pt>
                <c:pt idx="3416">
                  <c:v>8.49</c:v>
                </c:pt>
                <c:pt idx="3417">
                  <c:v>8.4700000000000006</c:v>
                </c:pt>
                <c:pt idx="3418">
                  <c:v>8.4600000000000009</c:v>
                </c:pt>
                <c:pt idx="3419">
                  <c:v>8.48</c:v>
                </c:pt>
                <c:pt idx="3420">
                  <c:v>8.48</c:v>
                </c:pt>
                <c:pt idx="3421">
                  <c:v>8.48</c:v>
                </c:pt>
                <c:pt idx="3422">
                  <c:v>8.49</c:v>
                </c:pt>
                <c:pt idx="3423">
                  <c:v>8.49</c:v>
                </c:pt>
                <c:pt idx="3424">
                  <c:v>8.48</c:v>
                </c:pt>
                <c:pt idx="3425">
                  <c:v>8.48</c:v>
                </c:pt>
                <c:pt idx="3426">
                  <c:v>8.48</c:v>
                </c:pt>
                <c:pt idx="3427">
                  <c:v>8.48</c:v>
                </c:pt>
                <c:pt idx="3428">
                  <c:v>8.48</c:v>
                </c:pt>
                <c:pt idx="3429">
                  <c:v>8.48</c:v>
                </c:pt>
                <c:pt idx="3430">
                  <c:v>8.48</c:v>
                </c:pt>
                <c:pt idx="3431">
                  <c:v>8.48</c:v>
                </c:pt>
                <c:pt idx="3432">
                  <c:v>8.48</c:v>
                </c:pt>
                <c:pt idx="3433">
                  <c:v>8.48</c:v>
                </c:pt>
                <c:pt idx="3434">
                  <c:v>8.4700000000000006</c:v>
                </c:pt>
                <c:pt idx="3435">
                  <c:v>8.48</c:v>
                </c:pt>
                <c:pt idx="3436">
                  <c:v>8.48</c:v>
                </c:pt>
                <c:pt idx="3437">
                  <c:v>8.48</c:v>
                </c:pt>
                <c:pt idx="3438">
                  <c:v>8.48</c:v>
                </c:pt>
                <c:pt idx="3439">
                  <c:v>8.4700000000000006</c:v>
                </c:pt>
                <c:pt idx="3440">
                  <c:v>8.48</c:v>
                </c:pt>
                <c:pt idx="3441">
                  <c:v>8.48</c:v>
                </c:pt>
                <c:pt idx="3442">
                  <c:v>8.48</c:v>
                </c:pt>
                <c:pt idx="3443">
                  <c:v>8.48</c:v>
                </c:pt>
                <c:pt idx="3444">
                  <c:v>8.48</c:v>
                </c:pt>
                <c:pt idx="3445">
                  <c:v>8.48</c:v>
                </c:pt>
                <c:pt idx="3446">
                  <c:v>8.48</c:v>
                </c:pt>
                <c:pt idx="3447">
                  <c:v>8.48</c:v>
                </c:pt>
                <c:pt idx="3448">
                  <c:v>8.48</c:v>
                </c:pt>
                <c:pt idx="3449">
                  <c:v>8.4700000000000006</c:v>
                </c:pt>
                <c:pt idx="3450">
                  <c:v>8.4700000000000006</c:v>
                </c:pt>
                <c:pt idx="3451">
                  <c:v>8.4700000000000006</c:v>
                </c:pt>
                <c:pt idx="3452">
                  <c:v>8.4700000000000006</c:v>
                </c:pt>
                <c:pt idx="3453">
                  <c:v>8.4700000000000006</c:v>
                </c:pt>
                <c:pt idx="3454">
                  <c:v>8.4700000000000006</c:v>
                </c:pt>
                <c:pt idx="3455">
                  <c:v>8.4700000000000006</c:v>
                </c:pt>
                <c:pt idx="3456">
                  <c:v>8.4700000000000006</c:v>
                </c:pt>
                <c:pt idx="3457">
                  <c:v>8.4700000000000006</c:v>
                </c:pt>
                <c:pt idx="3458">
                  <c:v>8.4700000000000006</c:v>
                </c:pt>
                <c:pt idx="3459">
                  <c:v>8.4700000000000006</c:v>
                </c:pt>
                <c:pt idx="3460">
                  <c:v>8.4700000000000006</c:v>
                </c:pt>
                <c:pt idx="3461">
                  <c:v>8.4700000000000006</c:v>
                </c:pt>
                <c:pt idx="3462">
                  <c:v>8.4700000000000006</c:v>
                </c:pt>
                <c:pt idx="3463">
                  <c:v>8.4700000000000006</c:v>
                </c:pt>
                <c:pt idx="3464">
                  <c:v>8.4700000000000006</c:v>
                </c:pt>
                <c:pt idx="3465">
                  <c:v>8.4700000000000006</c:v>
                </c:pt>
                <c:pt idx="3466">
                  <c:v>8.4700000000000006</c:v>
                </c:pt>
                <c:pt idx="3467">
                  <c:v>8.4700000000000006</c:v>
                </c:pt>
                <c:pt idx="3468">
                  <c:v>8.4700000000000006</c:v>
                </c:pt>
                <c:pt idx="3469">
                  <c:v>8.4700000000000006</c:v>
                </c:pt>
                <c:pt idx="3470">
                  <c:v>8.4700000000000006</c:v>
                </c:pt>
                <c:pt idx="3471">
                  <c:v>8.4700000000000006</c:v>
                </c:pt>
                <c:pt idx="3472">
                  <c:v>8.4700000000000006</c:v>
                </c:pt>
                <c:pt idx="3473">
                  <c:v>8.4600000000000009</c:v>
                </c:pt>
                <c:pt idx="3474">
                  <c:v>8.4600000000000009</c:v>
                </c:pt>
                <c:pt idx="3475">
                  <c:v>8.4600000000000009</c:v>
                </c:pt>
                <c:pt idx="3476">
                  <c:v>8.4600000000000009</c:v>
                </c:pt>
                <c:pt idx="3477">
                  <c:v>8.4600000000000009</c:v>
                </c:pt>
                <c:pt idx="3478">
                  <c:v>8.4600000000000009</c:v>
                </c:pt>
                <c:pt idx="3479">
                  <c:v>8.4600000000000009</c:v>
                </c:pt>
                <c:pt idx="3480">
                  <c:v>8.4600000000000009</c:v>
                </c:pt>
                <c:pt idx="3481">
                  <c:v>8.4600000000000009</c:v>
                </c:pt>
                <c:pt idx="3482">
                  <c:v>8.4600000000000009</c:v>
                </c:pt>
                <c:pt idx="3483">
                  <c:v>8.4600000000000009</c:v>
                </c:pt>
                <c:pt idx="3484">
                  <c:v>8.4600000000000009</c:v>
                </c:pt>
                <c:pt idx="3485">
                  <c:v>8.4600000000000009</c:v>
                </c:pt>
                <c:pt idx="3486">
                  <c:v>8.4600000000000009</c:v>
                </c:pt>
                <c:pt idx="3487">
                  <c:v>8.4600000000000009</c:v>
                </c:pt>
                <c:pt idx="3488">
                  <c:v>8.4600000000000009</c:v>
                </c:pt>
                <c:pt idx="3489">
                  <c:v>8.4600000000000009</c:v>
                </c:pt>
                <c:pt idx="3490">
                  <c:v>8.4600000000000009</c:v>
                </c:pt>
                <c:pt idx="3491">
                  <c:v>8.4600000000000009</c:v>
                </c:pt>
                <c:pt idx="3492">
                  <c:v>8.4499999999999993</c:v>
                </c:pt>
                <c:pt idx="3493">
                  <c:v>8.4600000000000009</c:v>
                </c:pt>
                <c:pt idx="3494">
                  <c:v>8.41</c:v>
                </c:pt>
                <c:pt idx="3495">
                  <c:v>8.4499999999999993</c:v>
                </c:pt>
                <c:pt idx="3496">
                  <c:v>8.41</c:v>
                </c:pt>
                <c:pt idx="3497">
                  <c:v>8.44</c:v>
                </c:pt>
                <c:pt idx="3498">
                  <c:v>8.43</c:v>
                </c:pt>
                <c:pt idx="3499">
                  <c:v>8.43</c:v>
                </c:pt>
                <c:pt idx="3500">
                  <c:v>8.41</c:v>
                </c:pt>
                <c:pt idx="3501">
                  <c:v>8.42</c:v>
                </c:pt>
                <c:pt idx="3502">
                  <c:v>8.43</c:v>
                </c:pt>
                <c:pt idx="3503">
                  <c:v>8.41</c:v>
                </c:pt>
                <c:pt idx="3504">
                  <c:v>8.43</c:v>
                </c:pt>
                <c:pt idx="3505">
                  <c:v>8.44</c:v>
                </c:pt>
                <c:pt idx="3506">
                  <c:v>8.4499999999999993</c:v>
                </c:pt>
                <c:pt idx="3507">
                  <c:v>8.4499999999999993</c:v>
                </c:pt>
                <c:pt idx="3508">
                  <c:v>8.4499999999999993</c:v>
                </c:pt>
                <c:pt idx="3509">
                  <c:v>8.4600000000000009</c:v>
                </c:pt>
                <c:pt idx="3510">
                  <c:v>8.4600000000000009</c:v>
                </c:pt>
                <c:pt idx="3511">
                  <c:v>8.43</c:v>
                </c:pt>
                <c:pt idx="3512">
                  <c:v>8.4499999999999993</c:v>
                </c:pt>
                <c:pt idx="3513">
                  <c:v>8.4499999999999993</c:v>
                </c:pt>
                <c:pt idx="3514">
                  <c:v>8.4499999999999993</c:v>
                </c:pt>
                <c:pt idx="3515">
                  <c:v>8.43</c:v>
                </c:pt>
                <c:pt idx="3516">
                  <c:v>8.42</c:v>
                </c:pt>
                <c:pt idx="3517">
                  <c:v>8.4</c:v>
                </c:pt>
                <c:pt idx="3518">
                  <c:v>8.43</c:v>
                </c:pt>
                <c:pt idx="3519">
                  <c:v>8.42</c:v>
                </c:pt>
                <c:pt idx="3520">
                  <c:v>8.44</c:v>
                </c:pt>
                <c:pt idx="3521">
                  <c:v>8.44</c:v>
                </c:pt>
                <c:pt idx="3522">
                  <c:v>8.44</c:v>
                </c:pt>
                <c:pt idx="3523">
                  <c:v>8.43</c:v>
                </c:pt>
                <c:pt idx="3524">
                  <c:v>8.43</c:v>
                </c:pt>
                <c:pt idx="3525">
                  <c:v>8.43</c:v>
                </c:pt>
                <c:pt idx="3526">
                  <c:v>8.41</c:v>
                </c:pt>
                <c:pt idx="3527">
                  <c:v>8.43</c:v>
                </c:pt>
                <c:pt idx="3528">
                  <c:v>8.41</c:v>
                </c:pt>
                <c:pt idx="3529">
                  <c:v>8.41</c:v>
                </c:pt>
                <c:pt idx="3530">
                  <c:v>8.41</c:v>
                </c:pt>
                <c:pt idx="3531">
                  <c:v>8.39</c:v>
                </c:pt>
                <c:pt idx="3532">
                  <c:v>8.42</c:v>
                </c:pt>
                <c:pt idx="3533">
                  <c:v>8.41</c:v>
                </c:pt>
                <c:pt idx="3534">
                  <c:v>8.42</c:v>
                </c:pt>
                <c:pt idx="3535">
                  <c:v>8.43</c:v>
                </c:pt>
                <c:pt idx="3536">
                  <c:v>8.42</c:v>
                </c:pt>
                <c:pt idx="3537">
                  <c:v>8.42</c:v>
                </c:pt>
                <c:pt idx="3538">
                  <c:v>8.42</c:v>
                </c:pt>
                <c:pt idx="3539">
                  <c:v>8.42</c:v>
                </c:pt>
                <c:pt idx="3540">
                  <c:v>8.41</c:v>
                </c:pt>
                <c:pt idx="3541">
                  <c:v>8.42</c:v>
                </c:pt>
                <c:pt idx="3542">
                  <c:v>8.42</c:v>
                </c:pt>
                <c:pt idx="3543">
                  <c:v>8.42</c:v>
                </c:pt>
                <c:pt idx="3544">
                  <c:v>8.42</c:v>
                </c:pt>
                <c:pt idx="3545">
                  <c:v>8.42</c:v>
                </c:pt>
                <c:pt idx="3546">
                  <c:v>8.42</c:v>
                </c:pt>
                <c:pt idx="3547">
                  <c:v>8.42</c:v>
                </c:pt>
                <c:pt idx="3548">
                  <c:v>8.42</c:v>
                </c:pt>
                <c:pt idx="3549">
                  <c:v>8.42</c:v>
                </c:pt>
                <c:pt idx="3550">
                  <c:v>8.42</c:v>
                </c:pt>
                <c:pt idx="3551">
                  <c:v>8.42</c:v>
                </c:pt>
                <c:pt idx="3552">
                  <c:v>8.42</c:v>
                </c:pt>
                <c:pt idx="3553">
                  <c:v>8.42</c:v>
                </c:pt>
                <c:pt idx="3554">
                  <c:v>8.42</c:v>
                </c:pt>
                <c:pt idx="3555">
                  <c:v>8.42</c:v>
                </c:pt>
                <c:pt idx="3556">
                  <c:v>8.42</c:v>
                </c:pt>
                <c:pt idx="3557">
                  <c:v>8.42</c:v>
                </c:pt>
                <c:pt idx="3558">
                  <c:v>8.42</c:v>
                </c:pt>
                <c:pt idx="3559">
                  <c:v>8.42</c:v>
                </c:pt>
                <c:pt idx="3560">
                  <c:v>8.41</c:v>
                </c:pt>
                <c:pt idx="3561">
                  <c:v>8.42</c:v>
                </c:pt>
                <c:pt idx="3562">
                  <c:v>8.42</c:v>
                </c:pt>
                <c:pt idx="3563">
                  <c:v>8.41</c:v>
                </c:pt>
                <c:pt idx="3564">
                  <c:v>8.41</c:v>
                </c:pt>
                <c:pt idx="3565">
                  <c:v>8.41</c:v>
                </c:pt>
                <c:pt idx="3566">
                  <c:v>8.41</c:v>
                </c:pt>
                <c:pt idx="3567">
                  <c:v>8.41</c:v>
                </c:pt>
                <c:pt idx="3568">
                  <c:v>8.41</c:v>
                </c:pt>
                <c:pt idx="3569">
                  <c:v>8.41</c:v>
                </c:pt>
                <c:pt idx="3570">
                  <c:v>8.41</c:v>
                </c:pt>
                <c:pt idx="3571">
                  <c:v>8.41</c:v>
                </c:pt>
                <c:pt idx="3572">
                  <c:v>8.41</c:v>
                </c:pt>
                <c:pt idx="3573">
                  <c:v>8.41</c:v>
                </c:pt>
                <c:pt idx="3574">
                  <c:v>8.41</c:v>
                </c:pt>
                <c:pt idx="3575">
                  <c:v>8.41</c:v>
                </c:pt>
                <c:pt idx="3576">
                  <c:v>8.41</c:v>
                </c:pt>
                <c:pt idx="3577">
                  <c:v>8.4</c:v>
                </c:pt>
                <c:pt idx="3578">
                  <c:v>8.4</c:v>
                </c:pt>
                <c:pt idx="3579">
                  <c:v>8.4</c:v>
                </c:pt>
                <c:pt idx="3580">
                  <c:v>8.4</c:v>
                </c:pt>
                <c:pt idx="3581">
                  <c:v>8.4</c:v>
                </c:pt>
                <c:pt idx="3582">
                  <c:v>8.4</c:v>
                </c:pt>
                <c:pt idx="3583">
                  <c:v>8.4</c:v>
                </c:pt>
                <c:pt idx="3584">
                  <c:v>8.4</c:v>
                </c:pt>
                <c:pt idx="3585">
                  <c:v>8.3800000000000008</c:v>
                </c:pt>
                <c:pt idx="3586">
                  <c:v>8.4</c:v>
                </c:pt>
                <c:pt idx="3587">
                  <c:v>8.39</c:v>
                </c:pt>
                <c:pt idx="3588">
                  <c:v>8.3699999999999992</c:v>
                </c:pt>
                <c:pt idx="3589">
                  <c:v>8.39</c:v>
                </c:pt>
                <c:pt idx="3590">
                  <c:v>8.4</c:v>
                </c:pt>
                <c:pt idx="3591">
                  <c:v>8.3699999999999992</c:v>
                </c:pt>
                <c:pt idx="3592">
                  <c:v>8.35</c:v>
                </c:pt>
                <c:pt idx="3593">
                  <c:v>8.35</c:v>
                </c:pt>
                <c:pt idx="3594">
                  <c:v>8.4</c:v>
                </c:pt>
                <c:pt idx="3595">
                  <c:v>8.39</c:v>
                </c:pt>
                <c:pt idx="3596">
                  <c:v>8.3699999999999992</c:v>
                </c:pt>
                <c:pt idx="3597">
                  <c:v>8.39</c:v>
                </c:pt>
                <c:pt idx="3598">
                  <c:v>8.36</c:v>
                </c:pt>
                <c:pt idx="3599">
                  <c:v>8.3699999999999992</c:v>
                </c:pt>
                <c:pt idx="3600">
                  <c:v>8.36</c:v>
                </c:pt>
                <c:pt idx="3601">
                  <c:v>8.36</c:v>
                </c:pt>
                <c:pt idx="3602">
                  <c:v>8.39</c:v>
                </c:pt>
                <c:pt idx="3603">
                  <c:v>8.3800000000000008</c:v>
                </c:pt>
                <c:pt idx="3604">
                  <c:v>8.3800000000000008</c:v>
                </c:pt>
                <c:pt idx="3605">
                  <c:v>8.36</c:v>
                </c:pt>
                <c:pt idx="3606">
                  <c:v>8.3800000000000008</c:v>
                </c:pt>
                <c:pt idx="3607">
                  <c:v>8.3800000000000008</c:v>
                </c:pt>
                <c:pt idx="3608">
                  <c:v>8.35</c:v>
                </c:pt>
                <c:pt idx="3609">
                  <c:v>8.3699999999999992</c:v>
                </c:pt>
                <c:pt idx="3610">
                  <c:v>8.3800000000000008</c:v>
                </c:pt>
                <c:pt idx="3611">
                  <c:v>8.35</c:v>
                </c:pt>
                <c:pt idx="3612">
                  <c:v>8.35</c:v>
                </c:pt>
                <c:pt idx="3613">
                  <c:v>8.34</c:v>
                </c:pt>
                <c:pt idx="3614">
                  <c:v>8.3699999999999992</c:v>
                </c:pt>
                <c:pt idx="3615">
                  <c:v>8.35</c:v>
                </c:pt>
                <c:pt idx="3616">
                  <c:v>8.3699999999999992</c:v>
                </c:pt>
                <c:pt idx="3617">
                  <c:v>8.3699999999999992</c:v>
                </c:pt>
                <c:pt idx="3618">
                  <c:v>8.36</c:v>
                </c:pt>
                <c:pt idx="3619">
                  <c:v>8.3699999999999992</c:v>
                </c:pt>
                <c:pt idx="3620">
                  <c:v>8.3699999999999992</c:v>
                </c:pt>
                <c:pt idx="3621">
                  <c:v>8.36</c:v>
                </c:pt>
                <c:pt idx="3622">
                  <c:v>8.3699999999999992</c:v>
                </c:pt>
                <c:pt idx="3623">
                  <c:v>8.35</c:v>
                </c:pt>
                <c:pt idx="3624">
                  <c:v>8.36</c:v>
                </c:pt>
                <c:pt idx="3625">
                  <c:v>8.36</c:v>
                </c:pt>
                <c:pt idx="3626">
                  <c:v>8.36</c:v>
                </c:pt>
                <c:pt idx="3627">
                  <c:v>8.36</c:v>
                </c:pt>
                <c:pt idx="3628">
                  <c:v>8.36</c:v>
                </c:pt>
                <c:pt idx="3629">
                  <c:v>8.36</c:v>
                </c:pt>
                <c:pt idx="3630">
                  <c:v>8.36</c:v>
                </c:pt>
                <c:pt idx="3631">
                  <c:v>8.36</c:v>
                </c:pt>
                <c:pt idx="3632">
                  <c:v>8.36</c:v>
                </c:pt>
                <c:pt idx="3633">
                  <c:v>8.36</c:v>
                </c:pt>
                <c:pt idx="3634">
                  <c:v>8.36</c:v>
                </c:pt>
                <c:pt idx="3635">
                  <c:v>8.36</c:v>
                </c:pt>
                <c:pt idx="3636">
                  <c:v>8.36</c:v>
                </c:pt>
                <c:pt idx="3637">
                  <c:v>8.36</c:v>
                </c:pt>
                <c:pt idx="3638">
                  <c:v>8.36</c:v>
                </c:pt>
                <c:pt idx="3639">
                  <c:v>8.36</c:v>
                </c:pt>
                <c:pt idx="3640">
                  <c:v>8.36</c:v>
                </c:pt>
                <c:pt idx="3641">
                  <c:v>8.35</c:v>
                </c:pt>
                <c:pt idx="3642">
                  <c:v>8.36</c:v>
                </c:pt>
                <c:pt idx="3643">
                  <c:v>8.36</c:v>
                </c:pt>
                <c:pt idx="3644">
                  <c:v>8.35</c:v>
                </c:pt>
                <c:pt idx="3645">
                  <c:v>8.35</c:v>
                </c:pt>
                <c:pt idx="3646">
                  <c:v>8.33</c:v>
                </c:pt>
                <c:pt idx="3647">
                  <c:v>8.35</c:v>
                </c:pt>
                <c:pt idx="3648">
                  <c:v>8.35</c:v>
                </c:pt>
                <c:pt idx="3649">
                  <c:v>8.36</c:v>
                </c:pt>
                <c:pt idx="3650">
                  <c:v>8.36</c:v>
                </c:pt>
                <c:pt idx="3651">
                  <c:v>8.3699999999999992</c:v>
                </c:pt>
                <c:pt idx="3652">
                  <c:v>8.36</c:v>
                </c:pt>
                <c:pt idx="3653">
                  <c:v>8.3699999999999992</c:v>
                </c:pt>
                <c:pt idx="3654">
                  <c:v>8.39</c:v>
                </c:pt>
                <c:pt idx="3655">
                  <c:v>8.39</c:v>
                </c:pt>
                <c:pt idx="3656">
                  <c:v>8.4</c:v>
                </c:pt>
                <c:pt idx="3657">
                  <c:v>8.41</c:v>
                </c:pt>
                <c:pt idx="3658">
                  <c:v>8.43</c:v>
                </c:pt>
                <c:pt idx="3659">
                  <c:v>8.43</c:v>
                </c:pt>
                <c:pt idx="3660">
                  <c:v>8.44</c:v>
                </c:pt>
                <c:pt idx="3661">
                  <c:v>8.43</c:v>
                </c:pt>
                <c:pt idx="3662">
                  <c:v>8.4499999999999993</c:v>
                </c:pt>
                <c:pt idx="3663">
                  <c:v>8.4600000000000009</c:v>
                </c:pt>
                <c:pt idx="3664">
                  <c:v>8.4700000000000006</c:v>
                </c:pt>
                <c:pt idx="3665">
                  <c:v>8.49</c:v>
                </c:pt>
                <c:pt idx="3666">
                  <c:v>8.49</c:v>
                </c:pt>
                <c:pt idx="3667">
                  <c:v>8.51</c:v>
                </c:pt>
                <c:pt idx="3668">
                  <c:v>8.5500000000000007</c:v>
                </c:pt>
                <c:pt idx="3669">
                  <c:v>8.59</c:v>
                </c:pt>
                <c:pt idx="3670">
                  <c:v>8.64</c:v>
                </c:pt>
                <c:pt idx="3671">
                  <c:v>8.68</c:v>
                </c:pt>
                <c:pt idx="3672">
                  <c:v>8.73</c:v>
                </c:pt>
                <c:pt idx="3673">
                  <c:v>8.76</c:v>
                </c:pt>
                <c:pt idx="3674">
                  <c:v>8.8699999999999992</c:v>
                </c:pt>
                <c:pt idx="3675">
                  <c:v>8.98</c:v>
                </c:pt>
                <c:pt idx="3676">
                  <c:v>9.09</c:v>
                </c:pt>
                <c:pt idx="3677">
                  <c:v>9.19</c:v>
                </c:pt>
                <c:pt idx="3678">
                  <c:v>9.2799999999999994</c:v>
                </c:pt>
                <c:pt idx="3679">
                  <c:v>9.36</c:v>
                </c:pt>
                <c:pt idx="3680">
                  <c:v>9.41</c:v>
                </c:pt>
                <c:pt idx="3681">
                  <c:v>9.4499999999999993</c:v>
                </c:pt>
                <c:pt idx="3682">
                  <c:v>9.52</c:v>
                </c:pt>
                <c:pt idx="3683">
                  <c:v>9.6</c:v>
                </c:pt>
                <c:pt idx="3684">
                  <c:v>9.66</c:v>
                </c:pt>
                <c:pt idx="3685">
                  <c:v>9.81</c:v>
                </c:pt>
                <c:pt idx="3686">
                  <c:v>9.94</c:v>
                </c:pt>
                <c:pt idx="3687">
                  <c:v>10.050000000000001</c:v>
                </c:pt>
                <c:pt idx="3688">
                  <c:v>10.17</c:v>
                </c:pt>
                <c:pt idx="3689">
                  <c:v>10.26</c:v>
                </c:pt>
                <c:pt idx="3690">
                  <c:v>10.34</c:v>
                </c:pt>
                <c:pt idx="3691">
                  <c:v>10.44</c:v>
                </c:pt>
                <c:pt idx="3692">
                  <c:v>10.53</c:v>
                </c:pt>
                <c:pt idx="3693">
                  <c:v>10.62</c:v>
                </c:pt>
                <c:pt idx="3694">
                  <c:v>10.72</c:v>
                </c:pt>
                <c:pt idx="3695">
                  <c:v>10.83</c:v>
                </c:pt>
                <c:pt idx="3696">
                  <c:v>10.92</c:v>
                </c:pt>
                <c:pt idx="3697">
                  <c:v>11</c:v>
                </c:pt>
                <c:pt idx="3698">
                  <c:v>11.12</c:v>
                </c:pt>
                <c:pt idx="3699">
                  <c:v>11.21</c:v>
                </c:pt>
                <c:pt idx="3700">
                  <c:v>11.31</c:v>
                </c:pt>
                <c:pt idx="3701">
                  <c:v>11.41</c:v>
                </c:pt>
                <c:pt idx="3702">
                  <c:v>11.5</c:v>
                </c:pt>
                <c:pt idx="3703">
                  <c:v>11.69</c:v>
                </c:pt>
                <c:pt idx="3704">
                  <c:v>11.81</c:v>
                </c:pt>
                <c:pt idx="3705">
                  <c:v>11.93</c:v>
                </c:pt>
                <c:pt idx="3706">
                  <c:v>12.05</c:v>
                </c:pt>
                <c:pt idx="3707">
                  <c:v>12.17</c:v>
                </c:pt>
                <c:pt idx="3708">
                  <c:v>12.3</c:v>
                </c:pt>
                <c:pt idx="3709">
                  <c:v>12.41</c:v>
                </c:pt>
                <c:pt idx="3710">
                  <c:v>12.52</c:v>
                </c:pt>
                <c:pt idx="3711">
                  <c:v>12.61</c:v>
                </c:pt>
                <c:pt idx="3712">
                  <c:v>12.71</c:v>
                </c:pt>
                <c:pt idx="3713">
                  <c:v>12.79</c:v>
                </c:pt>
                <c:pt idx="3714">
                  <c:v>12.86</c:v>
                </c:pt>
                <c:pt idx="3715">
                  <c:v>12.95</c:v>
                </c:pt>
                <c:pt idx="3716">
                  <c:v>13.03</c:v>
                </c:pt>
                <c:pt idx="3717">
                  <c:v>13.1</c:v>
                </c:pt>
                <c:pt idx="3718">
                  <c:v>13.14</c:v>
                </c:pt>
                <c:pt idx="3719">
                  <c:v>13.23</c:v>
                </c:pt>
                <c:pt idx="3720">
                  <c:v>13.29</c:v>
                </c:pt>
                <c:pt idx="3721">
                  <c:v>13.35</c:v>
                </c:pt>
                <c:pt idx="3722">
                  <c:v>13.42</c:v>
                </c:pt>
                <c:pt idx="3723">
                  <c:v>13.49</c:v>
                </c:pt>
                <c:pt idx="3724">
                  <c:v>13.55</c:v>
                </c:pt>
                <c:pt idx="3725">
                  <c:v>13.63</c:v>
                </c:pt>
                <c:pt idx="3726">
                  <c:v>13.71</c:v>
                </c:pt>
                <c:pt idx="3727">
                  <c:v>13.77</c:v>
                </c:pt>
                <c:pt idx="3728">
                  <c:v>13.82</c:v>
                </c:pt>
                <c:pt idx="3729">
                  <c:v>13.86</c:v>
                </c:pt>
                <c:pt idx="3730">
                  <c:v>13.9</c:v>
                </c:pt>
                <c:pt idx="3731">
                  <c:v>13.94</c:v>
                </c:pt>
                <c:pt idx="3732">
                  <c:v>13.99</c:v>
                </c:pt>
                <c:pt idx="3733">
                  <c:v>14.01</c:v>
                </c:pt>
                <c:pt idx="3734">
                  <c:v>14.05</c:v>
                </c:pt>
                <c:pt idx="3735">
                  <c:v>14.12</c:v>
                </c:pt>
                <c:pt idx="3736">
                  <c:v>14.16</c:v>
                </c:pt>
                <c:pt idx="3737">
                  <c:v>14.2</c:v>
                </c:pt>
                <c:pt idx="3738">
                  <c:v>14.21</c:v>
                </c:pt>
                <c:pt idx="3739">
                  <c:v>14.24</c:v>
                </c:pt>
                <c:pt idx="3740">
                  <c:v>14.27</c:v>
                </c:pt>
                <c:pt idx="3741">
                  <c:v>14.3</c:v>
                </c:pt>
                <c:pt idx="3742">
                  <c:v>14.33</c:v>
                </c:pt>
                <c:pt idx="3743">
                  <c:v>14.35</c:v>
                </c:pt>
                <c:pt idx="3744">
                  <c:v>14.37</c:v>
                </c:pt>
                <c:pt idx="3745">
                  <c:v>14.39</c:v>
                </c:pt>
                <c:pt idx="3746">
                  <c:v>14.4</c:v>
                </c:pt>
                <c:pt idx="3747">
                  <c:v>14.4</c:v>
                </c:pt>
                <c:pt idx="3748">
                  <c:v>14.4</c:v>
                </c:pt>
                <c:pt idx="3749">
                  <c:v>14.4</c:v>
                </c:pt>
                <c:pt idx="3750">
                  <c:v>14.4</c:v>
                </c:pt>
                <c:pt idx="3751">
                  <c:v>14.41</c:v>
                </c:pt>
                <c:pt idx="3752">
                  <c:v>14.4</c:v>
                </c:pt>
                <c:pt idx="3753">
                  <c:v>14.41</c:v>
                </c:pt>
                <c:pt idx="3754">
                  <c:v>14.41</c:v>
                </c:pt>
                <c:pt idx="3755">
                  <c:v>14.4</c:v>
                </c:pt>
                <c:pt idx="3756">
                  <c:v>14.4</c:v>
                </c:pt>
                <c:pt idx="3757">
                  <c:v>14.41</c:v>
                </c:pt>
                <c:pt idx="3758">
                  <c:v>14.39</c:v>
                </c:pt>
                <c:pt idx="3759">
                  <c:v>14.39</c:v>
                </c:pt>
                <c:pt idx="3760">
                  <c:v>14.39</c:v>
                </c:pt>
                <c:pt idx="3761">
                  <c:v>14.39</c:v>
                </c:pt>
                <c:pt idx="3762">
                  <c:v>14.37</c:v>
                </c:pt>
                <c:pt idx="3763">
                  <c:v>14.38</c:v>
                </c:pt>
                <c:pt idx="3764">
                  <c:v>14.38</c:v>
                </c:pt>
                <c:pt idx="3765">
                  <c:v>14.38</c:v>
                </c:pt>
                <c:pt idx="3766">
                  <c:v>14.38</c:v>
                </c:pt>
                <c:pt idx="3767">
                  <c:v>14.39</c:v>
                </c:pt>
                <c:pt idx="3768">
                  <c:v>14.4</c:v>
                </c:pt>
                <c:pt idx="3769">
                  <c:v>14.4</c:v>
                </c:pt>
                <c:pt idx="3770">
                  <c:v>14.42</c:v>
                </c:pt>
                <c:pt idx="3771">
                  <c:v>14.43</c:v>
                </c:pt>
                <c:pt idx="3772">
                  <c:v>14.44</c:v>
                </c:pt>
                <c:pt idx="3773">
                  <c:v>14.45</c:v>
                </c:pt>
                <c:pt idx="3774">
                  <c:v>14.47</c:v>
                </c:pt>
                <c:pt idx="3775">
                  <c:v>14.46</c:v>
                </c:pt>
                <c:pt idx="3776">
                  <c:v>14.48</c:v>
                </c:pt>
                <c:pt idx="3777">
                  <c:v>14.53</c:v>
                </c:pt>
                <c:pt idx="3778">
                  <c:v>14.56</c:v>
                </c:pt>
                <c:pt idx="3779">
                  <c:v>14.59</c:v>
                </c:pt>
                <c:pt idx="3780">
                  <c:v>14.61</c:v>
                </c:pt>
                <c:pt idx="3781">
                  <c:v>14.64</c:v>
                </c:pt>
                <c:pt idx="3782">
                  <c:v>14.6</c:v>
                </c:pt>
                <c:pt idx="3783">
                  <c:v>14.58</c:v>
                </c:pt>
                <c:pt idx="3784">
                  <c:v>14.59</c:v>
                </c:pt>
                <c:pt idx="3785">
                  <c:v>14.61</c:v>
                </c:pt>
                <c:pt idx="3786">
                  <c:v>14.62</c:v>
                </c:pt>
                <c:pt idx="3787">
                  <c:v>14.63</c:v>
                </c:pt>
                <c:pt idx="3788">
                  <c:v>14.64</c:v>
                </c:pt>
                <c:pt idx="3789">
                  <c:v>14.66</c:v>
                </c:pt>
                <c:pt idx="3790">
                  <c:v>14.68</c:v>
                </c:pt>
                <c:pt idx="3791">
                  <c:v>14.68</c:v>
                </c:pt>
                <c:pt idx="3792">
                  <c:v>14.68</c:v>
                </c:pt>
                <c:pt idx="3793">
                  <c:v>14.68</c:v>
                </c:pt>
                <c:pt idx="3794">
                  <c:v>14.68</c:v>
                </c:pt>
                <c:pt idx="3795">
                  <c:v>14.68</c:v>
                </c:pt>
                <c:pt idx="3796">
                  <c:v>14.68</c:v>
                </c:pt>
                <c:pt idx="3797">
                  <c:v>14.68</c:v>
                </c:pt>
                <c:pt idx="3798">
                  <c:v>14.69</c:v>
                </c:pt>
                <c:pt idx="3799">
                  <c:v>14.75</c:v>
                </c:pt>
                <c:pt idx="3800">
                  <c:v>14.75</c:v>
                </c:pt>
                <c:pt idx="3801">
                  <c:v>14.74</c:v>
                </c:pt>
                <c:pt idx="3802">
                  <c:v>14.71</c:v>
                </c:pt>
                <c:pt idx="3803">
                  <c:v>14.74</c:v>
                </c:pt>
                <c:pt idx="3804">
                  <c:v>14.71</c:v>
                </c:pt>
                <c:pt idx="3805">
                  <c:v>14.69</c:v>
                </c:pt>
                <c:pt idx="3806">
                  <c:v>14.68</c:v>
                </c:pt>
                <c:pt idx="3807">
                  <c:v>14.67</c:v>
                </c:pt>
                <c:pt idx="3808">
                  <c:v>14.67</c:v>
                </c:pt>
                <c:pt idx="3809">
                  <c:v>14.67</c:v>
                </c:pt>
                <c:pt idx="3810">
                  <c:v>14.67</c:v>
                </c:pt>
                <c:pt idx="3811">
                  <c:v>14.67</c:v>
                </c:pt>
                <c:pt idx="3812">
                  <c:v>14.67</c:v>
                </c:pt>
                <c:pt idx="3813">
                  <c:v>14.68</c:v>
                </c:pt>
                <c:pt idx="3814">
                  <c:v>14.68</c:v>
                </c:pt>
                <c:pt idx="3815">
                  <c:v>14.68</c:v>
                </c:pt>
                <c:pt idx="3816">
                  <c:v>14.67</c:v>
                </c:pt>
                <c:pt idx="3817">
                  <c:v>14.67</c:v>
                </c:pt>
                <c:pt idx="3818">
                  <c:v>14.67</c:v>
                </c:pt>
                <c:pt idx="3819">
                  <c:v>14.67</c:v>
                </c:pt>
                <c:pt idx="3820">
                  <c:v>14.67</c:v>
                </c:pt>
                <c:pt idx="3821">
                  <c:v>14.66</c:v>
                </c:pt>
                <c:pt idx="3822">
                  <c:v>14.65</c:v>
                </c:pt>
                <c:pt idx="3823">
                  <c:v>14.65</c:v>
                </c:pt>
                <c:pt idx="3824">
                  <c:v>14.64</c:v>
                </c:pt>
                <c:pt idx="3825">
                  <c:v>14.63</c:v>
                </c:pt>
                <c:pt idx="3826">
                  <c:v>14.63</c:v>
                </c:pt>
                <c:pt idx="3827">
                  <c:v>14.63</c:v>
                </c:pt>
                <c:pt idx="3828">
                  <c:v>14.62</c:v>
                </c:pt>
                <c:pt idx="3829">
                  <c:v>14.61</c:v>
                </c:pt>
                <c:pt idx="3830">
                  <c:v>14.61</c:v>
                </c:pt>
                <c:pt idx="3831">
                  <c:v>14.6</c:v>
                </c:pt>
                <c:pt idx="3832">
                  <c:v>14.6</c:v>
                </c:pt>
                <c:pt idx="3833">
                  <c:v>14.58</c:v>
                </c:pt>
                <c:pt idx="3834">
                  <c:v>14.58</c:v>
                </c:pt>
                <c:pt idx="3835">
                  <c:v>14.56</c:v>
                </c:pt>
                <c:pt idx="3836">
                  <c:v>14.55</c:v>
                </c:pt>
                <c:pt idx="3837">
                  <c:v>14.52</c:v>
                </c:pt>
                <c:pt idx="3838">
                  <c:v>14.5</c:v>
                </c:pt>
                <c:pt idx="3839">
                  <c:v>14.48</c:v>
                </c:pt>
                <c:pt idx="3840">
                  <c:v>14.46</c:v>
                </c:pt>
                <c:pt idx="3841">
                  <c:v>14.44</c:v>
                </c:pt>
                <c:pt idx="3842">
                  <c:v>14.42</c:v>
                </c:pt>
                <c:pt idx="3843">
                  <c:v>14.41</c:v>
                </c:pt>
                <c:pt idx="3844">
                  <c:v>14.4</c:v>
                </c:pt>
                <c:pt idx="3845">
                  <c:v>14.37</c:v>
                </c:pt>
                <c:pt idx="3846">
                  <c:v>14.35</c:v>
                </c:pt>
                <c:pt idx="3847">
                  <c:v>14.34</c:v>
                </c:pt>
                <c:pt idx="3848">
                  <c:v>14.33</c:v>
                </c:pt>
                <c:pt idx="3849">
                  <c:v>14.31</c:v>
                </c:pt>
                <c:pt idx="3850">
                  <c:v>14.29</c:v>
                </c:pt>
                <c:pt idx="3851">
                  <c:v>14.25</c:v>
                </c:pt>
                <c:pt idx="3852">
                  <c:v>14.24</c:v>
                </c:pt>
                <c:pt idx="3853">
                  <c:v>14.22</c:v>
                </c:pt>
                <c:pt idx="3854">
                  <c:v>14.2</c:v>
                </c:pt>
                <c:pt idx="3855">
                  <c:v>14.2</c:v>
                </c:pt>
                <c:pt idx="3856">
                  <c:v>14.18</c:v>
                </c:pt>
                <c:pt idx="3857">
                  <c:v>14.17</c:v>
                </c:pt>
                <c:pt idx="3858">
                  <c:v>14.17</c:v>
                </c:pt>
                <c:pt idx="3859">
                  <c:v>14.17</c:v>
                </c:pt>
                <c:pt idx="3860">
                  <c:v>14.15</c:v>
                </c:pt>
                <c:pt idx="3861">
                  <c:v>14.14</c:v>
                </c:pt>
                <c:pt idx="3862">
                  <c:v>14.14</c:v>
                </c:pt>
                <c:pt idx="3863">
                  <c:v>14.14</c:v>
                </c:pt>
                <c:pt idx="3864">
                  <c:v>14.13</c:v>
                </c:pt>
                <c:pt idx="3865">
                  <c:v>14.12</c:v>
                </c:pt>
                <c:pt idx="3866">
                  <c:v>14.11</c:v>
                </c:pt>
                <c:pt idx="3867">
                  <c:v>14.11</c:v>
                </c:pt>
                <c:pt idx="3868">
                  <c:v>14.1</c:v>
                </c:pt>
                <c:pt idx="3869">
                  <c:v>14.1</c:v>
                </c:pt>
                <c:pt idx="3870">
                  <c:v>14.08</c:v>
                </c:pt>
                <c:pt idx="3871">
                  <c:v>14.08</c:v>
                </c:pt>
                <c:pt idx="3872">
                  <c:v>14.07</c:v>
                </c:pt>
                <c:pt idx="3873">
                  <c:v>14.06</c:v>
                </c:pt>
                <c:pt idx="3874">
                  <c:v>14.04</c:v>
                </c:pt>
                <c:pt idx="3875">
                  <c:v>14.05</c:v>
                </c:pt>
                <c:pt idx="3876">
                  <c:v>14.01</c:v>
                </c:pt>
                <c:pt idx="3877">
                  <c:v>14.04</c:v>
                </c:pt>
                <c:pt idx="3878">
                  <c:v>14.03</c:v>
                </c:pt>
                <c:pt idx="3879">
                  <c:v>14.01</c:v>
                </c:pt>
                <c:pt idx="3880">
                  <c:v>13.98</c:v>
                </c:pt>
                <c:pt idx="3881">
                  <c:v>13.96</c:v>
                </c:pt>
                <c:pt idx="3882">
                  <c:v>13.94</c:v>
                </c:pt>
                <c:pt idx="3883">
                  <c:v>13.93</c:v>
                </c:pt>
                <c:pt idx="3884">
                  <c:v>13.92</c:v>
                </c:pt>
                <c:pt idx="3885">
                  <c:v>13.91</c:v>
                </c:pt>
                <c:pt idx="3886">
                  <c:v>13.9</c:v>
                </c:pt>
                <c:pt idx="3887">
                  <c:v>13.9</c:v>
                </c:pt>
                <c:pt idx="3888">
                  <c:v>13.91</c:v>
                </c:pt>
                <c:pt idx="3889">
                  <c:v>13.93</c:v>
                </c:pt>
                <c:pt idx="3890">
                  <c:v>13.93</c:v>
                </c:pt>
                <c:pt idx="3891">
                  <c:v>13.93</c:v>
                </c:pt>
                <c:pt idx="3892">
                  <c:v>13.93</c:v>
                </c:pt>
                <c:pt idx="3893">
                  <c:v>13.93</c:v>
                </c:pt>
                <c:pt idx="3894">
                  <c:v>13.94</c:v>
                </c:pt>
                <c:pt idx="3895">
                  <c:v>13.93</c:v>
                </c:pt>
                <c:pt idx="3896">
                  <c:v>13.93</c:v>
                </c:pt>
                <c:pt idx="3897">
                  <c:v>13.92</c:v>
                </c:pt>
                <c:pt idx="3898">
                  <c:v>13.92</c:v>
                </c:pt>
                <c:pt idx="3899">
                  <c:v>13.91</c:v>
                </c:pt>
                <c:pt idx="3900">
                  <c:v>13.92</c:v>
                </c:pt>
                <c:pt idx="3901">
                  <c:v>13.91</c:v>
                </c:pt>
                <c:pt idx="3902">
                  <c:v>13.92</c:v>
                </c:pt>
                <c:pt idx="3903">
                  <c:v>13.91</c:v>
                </c:pt>
                <c:pt idx="3904">
                  <c:v>13.9</c:v>
                </c:pt>
                <c:pt idx="3905">
                  <c:v>13.9</c:v>
                </c:pt>
                <c:pt idx="3906">
                  <c:v>13.91</c:v>
                </c:pt>
                <c:pt idx="3907">
                  <c:v>13.89</c:v>
                </c:pt>
                <c:pt idx="3908">
                  <c:v>13.9</c:v>
                </c:pt>
                <c:pt idx="3909">
                  <c:v>13.89</c:v>
                </c:pt>
                <c:pt idx="3910">
                  <c:v>13.89</c:v>
                </c:pt>
                <c:pt idx="3911">
                  <c:v>13.88</c:v>
                </c:pt>
                <c:pt idx="3912">
                  <c:v>13.89</c:v>
                </c:pt>
                <c:pt idx="3913">
                  <c:v>13.89</c:v>
                </c:pt>
                <c:pt idx="3914">
                  <c:v>13.88</c:v>
                </c:pt>
                <c:pt idx="3915">
                  <c:v>13.88</c:v>
                </c:pt>
                <c:pt idx="3916">
                  <c:v>13.87</c:v>
                </c:pt>
                <c:pt idx="3917">
                  <c:v>13.87</c:v>
                </c:pt>
                <c:pt idx="3918">
                  <c:v>13.87</c:v>
                </c:pt>
                <c:pt idx="3919">
                  <c:v>13.85</c:v>
                </c:pt>
                <c:pt idx="3920">
                  <c:v>13.86</c:v>
                </c:pt>
                <c:pt idx="3921">
                  <c:v>13.86</c:v>
                </c:pt>
                <c:pt idx="3922">
                  <c:v>13.85</c:v>
                </c:pt>
                <c:pt idx="3923">
                  <c:v>13.85</c:v>
                </c:pt>
                <c:pt idx="3924">
                  <c:v>13.84</c:v>
                </c:pt>
                <c:pt idx="3925">
                  <c:v>13.84</c:v>
                </c:pt>
                <c:pt idx="3926">
                  <c:v>13.85</c:v>
                </c:pt>
                <c:pt idx="3927">
                  <c:v>13.84</c:v>
                </c:pt>
                <c:pt idx="3928">
                  <c:v>13.83</c:v>
                </c:pt>
                <c:pt idx="3929">
                  <c:v>13.83</c:v>
                </c:pt>
                <c:pt idx="3930">
                  <c:v>13.83</c:v>
                </c:pt>
                <c:pt idx="3931">
                  <c:v>13.83</c:v>
                </c:pt>
                <c:pt idx="3932">
                  <c:v>13.82</c:v>
                </c:pt>
                <c:pt idx="3933">
                  <c:v>13.82</c:v>
                </c:pt>
                <c:pt idx="3934">
                  <c:v>13.82</c:v>
                </c:pt>
                <c:pt idx="3935">
                  <c:v>13.81</c:v>
                </c:pt>
                <c:pt idx="3936">
                  <c:v>13.81</c:v>
                </c:pt>
                <c:pt idx="3937">
                  <c:v>13.81</c:v>
                </c:pt>
                <c:pt idx="3938">
                  <c:v>13.81</c:v>
                </c:pt>
                <c:pt idx="3939">
                  <c:v>13.8</c:v>
                </c:pt>
                <c:pt idx="3940">
                  <c:v>13.8</c:v>
                </c:pt>
                <c:pt idx="3941">
                  <c:v>13.79</c:v>
                </c:pt>
                <c:pt idx="3942">
                  <c:v>13.77</c:v>
                </c:pt>
                <c:pt idx="3943">
                  <c:v>13.77</c:v>
                </c:pt>
                <c:pt idx="3944">
                  <c:v>13.77</c:v>
                </c:pt>
                <c:pt idx="3945">
                  <c:v>13.77</c:v>
                </c:pt>
                <c:pt idx="3946">
                  <c:v>13.77</c:v>
                </c:pt>
                <c:pt idx="3947">
                  <c:v>13.76</c:v>
                </c:pt>
                <c:pt idx="3948">
                  <c:v>13.76</c:v>
                </c:pt>
                <c:pt idx="3949">
                  <c:v>13.75</c:v>
                </c:pt>
                <c:pt idx="3950">
                  <c:v>13.75</c:v>
                </c:pt>
                <c:pt idx="3951">
                  <c:v>13.75</c:v>
                </c:pt>
                <c:pt idx="3952">
                  <c:v>13.73</c:v>
                </c:pt>
                <c:pt idx="3953">
                  <c:v>13.73</c:v>
                </c:pt>
                <c:pt idx="3954">
                  <c:v>13.73</c:v>
                </c:pt>
                <c:pt idx="3955">
                  <c:v>13.73</c:v>
                </c:pt>
                <c:pt idx="3956">
                  <c:v>13.72</c:v>
                </c:pt>
                <c:pt idx="3957">
                  <c:v>13.72</c:v>
                </c:pt>
                <c:pt idx="3958">
                  <c:v>13.71</c:v>
                </c:pt>
                <c:pt idx="3959">
                  <c:v>13.71</c:v>
                </c:pt>
                <c:pt idx="3960">
                  <c:v>13.69</c:v>
                </c:pt>
                <c:pt idx="3961">
                  <c:v>13.67</c:v>
                </c:pt>
                <c:pt idx="3962">
                  <c:v>13.65</c:v>
                </c:pt>
                <c:pt idx="3963">
                  <c:v>13.64</c:v>
                </c:pt>
                <c:pt idx="3964">
                  <c:v>13.63</c:v>
                </c:pt>
                <c:pt idx="3965">
                  <c:v>13.62</c:v>
                </c:pt>
                <c:pt idx="3966">
                  <c:v>13.6</c:v>
                </c:pt>
                <c:pt idx="3967">
                  <c:v>13.59</c:v>
                </c:pt>
                <c:pt idx="3968">
                  <c:v>13.59</c:v>
                </c:pt>
                <c:pt idx="3969">
                  <c:v>13.57</c:v>
                </c:pt>
                <c:pt idx="3970">
                  <c:v>13.56</c:v>
                </c:pt>
                <c:pt idx="3971">
                  <c:v>13.56</c:v>
                </c:pt>
                <c:pt idx="3972">
                  <c:v>13.55</c:v>
                </c:pt>
                <c:pt idx="3973">
                  <c:v>13.54</c:v>
                </c:pt>
                <c:pt idx="3974">
                  <c:v>13.54</c:v>
                </c:pt>
                <c:pt idx="3975">
                  <c:v>13.52</c:v>
                </c:pt>
                <c:pt idx="3976">
                  <c:v>13.5</c:v>
                </c:pt>
                <c:pt idx="3977">
                  <c:v>13.51</c:v>
                </c:pt>
                <c:pt idx="3978">
                  <c:v>13.5</c:v>
                </c:pt>
                <c:pt idx="3979">
                  <c:v>13.5</c:v>
                </c:pt>
                <c:pt idx="3980">
                  <c:v>13.49</c:v>
                </c:pt>
                <c:pt idx="3981">
                  <c:v>13.48</c:v>
                </c:pt>
                <c:pt idx="3982">
                  <c:v>13.47</c:v>
                </c:pt>
                <c:pt idx="3983">
                  <c:v>13.47</c:v>
                </c:pt>
                <c:pt idx="3984">
                  <c:v>13.44</c:v>
                </c:pt>
                <c:pt idx="3985">
                  <c:v>13.44</c:v>
                </c:pt>
                <c:pt idx="3986">
                  <c:v>13.44</c:v>
                </c:pt>
                <c:pt idx="3987">
                  <c:v>13.44</c:v>
                </c:pt>
                <c:pt idx="3988">
                  <c:v>13.43</c:v>
                </c:pt>
                <c:pt idx="3989">
                  <c:v>13.4</c:v>
                </c:pt>
                <c:pt idx="3990">
                  <c:v>13.37</c:v>
                </c:pt>
                <c:pt idx="3991">
                  <c:v>13.36</c:v>
                </c:pt>
                <c:pt idx="3992">
                  <c:v>13.35</c:v>
                </c:pt>
                <c:pt idx="3993">
                  <c:v>13.33</c:v>
                </c:pt>
                <c:pt idx="3994">
                  <c:v>13.29</c:v>
                </c:pt>
                <c:pt idx="3995">
                  <c:v>13.31</c:v>
                </c:pt>
                <c:pt idx="3996">
                  <c:v>13.29</c:v>
                </c:pt>
                <c:pt idx="3997">
                  <c:v>13.3</c:v>
                </c:pt>
                <c:pt idx="3998">
                  <c:v>13.26</c:v>
                </c:pt>
                <c:pt idx="3999">
                  <c:v>13.29</c:v>
                </c:pt>
                <c:pt idx="4000">
                  <c:v>13.28</c:v>
                </c:pt>
                <c:pt idx="4001">
                  <c:v>13.26</c:v>
                </c:pt>
                <c:pt idx="4002">
                  <c:v>13.27</c:v>
                </c:pt>
                <c:pt idx="4003">
                  <c:v>13.25</c:v>
                </c:pt>
                <c:pt idx="4004">
                  <c:v>13.25</c:v>
                </c:pt>
                <c:pt idx="4005">
                  <c:v>13.25</c:v>
                </c:pt>
                <c:pt idx="4006">
                  <c:v>13.25</c:v>
                </c:pt>
                <c:pt idx="4007">
                  <c:v>13.25</c:v>
                </c:pt>
                <c:pt idx="4008">
                  <c:v>13.23</c:v>
                </c:pt>
                <c:pt idx="4009">
                  <c:v>13.24</c:v>
                </c:pt>
                <c:pt idx="4010">
                  <c:v>13.23</c:v>
                </c:pt>
                <c:pt idx="4011">
                  <c:v>13.23</c:v>
                </c:pt>
                <c:pt idx="4012">
                  <c:v>13.2</c:v>
                </c:pt>
                <c:pt idx="4013">
                  <c:v>13.19</c:v>
                </c:pt>
                <c:pt idx="4014">
                  <c:v>13.18</c:v>
                </c:pt>
                <c:pt idx="4015">
                  <c:v>13.18</c:v>
                </c:pt>
                <c:pt idx="4016">
                  <c:v>13.18</c:v>
                </c:pt>
                <c:pt idx="4017">
                  <c:v>13.17</c:v>
                </c:pt>
                <c:pt idx="4018">
                  <c:v>13.16</c:v>
                </c:pt>
                <c:pt idx="4019">
                  <c:v>13.15</c:v>
                </c:pt>
                <c:pt idx="4020">
                  <c:v>13.15</c:v>
                </c:pt>
                <c:pt idx="4021">
                  <c:v>13.15</c:v>
                </c:pt>
                <c:pt idx="4022">
                  <c:v>13.13</c:v>
                </c:pt>
                <c:pt idx="4023">
                  <c:v>13.13</c:v>
                </c:pt>
                <c:pt idx="4024">
                  <c:v>13.12</c:v>
                </c:pt>
                <c:pt idx="4025">
                  <c:v>13.11</c:v>
                </c:pt>
                <c:pt idx="4026">
                  <c:v>13.11</c:v>
                </c:pt>
                <c:pt idx="4027">
                  <c:v>13.11</c:v>
                </c:pt>
                <c:pt idx="4028">
                  <c:v>13.1</c:v>
                </c:pt>
                <c:pt idx="4029">
                  <c:v>13.09</c:v>
                </c:pt>
                <c:pt idx="4030">
                  <c:v>13.1</c:v>
                </c:pt>
                <c:pt idx="4031">
                  <c:v>13.08</c:v>
                </c:pt>
                <c:pt idx="4032">
                  <c:v>13.08</c:v>
                </c:pt>
                <c:pt idx="4033">
                  <c:v>13.07</c:v>
                </c:pt>
                <c:pt idx="4034">
                  <c:v>13.07</c:v>
                </c:pt>
                <c:pt idx="4035">
                  <c:v>13.07</c:v>
                </c:pt>
                <c:pt idx="4036">
                  <c:v>13.06</c:v>
                </c:pt>
                <c:pt idx="4037">
                  <c:v>13.06</c:v>
                </c:pt>
                <c:pt idx="4038">
                  <c:v>13.05</c:v>
                </c:pt>
                <c:pt idx="4039">
                  <c:v>13.05</c:v>
                </c:pt>
                <c:pt idx="4040">
                  <c:v>13.05</c:v>
                </c:pt>
                <c:pt idx="4041">
                  <c:v>13.05</c:v>
                </c:pt>
                <c:pt idx="4042">
                  <c:v>13.04</c:v>
                </c:pt>
                <c:pt idx="4043">
                  <c:v>13.03</c:v>
                </c:pt>
                <c:pt idx="4044">
                  <c:v>13.03</c:v>
                </c:pt>
                <c:pt idx="4045">
                  <c:v>13.03</c:v>
                </c:pt>
                <c:pt idx="4046">
                  <c:v>13.02</c:v>
                </c:pt>
                <c:pt idx="4047">
                  <c:v>13.02</c:v>
                </c:pt>
                <c:pt idx="4048">
                  <c:v>13.02</c:v>
                </c:pt>
                <c:pt idx="4049">
                  <c:v>13.01</c:v>
                </c:pt>
                <c:pt idx="4050">
                  <c:v>13</c:v>
                </c:pt>
                <c:pt idx="4051">
                  <c:v>13.01</c:v>
                </c:pt>
                <c:pt idx="4052">
                  <c:v>13</c:v>
                </c:pt>
                <c:pt idx="4053">
                  <c:v>12.99</c:v>
                </c:pt>
                <c:pt idx="4054">
                  <c:v>12.99</c:v>
                </c:pt>
                <c:pt idx="4055">
                  <c:v>12.98</c:v>
                </c:pt>
                <c:pt idx="4056">
                  <c:v>12.97</c:v>
                </c:pt>
                <c:pt idx="4057">
                  <c:v>12.98</c:v>
                </c:pt>
                <c:pt idx="4058">
                  <c:v>12.97</c:v>
                </c:pt>
                <c:pt idx="4059">
                  <c:v>12.96</c:v>
                </c:pt>
                <c:pt idx="4060">
                  <c:v>12.95</c:v>
                </c:pt>
                <c:pt idx="4061">
                  <c:v>12.94</c:v>
                </c:pt>
                <c:pt idx="4062">
                  <c:v>12.94</c:v>
                </c:pt>
                <c:pt idx="4063">
                  <c:v>12.93</c:v>
                </c:pt>
                <c:pt idx="4064">
                  <c:v>12.92</c:v>
                </c:pt>
                <c:pt idx="4065">
                  <c:v>12.92</c:v>
                </c:pt>
                <c:pt idx="4066">
                  <c:v>12.91</c:v>
                </c:pt>
                <c:pt idx="4067">
                  <c:v>12.92</c:v>
                </c:pt>
                <c:pt idx="4068">
                  <c:v>12.91</c:v>
                </c:pt>
                <c:pt idx="4069">
                  <c:v>12.9</c:v>
                </c:pt>
                <c:pt idx="4070">
                  <c:v>12.9</c:v>
                </c:pt>
                <c:pt idx="4071">
                  <c:v>12.9</c:v>
                </c:pt>
                <c:pt idx="4072">
                  <c:v>12.89</c:v>
                </c:pt>
                <c:pt idx="4073">
                  <c:v>12.88</c:v>
                </c:pt>
                <c:pt idx="4074">
                  <c:v>12.87</c:v>
                </c:pt>
                <c:pt idx="4075">
                  <c:v>12.87</c:v>
                </c:pt>
                <c:pt idx="4076">
                  <c:v>12.87</c:v>
                </c:pt>
                <c:pt idx="4077">
                  <c:v>12.87</c:v>
                </c:pt>
                <c:pt idx="4078">
                  <c:v>12.84</c:v>
                </c:pt>
                <c:pt idx="4079">
                  <c:v>12.86</c:v>
                </c:pt>
                <c:pt idx="4080">
                  <c:v>12.85</c:v>
                </c:pt>
                <c:pt idx="4081">
                  <c:v>12.85</c:v>
                </c:pt>
                <c:pt idx="4082">
                  <c:v>12.84</c:v>
                </c:pt>
                <c:pt idx="4083">
                  <c:v>12.83</c:v>
                </c:pt>
                <c:pt idx="4084">
                  <c:v>12.83</c:v>
                </c:pt>
                <c:pt idx="4085">
                  <c:v>12.83</c:v>
                </c:pt>
                <c:pt idx="4086">
                  <c:v>12.82</c:v>
                </c:pt>
                <c:pt idx="4087">
                  <c:v>12.81</c:v>
                </c:pt>
                <c:pt idx="4088">
                  <c:v>12.81</c:v>
                </c:pt>
                <c:pt idx="4089">
                  <c:v>12.81</c:v>
                </c:pt>
                <c:pt idx="4090">
                  <c:v>12.8</c:v>
                </c:pt>
                <c:pt idx="4091">
                  <c:v>12.81</c:v>
                </c:pt>
                <c:pt idx="4092">
                  <c:v>12.8</c:v>
                </c:pt>
                <c:pt idx="4093">
                  <c:v>12.79</c:v>
                </c:pt>
                <c:pt idx="4094">
                  <c:v>12.79</c:v>
                </c:pt>
                <c:pt idx="4095">
                  <c:v>12.79</c:v>
                </c:pt>
                <c:pt idx="4096">
                  <c:v>12.78</c:v>
                </c:pt>
                <c:pt idx="4097">
                  <c:v>12.77</c:v>
                </c:pt>
                <c:pt idx="4098">
                  <c:v>12.77</c:v>
                </c:pt>
                <c:pt idx="4099">
                  <c:v>12.77</c:v>
                </c:pt>
                <c:pt idx="4100">
                  <c:v>12.76</c:v>
                </c:pt>
                <c:pt idx="4101">
                  <c:v>12.75</c:v>
                </c:pt>
                <c:pt idx="4102">
                  <c:v>12.74</c:v>
                </c:pt>
                <c:pt idx="4103">
                  <c:v>12.73</c:v>
                </c:pt>
                <c:pt idx="4104">
                  <c:v>12.72</c:v>
                </c:pt>
                <c:pt idx="4105">
                  <c:v>12.72</c:v>
                </c:pt>
                <c:pt idx="4106">
                  <c:v>12.7</c:v>
                </c:pt>
                <c:pt idx="4107">
                  <c:v>12.69</c:v>
                </c:pt>
                <c:pt idx="4108">
                  <c:v>12.68</c:v>
                </c:pt>
                <c:pt idx="4109">
                  <c:v>12.67</c:v>
                </c:pt>
                <c:pt idx="4110">
                  <c:v>12.67</c:v>
                </c:pt>
                <c:pt idx="4111">
                  <c:v>12.66</c:v>
                </c:pt>
                <c:pt idx="4112">
                  <c:v>12.65</c:v>
                </c:pt>
                <c:pt idx="4113">
                  <c:v>12.64</c:v>
                </c:pt>
                <c:pt idx="4114">
                  <c:v>12.64</c:v>
                </c:pt>
                <c:pt idx="4115">
                  <c:v>12.64</c:v>
                </c:pt>
                <c:pt idx="4116">
                  <c:v>12.63</c:v>
                </c:pt>
                <c:pt idx="4117">
                  <c:v>12.62</c:v>
                </c:pt>
                <c:pt idx="4118">
                  <c:v>12.61</c:v>
                </c:pt>
                <c:pt idx="4119">
                  <c:v>12.61</c:v>
                </c:pt>
                <c:pt idx="4120">
                  <c:v>12.61</c:v>
                </c:pt>
                <c:pt idx="4121">
                  <c:v>12.61</c:v>
                </c:pt>
                <c:pt idx="4122">
                  <c:v>12.6</c:v>
                </c:pt>
                <c:pt idx="4123">
                  <c:v>12.59</c:v>
                </c:pt>
                <c:pt idx="4124">
                  <c:v>12.59</c:v>
                </c:pt>
                <c:pt idx="4125">
                  <c:v>12.58</c:v>
                </c:pt>
                <c:pt idx="4126">
                  <c:v>12.57</c:v>
                </c:pt>
                <c:pt idx="4127">
                  <c:v>12.57</c:v>
                </c:pt>
                <c:pt idx="4128">
                  <c:v>12.56</c:v>
                </c:pt>
                <c:pt idx="4129">
                  <c:v>12.56</c:v>
                </c:pt>
                <c:pt idx="4130">
                  <c:v>12.56</c:v>
                </c:pt>
                <c:pt idx="4131">
                  <c:v>12.56</c:v>
                </c:pt>
                <c:pt idx="4132">
                  <c:v>12.55</c:v>
                </c:pt>
                <c:pt idx="4133">
                  <c:v>12.54</c:v>
                </c:pt>
                <c:pt idx="4134">
                  <c:v>12.54</c:v>
                </c:pt>
                <c:pt idx="4135">
                  <c:v>12.53</c:v>
                </c:pt>
                <c:pt idx="4136">
                  <c:v>12.53</c:v>
                </c:pt>
                <c:pt idx="4137">
                  <c:v>12.51</c:v>
                </c:pt>
                <c:pt idx="4138">
                  <c:v>12.51</c:v>
                </c:pt>
                <c:pt idx="4139">
                  <c:v>12.51</c:v>
                </c:pt>
                <c:pt idx="4140">
                  <c:v>12.51</c:v>
                </c:pt>
                <c:pt idx="4141">
                  <c:v>12.5</c:v>
                </c:pt>
                <c:pt idx="4142">
                  <c:v>12.5</c:v>
                </c:pt>
                <c:pt idx="4143">
                  <c:v>12.5</c:v>
                </c:pt>
                <c:pt idx="4144">
                  <c:v>12.5</c:v>
                </c:pt>
                <c:pt idx="4145">
                  <c:v>12.49</c:v>
                </c:pt>
                <c:pt idx="4146">
                  <c:v>12.49</c:v>
                </c:pt>
                <c:pt idx="4147">
                  <c:v>12.49</c:v>
                </c:pt>
                <c:pt idx="4148">
                  <c:v>12.48</c:v>
                </c:pt>
                <c:pt idx="4149">
                  <c:v>12.49</c:v>
                </c:pt>
                <c:pt idx="4150">
                  <c:v>12.48</c:v>
                </c:pt>
                <c:pt idx="4151">
                  <c:v>12.48</c:v>
                </c:pt>
                <c:pt idx="4152">
                  <c:v>12.51</c:v>
                </c:pt>
                <c:pt idx="4153">
                  <c:v>12.47</c:v>
                </c:pt>
                <c:pt idx="4154">
                  <c:v>12.45</c:v>
                </c:pt>
                <c:pt idx="4155">
                  <c:v>12.44</c:v>
                </c:pt>
                <c:pt idx="4156">
                  <c:v>12.43</c:v>
                </c:pt>
                <c:pt idx="4157">
                  <c:v>12.42</c:v>
                </c:pt>
                <c:pt idx="4158">
                  <c:v>12.4</c:v>
                </c:pt>
                <c:pt idx="4159">
                  <c:v>12.37</c:v>
                </c:pt>
                <c:pt idx="4160">
                  <c:v>12.35</c:v>
                </c:pt>
                <c:pt idx="4161">
                  <c:v>12.35</c:v>
                </c:pt>
                <c:pt idx="4162">
                  <c:v>12.35</c:v>
                </c:pt>
                <c:pt idx="4163">
                  <c:v>12.34</c:v>
                </c:pt>
                <c:pt idx="4164">
                  <c:v>12.35</c:v>
                </c:pt>
                <c:pt idx="4165">
                  <c:v>12.33</c:v>
                </c:pt>
                <c:pt idx="4166">
                  <c:v>12.32</c:v>
                </c:pt>
                <c:pt idx="4167">
                  <c:v>12.32</c:v>
                </c:pt>
                <c:pt idx="4168">
                  <c:v>12.32</c:v>
                </c:pt>
                <c:pt idx="4169">
                  <c:v>12.32</c:v>
                </c:pt>
                <c:pt idx="4170">
                  <c:v>12.32</c:v>
                </c:pt>
                <c:pt idx="4171">
                  <c:v>12.32</c:v>
                </c:pt>
                <c:pt idx="4172">
                  <c:v>12.32</c:v>
                </c:pt>
                <c:pt idx="4173">
                  <c:v>12.31</c:v>
                </c:pt>
                <c:pt idx="4174">
                  <c:v>12.32</c:v>
                </c:pt>
                <c:pt idx="4175">
                  <c:v>12.32</c:v>
                </c:pt>
                <c:pt idx="4176">
                  <c:v>12.32</c:v>
                </c:pt>
                <c:pt idx="4177">
                  <c:v>12.34</c:v>
                </c:pt>
                <c:pt idx="4178">
                  <c:v>12.36</c:v>
                </c:pt>
                <c:pt idx="4179">
                  <c:v>12.36</c:v>
                </c:pt>
                <c:pt idx="4180">
                  <c:v>12.35</c:v>
                </c:pt>
                <c:pt idx="4181">
                  <c:v>12.35</c:v>
                </c:pt>
                <c:pt idx="4182">
                  <c:v>12.36</c:v>
                </c:pt>
                <c:pt idx="4183">
                  <c:v>12.35</c:v>
                </c:pt>
                <c:pt idx="4184">
                  <c:v>12.35</c:v>
                </c:pt>
                <c:pt idx="4185">
                  <c:v>12.35</c:v>
                </c:pt>
                <c:pt idx="4186">
                  <c:v>12.32</c:v>
                </c:pt>
                <c:pt idx="4187">
                  <c:v>12.31</c:v>
                </c:pt>
                <c:pt idx="4188">
                  <c:v>12.32</c:v>
                </c:pt>
                <c:pt idx="4189">
                  <c:v>12.32</c:v>
                </c:pt>
                <c:pt idx="4190">
                  <c:v>12.31</c:v>
                </c:pt>
                <c:pt idx="4191">
                  <c:v>12.3</c:v>
                </c:pt>
                <c:pt idx="4192">
                  <c:v>12.3</c:v>
                </c:pt>
                <c:pt idx="4193">
                  <c:v>12.29</c:v>
                </c:pt>
                <c:pt idx="4194">
                  <c:v>12.28</c:v>
                </c:pt>
                <c:pt idx="4195">
                  <c:v>12.26</c:v>
                </c:pt>
                <c:pt idx="4196">
                  <c:v>12.26</c:v>
                </c:pt>
                <c:pt idx="4197">
                  <c:v>12.25</c:v>
                </c:pt>
                <c:pt idx="4198">
                  <c:v>12.24</c:v>
                </c:pt>
                <c:pt idx="4199">
                  <c:v>12.24</c:v>
                </c:pt>
                <c:pt idx="4200">
                  <c:v>12.22</c:v>
                </c:pt>
                <c:pt idx="4201">
                  <c:v>12.22</c:v>
                </c:pt>
                <c:pt idx="4202">
                  <c:v>12.21</c:v>
                </c:pt>
                <c:pt idx="4203">
                  <c:v>12.2</c:v>
                </c:pt>
                <c:pt idx="4204">
                  <c:v>12.19</c:v>
                </c:pt>
                <c:pt idx="4205">
                  <c:v>12.18</c:v>
                </c:pt>
                <c:pt idx="4206">
                  <c:v>12.17</c:v>
                </c:pt>
                <c:pt idx="4207">
                  <c:v>12.16</c:v>
                </c:pt>
                <c:pt idx="4208">
                  <c:v>12.15</c:v>
                </c:pt>
                <c:pt idx="4209">
                  <c:v>12.15</c:v>
                </c:pt>
                <c:pt idx="4210">
                  <c:v>12.13</c:v>
                </c:pt>
                <c:pt idx="4211">
                  <c:v>12.13</c:v>
                </c:pt>
                <c:pt idx="4212">
                  <c:v>12.12</c:v>
                </c:pt>
                <c:pt idx="4213">
                  <c:v>12.11</c:v>
                </c:pt>
                <c:pt idx="4214">
                  <c:v>12.1</c:v>
                </c:pt>
                <c:pt idx="4215">
                  <c:v>12.09</c:v>
                </c:pt>
                <c:pt idx="4216">
                  <c:v>12.09</c:v>
                </c:pt>
                <c:pt idx="4217">
                  <c:v>12.08</c:v>
                </c:pt>
                <c:pt idx="4218">
                  <c:v>12.07</c:v>
                </c:pt>
                <c:pt idx="4219">
                  <c:v>12.06</c:v>
                </c:pt>
                <c:pt idx="4220">
                  <c:v>12.05</c:v>
                </c:pt>
                <c:pt idx="4221">
                  <c:v>12.04</c:v>
                </c:pt>
                <c:pt idx="4222">
                  <c:v>12.03</c:v>
                </c:pt>
                <c:pt idx="4223">
                  <c:v>12.02</c:v>
                </c:pt>
                <c:pt idx="4224">
                  <c:v>12.01</c:v>
                </c:pt>
                <c:pt idx="4225">
                  <c:v>12</c:v>
                </c:pt>
                <c:pt idx="4226">
                  <c:v>11.99</c:v>
                </c:pt>
                <c:pt idx="4227">
                  <c:v>11.99</c:v>
                </c:pt>
                <c:pt idx="4228">
                  <c:v>11.97</c:v>
                </c:pt>
                <c:pt idx="4229">
                  <c:v>11.96</c:v>
                </c:pt>
                <c:pt idx="4230">
                  <c:v>11.95</c:v>
                </c:pt>
                <c:pt idx="4231">
                  <c:v>11.94</c:v>
                </c:pt>
                <c:pt idx="4232">
                  <c:v>11.93</c:v>
                </c:pt>
                <c:pt idx="4233">
                  <c:v>11.92</c:v>
                </c:pt>
                <c:pt idx="4234">
                  <c:v>11.91</c:v>
                </c:pt>
                <c:pt idx="4235">
                  <c:v>11.9</c:v>
                </c:pt>
                <c:pt idx="4236">
                  <c:v>11.89</c:v>
                </c:pt>
                <c:pt idx="4237">
                  <c:v>11.88</c:v>
                </c:pt>
                <c:pt idx="4238">
                  <c:v>11.87</c:v>
                </c:pt>
                <c:pt idx="4239">
                  <c:v>11.85</c:v>
                </c:pt>
                <c:pt idx="4240">
                  <c:v>11.85</c:v>
                </c:pt>
                <c:pt idx="4241">
                  <c:v>11.83</c:v>
                </c:pt>
                <c:pt idx="4242">
                  <c:v>11.82</c:v>
                </c:pt>
                <c:pt idx="4243">
                  <c:v>11.81</c:v>
                </c:pt>
                <c:pt idx="4244">
                  <c:v>11.79</c:v>
                </c:pt>
                <c:pt idx="4245">
                  <c:v>11.78</c:v>
                </c:pt>
                <c:pt idx="4246">
                  <c:v>11.77</c:v>
                </c:pt>
                <c:pt idx="4247">
                  <c:v>11.76</c:v>
                </c:pt>
                <c:pt idx="4248">
                  <c:v>11.74</c:v>
                </c:pt>
                <c:pt idx="4249">
                  <c:v>11.73</c:v>
                </c:pt>
                <c:pt idx="4250">
                  <c:v>11.72</c:v>
                </c:pt>
                <c:pt idx="4251">
                  <c:v>11.7</c:v>
                </c:pt>
                <c:pt idx="4252">
                  <c:v>11.69</c:v>
                </c:pt>
                <c:pt idx="4253">
                  <c:v>11.67</c:v>
                </c:pt>
                <c:pt idx="4254">
                  <c:v>11.66</c:v>
                </c:pt>
                <c:pt idx="4255">
                  <c:v>11.65</c:v>
                </c:pt>
                <c:pt idx="4256">
                  <c:v>11.63</c:v>
                </c:pt>
                <c:pt idx="4257">
                  <c:v>11.62</c:v>
                </c:pt>
                <c:pt idx="4258">
                  <c:v>11.61</c:v>
                </c:pt>
                <c:pt idx="4259">
                  <c:v>11.6</c:v>
                </c:pt>
                <c:pt idx="4260">
                  <c:v>11.58</c:v>
                </c:pt>
                <c:pt idx="4261">
                  <c:v>11.56</c:v>
                </c:pt>
                <c:pt idx="4262">
                  <c:v>11.55</c:v>
                </c:pt>
                <c:pt idx="4263">
                  <c:v>11.53</c:v>
                </c:pt>
                <c:pt idx="4264">
                  <c:v>11.52</c:v>
                </c:pt>
                <c:pt idx="4265">
                  <c:v>11.51</c:v>
                </c:pt>
                <c:pt idx="4266">
                  <c:v>11.5</c:v>
                </c:pt>
                <c:pt idx="4267">
                  <c:v>11.48</c:v>
                </c:pt>
                <c:pt idx="4268">
                  <c:v>11.47</c:v>
                </c:pt>
                <c:pt idx="4269">
                  <c:v>11.45</c:v>
                </c:pt>
                <c:pt idx="4270">
                  <c:v>11.45</c:v>
                </c:pt>
                <c:pt idx="4271">
                  <c:v>11.43</c:v>
                </c:pt>
                <c:pt idx="4272">
                  <c:v>11.42</c:v>
                </c:pt>
                <c:pt idx="4273">
                  <c:v>11.39</c:v>
                </c:pt>
                <c:pt idx="4274">
                  <c:v>11.39</c:v>
                </c:pt>
                <c:pt idx="4275">
                  <c:v>11.37</c:v>
                </c:pt>
                <c:pt idx="4276">
                  <c:v>11.36</c:v>
                </c:pt>
                <c:pt idx="4277">
                  <c:v>11.35</c:v>
                </c:pt>
                <c:pt idx="4278">
                  <c:v>11.33</c:v>
                </c:pt>
                <c:pt idx="4279">
                  <c:v>11.32</c:v>
                </c:pt>
                <c:pt idx="4280">
                  <c:v>11.31</c:v>
                </c:pt>
                <c:pt idx="4281">
                  <c:v>11.3</c:v>
                </c:pt>
                <c:pt idx="4282">
                  <c:v>11.29</c:v>
                </c:pt>
                <c:pt idx="4283">
                  <c:v>11.28</c:v>
                </c:pt>
                <c:pt idx="4284">
                  <c:v>11.26</c:v>
                </c:pt>
                <c:pt idx="4285">
                  <c:v>11.25</c:v>
                </c:pt>
                <c:pt idx="4286">
                  <c:v>11.23</c:v>
                </c:pt>
                <c:pt idx="4287">
                  <c:v>11.22</c:v>
                </c:pt>
                <c:pt idx="4288">
                  <c:v>11.2</c:v>
                </c:pt>
                <c:pt idx="4289">
                  <c:v>11.19</c:v>
                </c:pt>
                <c:pt idx="4290">
                  <c:v>11.17</c:v>
                </c:pt>
                <c:pt idx="4291">
                  <c:v>11.15</c:v>
                </c:pt>
                <c:pt idx="4292">
                  <c:v>11.14</c:v>
                </c:pt>
                <c:pt idx="4293">
                  <c:v>11.12</c:v>
                </c:pt>
                <c:pt idx="4294">
                  <c:v>11.11</c:v>
                </c:pt>
                <c:pt idx="4295">
                  <c:v>11.09</c:v>
                </c:pt>
                <c:pt idx="4296">
                  <c:v>11.08</c:v>
                </c:pt>
                <c:pt idx="4297">
                  <c:v>11.06</c:v>
                </c:pt>
                <c:pt idx="4298">
                  <c:v>11.04</c:v>
                </c:pt>
                <c:pt idx="4299">
                  <c:v>11.02</c:v>
                </c:pt>
                <c:pt idx="4300">
                  <c:v>11.01</c:v>
                </c:pt>
                <c:pt idx="4301">
                  <c:v>10.99</c:v>
                </c:pt>
                <c:pt idx="4302">
                  <c:v>10.97</c:v>
                </c:pt>
                <c:pt idx="4303">
                  <c:v>10.95</c:v>
                </c:pt>
                <c:pt idx="4304">
                  <c:v>10.93</c:v>
                </c:pt>
                <c:pt idx="4305">
                  <c:v>10.92</c:v>
                </c:pt>
                <c:pt idx="4306">
                  <c:v>10.9</c:v>
                </c:pt>
                <c:pt idx="4307">
                  <c:v>10.88</c:v>
                </c:pt>
                <c:pt idx="4308">
                  <c:v>10.87</c:v>
                </c:pt>
                <c:pt idx="4309">
                  <c:v>10.85</c:v>
                </c:pt>
                <c:pt idx="4310">
                  <c:v>10.83</c:v>
                </c:pt>
                <c:pt idx="4311">
                  <c:v>10.81</c:v>
                </c:pt>
                <c:pt idx="4312">
                  <c:v>10.8</c:v>
                </c:pt>
                <c:pt idx="4313">
                  <c:v>10.78</c:v>
                </c:pt>
                <c:pt idx="4314">
                  <c:v>10.76</c:v>
                </c:pt>
                <c:pt idx="4315">
                  <c:v>10.75</c:v>
                </c:pt>
                <c:pt idx="4316">
                  <c:v>10.73</c:v>
                </c:pt>
                <c:pt idx="4317">
                  <c:v>10.71</c:v>
                </c:pt>
                <c:pt idx="4318">
                  <c:v>10.69</c:v>
                </c:pt>
                <c:pt idx="4319">
                  <c:v>10.68</c:v>
                </c:pt>
                <c:pt idx="4320">
                  <c:v>10.66</c:v>
                </c:pt>
                <c:pt idx="4321">
                  <c:v>10.64</c:v>
                </c:pt>
                <c:pt idx="4322">
                  <c:v>10.62</c:v>
                </c:pt>
                <c:pt idx="4323">
                  <c:v>10.6</c:v>
                </c:pt>
                <c:pt idx="4324">
                  <c:v>10.58</c:v>
                </c:pt>
                <c:pt idx="4325">
                  <c:v>10.56</c:v>
                </c:pt>
                <c:pt idx="4326">
                  <c:v>10.53</c:v>
                </c:pt>
                <c:pt idx="4327">
                  <c:v>10.51</c:v>
                </c:pt>
                <c:pt idx="4328">
                  <c:v>10.49</c:v>
                </c:pt>
                <c:pt idx="4329">
                  <c:v>10.47</c:v>
                </c:pt>
                <c:pt idx="4330">
                  <c:v>10.45</c:v>
                </c:pt>
                <c:pt idx="4331">
                  <c:v>10.43</c:v>
                </c:pt>
                <c:pt idx="4332">
                  <c:v>10.41</c:v>
                </c:pt>
                <c:pt idx="4333">
                  <c:v>10.38</c:v>
                </c:pt>
                <c:pt idx="4334">
                  <c:v>10.37</c:v>
                </c:pt>
                <c:pt idx="4335">
                  <c:v>10.34</c:v>
                </c:pt>
                <c:pt idx="4336">
                  <c:v>10.32</c:v>
                </c:pt>
                <c:pt idx="4337">
                  <c:v>10.3</c:v>
                </c:pt>
                <c:pt idx="4338">
                  <c:v>10.28</c:v>
                </c:pt>
                <c:pt idx="4339">
                  <c:v>10.27</c:v>
                </c:pt>
                <c:pt idx="4340">
                  <c:v>10.24</c:v>
                </c:pt>
                <c:pt idx="4341">
                  <c:v>10.23</c:v>
                </c:pt>
                <c:pt idx="4342">
                  <c:v>10.199999999999999</c:v>
                </c:pt>
                <c:pt idx="4343">
                  <c:v>10.18</c:v>
                </c:pt>
                <c:pt idx="4344">
                  <c:v>10.17</c:v>
                </c:pt>
                <c:pt idx="4345">
                  <c:v>10.15</c:v>
                </c:pt>
                <c:pt idx="4346">
                  <c:v>10.130000000000001</c:v>
                </c:pt>
                <c:pt idx="4347">
                  <c:v>10.11</c:v>
                </c:pt>
                <c:pt idx="4348">
                  <c:v>10.09</c:v>
                </c:pt>
                <c:pt idx="4349">
                  <c:v>10.08</c:v>
                </c:pt>
                <c:pt idx="4350">
                  <c:v>10.06</c:v>
                </c:pt>
                <c:pt idx="4351">
                  <c:v>10.039999999999999</c:v>
                </c:pt>
                <c:pt idx="4352">
                  <c:v>10.029999999999999</c:v>
                </c:pt>
                <c:pt idx="4353">
                  <c:v>10.01</c:v>
                </c:pt>
                <c:pt idx="4354">
                  <c:v>9.99</c:v>
                </c:pt>
                <c:pt idx="4355">
                  <c:v>9.98</c:v>
                </c:pt>
                <c:pt idx="4356">
                  <c:v>9.9600000000000009</c:v>
                </c:pt>
                <c:pt idx="4357">
                  <c:v>9.9499999999999993</c:v>
                </c:pt>
                <c:pt idx="4358">
                  <c:v>9.93</c:v>
                </c:pt>
                <c:pt idx="4359">
                  <c:v>9.92</c:v>
                </c:pt>
                <c:pt idx="4360">
                  <c:v>9.9</c:v>
                </c:pt>
                <c:pt idx="4361">
                  <c:v>9.89</c:v>
                </c:pt>
                <c:pt idx="4362">
                  <c:v>9.8699999999999992</c:v>
                </c:pt>
                <c:pt idx="4363">
                  <c:v>9.85</c:v>
                </c:pt>
                <c:pt idx="4364">
                  <c:v>9.84</c:v>
                </c:pt>
                <c:pt idx="4365">
                  <c:v>9.83</c:v>
                </c:pt>
                <c:pt idx="4366">
                  <c:v>9.81</c:v>
                </c:pt>
                <c:pt idx="4367">
                  <c:v>9.8000000000000007</c:v>
                </c:pt>
                <c:pt idx="4368">
                  <c:v>9.7899999999999991</c:v>
                </c:pt>
                <c:pt idx="4369">
                  <c:v>9.7799999999999994</c:v>
                </c:pt>
                <c:pt idx="4370">
                  <c:v>9.77</c:v>
                </c:pt>
                <c:pt idx="4371">
                  <c:v>9.75</c:v>
                </c:pt>
                <c:pt idx="4372">
                  <c:v>9.74</c:v>
                </c:pt>
                <c:pt idx="4373">
                  <c:v>9.73</c:v>
                </c:pt>
                <c:pt idx="4374">
                  <c:v>9.7100000000000009</c:v>
                </c:pt>
                <c:pt idx="4375">
                  <c:v>9.7200000000000006</c:v>
                </c:pt>
                <c:pt idx="4376">
                  <c:v>9.6999999999999993</c:v>
                </c:pt>
                <c:pt idx="4377">
                  <c:v>9.7100000000000009</c:v>
                </c:pt>
                <c:pt idx="4378">
                  <c:v>9.6999999999999993</c:v>
                </c:pt>
                <c:pt idx="4379">
                  <c:v>9.7100000000000009</c:v>
                </c:pt>
                <c:pt idx="4380">
                  <c:v>9.6999999999999993</c:v>
                </c:pt>
                <c:pt idx="4381">
                  <c:v>9.7100000000000009</c:v>
                </c:pt>
                <c:pt idx="4382">
                  <c:v>9.7100000000000009</c:v>
                </c:pt>
                <c:pt idx="4383">
                  <c:v>9.69</c:v>
                </c:pt>
                <c:pt idx="4384">
                  <c:v>9.7100000000000009</c:v>
                </c:pt>
                <c:pt idx="4385">
                  <c:v>9.7100000000000009</c:v>
                </c:pt>
                <c:pt idx="4386">
                  <c:v>9.7100000000000009</c:v>
                </c:pt>
                <c:pt idx="4387">
                  <c:v>9.7100000000000009</c:v>
                </c:pt>
                <c:pt idx="4388">
                  <c:v>9.7100000000000009</c:v>
                </c:pt>
                <c:pt idx="4389">
                  <c:v>9.7100000000000009</c:v>
                </c:pt>
                <c:pt idx="4390">
                  <c:v>9.7100000000000009</c:v>
                </c:pt>
                <c:pt idx="4391">
                  <c:v>9.7100000000000009</c:v>
                </c:pt>
                <c:pt idx="4392">
                  <c:v>9.7200000000000006</c:v>
                </c:pt>
                <c:pt idx="4393">
                  <c:v>9.73</c:v>
                </c:pt>
                <c:pt idx="4394">
                  <c:v>9.73</c:v>
                </c:pt>
                <c:pt idx="4395">
                  <c:v>9.74</c:v>
                </c:pt>
                <c:pt idx="4396">
                  <c:v>9.74</c:v>
                </c:pt>
                <c:pt idx="4397">
                  <c:v>9.73</c:v>
                </c:pt>
                <c:pt idx="4398">
                  <c:v>9.73</c:v>
                </c:pt>
                <c:pt idx="4399">
                  <c:v>9.73</c:v>
                </c:pt>
                <c:pt idx="4400">
                  <c:v>9.7200000000000006</c:v>
                </c:pt>
                <c:pt idx="4401">
                  <c:v>9.7100000000000009</c:v>
                </c:pt>
                <c:pt idx="4402">
                  <c:v>9.6999999999999993</c:v>
                </c:pt>
                <c:pt idx="4403">
                  <c:v>9.7200000000000006</c:v>
                </c:pt>
                <c:pt idx="4404">
                  <c:v>9.76</c:v>
                </c:pt>
                <c:pt idx="4405">
                  <c:v>9.7799999999999994</c:v>
                </c:pt>
                <c:pt idx="4406">
                  <c:v>9.7799999999999994</c:v>
                </c:pt>
                <c:pt idx="4407">
                  <c:v>9.7799999999999994</c:v>
                </c:pt>
                <c:pt idx="4408">
                  <c:v>9.77</c:v>
                </c:pt>
                <c:pt idx="4409">
                  <c:v>9.76</c:v>
                </c:pt>
                <c:pt idx="4410">
                  <c:v>9.75</c:v>
                </c:pt>
                <c:pt idx="4411">
                  <c:v>9.73</c:v>
                </c:pt>
                <c:pt idx="4412">
                  <c:v>9.7200000000000006</c:v>
                </c:pt>
                <c:pt idx="4413">
                  <c:v>9.6999999999999993</c:v>
                </c:pt>
                <c:pt idx="4414">
                  <c:v>9.69</c:v>
                </c:pt>
                <c:pt idx="4415">
                  <c:v>9.67</c:v>
                </c:pt>
                <c:pt idx="4416">
                  <c:v>9.65</c:v>
                </c:pt>
                <c:pt idx="4417">
                  <c:v>9.64</c:v>
                </c:pt>
                <c:pt idx="4418">
                  <c:v>9.6199999999999992</c:v>
                </c:pt>
                <c:pt idx="4419">
                  <c:v>9.6</c:v>
                </c:pt>
                <c:pt idx="4420">
                  <c:v>9.59</c:v>
                </c:pt>
                <c:pt idx="4421">
                  <c:v>9.57</c:v>
                </c:pt>
                <c:pt idx="4422">
                  <c:v>9.56</c:v>
                </c:pt>
                <c:pt idx="4423">
                  <c:v>9.5399999999999991</c:v>
                </c:pt>
                <c:pt idx="4424">
                  <c:v>9.52</c:v>
                </c:pt>
                <c:pt idx="4425">
                  <c:v>9.51</c:v>
                </c:pt>
                <c:pt idx="4426">
                  <c:v>9.5</c:v>
                </c:pt>
                <c:pt idx="4427">
                  <c:v>9.48</c:v>
                </c:pt>
                <c:pt idx="4428">
                  <c:v>9.4700000000000006</c:v>
                </c:pt>
                <c:pt idx="4429">
                  <c:v>9.4600000000000009</c:v>
                </c:pt>
                <c:pt idx="4430">
                  <c:v>9.4499999999999993</c:v>
                </c:pt>
                <c:pt idx="4431">
                  <c:v>9.44</c:v>
                </c:pt>
                <c:pt idx="4432">
                  <c:v>9.43</c:v>
                </c:pt>
                <c:pt idx="4433">
                  <c:v>9.42</c:v>
                </c:pt>
                <c:pt idx="4434">
                  <c:v>9.41</c:v>
                </c:pt>
                <c:pt idx="4435">
                  <c:v>9.4</c:v>
                </c:pt>
                <c:pt idx="4436">
                  <c:v>9.39</c:v>
                </c:pt>
                <c:pt idx="4437">
                  <c:v>9.35</c:v>
                </c:pt>
                <c:pt idx="4438">
                  <c:v>9.3000000000000007</c:v>
                </c:pt>
                <c:pt idx="4439">
                  <c:v>9.27</c:v>
                </c:pt>
                <c:pt idx="4440">
                  <c:v>9.25</c:v>
                </c:pt>
                <c:pt idx="4441">
                  <c:v>9.23</c:v>
                </c:pt>
                <c:pt idx="4442">
                  <c:v>9.1999999999999993</c:v>
                </c:pt>
                <c:pt idx="4443">
                  <c:v>9.19</c:v>
                </c:pt>
                <c:pt idx="4444">
                  <c:v>9.17</c:v>
                </c:pt>
                <c:pt idx="4445">
                  <c:v>9.16</c:v>
                </c:pt>
                <c:pt idx="4446">
                  <c:v>9.14</c:v>
                </c:pt>
                <c:pt idx="4447">
                  <c:v>9.14</c:v>
                </c:pt>
                <c:pt idx="4448">
                  <c:v>9.16</c:v>
                </c:pt>
                <c:pt idx="4449">
                  <c:v>9.17</c:v>
                </c:pt>
                <c:pt idx="4450">
                  <c:v>9.17</c:v>
                </c:pt>
                <c:pt idx="4451">
                  <c:v>9.16</c:v>
                </c:pt>
                <c:pt idx="4452">
                  <c:v>9.16</c:v>
                </c:pt>
                <c:pt idx="4453">
                  <c:v>9.16</c:v>
                </c:pt>
                <c:pt idx="4454">
                  <c:v>9.15</c:v>
                </c:pt>
                <c:pt idx="4455">
                  <c:v>9.15</c:v>
                </c:pt>
                <c:pt idx="4456">
                  <c:v>9.14</c:v>
                </c:pt>
                <c:pt idx="4457">
                  <c:v>9.14</c:v>
                </c:pt>
                <c:pt idx="4458">
                  <c:v>9.16</c:v>
                </c:pt>
                <c:pt idx="4459">
                  <c:v>9.19</c:v>
                </c:pt>
                <c:pt idx="4460">
                  <c:v>9.1999999999999993</c:v>
                </c:pt>
                <c:pt idx="4461">
                  <c:v>9.1999999999999993</c:v>
                </c:pt>
                <c:pt idx="4462">
                  <c:v>9.18</c:v>
                </c:pt>
                <c:pt idx="4463">
                  <c:v>9.18</c:v>
                </c:pt>
                <c:pt idx="4464">
                  <c:v>9.2100000000000009</c:v>
                </c:pt>
                <c:pt idx="4465">
                  <c:v>9.2100000000000009</c:v>
                </c:pt>
                <c:pt idx="4466">
                  <c:v>9.2100000000000009</c:v>
                </c:pt>
                <c:pt idx="4467">
                  <c:v>9.2100000000000009</c:v>
                </c:pt>
                <c:pt idx="4468">
                  <c:v>9.2200000000000006</c:v>
                </c:pt>
                <c:pt idx="4469">
                  <c:v>9.18</c:v>
                </c:pt>
                <c:pt idx="4470">
                  <c:v>9.2100000000000009</c:v>
                </c:pt>
                <c:pt idx="4471">
                  <c:v>9.19</c:v>
                </c:pt>
                <c:pt idx="4472">
                  <c:v>9.1999999999999993</c:v>
                </c:pt>
                <c:pt idx="4473">
                  <c:v>9.1999999999999993</c:v>
                </c:pt>
                <c:pt idx="4474">
                  <c:v>9.19</c:v>
                </c:pt>
                <c:pt idx="4475">
                  <c:v>9.19</c:v>
                </c:pt>
                <c:pt idx="4476">
                  <c:v>9.17</c:v>
                </c:pt>
                <c:pt idx="4477">
                  <c:v>9.18</c:v>
                </c:pt>
                <c:pt idx="4478">
                  <c:v>9.17</c:v>
                </c:pt>
                <c:pt idx="4479">
                  <c:v>9.15</c:v>
                </c:pt>
                <c:pt idx="4480">
                  <c:v>9.16</c:v>
                </c:pt>
                <c:pt idx="4481">
                  <c:v>9.15</c:v>
                </c:pt>
                <c:pt idx="4482">
                  <c:v>9.14</c:v>
                </c:pt>
                <c:pt idx="4483">
                  <c:v>9.14</c:v>
                </c:pt>
                <c:pt idx="4484">
                  <c:v>9.1300000000000008</c:v>
                </c:pt>
                <c:pt idx="4485">
                  <c:v>9.1300000000000008</c:v>
                </c:pt>
                <c:pt idx="4486">
                  <c:v>9.1199999999999992</c:v>
                </c:pt>
                <c:pt idx="4487">
                  <c:v>9.1199999999999992</c:v>
                </c:pt>
                <c:pt idx="4488">
                  <c:v>9.11</c:v>
                </c:pt>
                <c:pt idx="4489">
                  <c:v>9.11</c:v>
                </c:pt>
                <c:pt idx="4490">
                  <c:v>9.1</c:v>
                </c:pt>
                <c:pt idx="4491">
                  <c:v>9.1</c:v>
                </c:pt>
                <c:pt idx="4492">
                  <c:v>9.09</c:v>
                </c:pt>
                <c:pt idx="4493">
                  <c:v>9.08</c:v>
                </c:pt>
                <c:pt idx="4494">
                  <c:v>9.06</c:v>
                </c:pt>
                <c:pt idx="4495">
                  <c:v>9.0399999999999991</c:v>
                </c:pt>
                <c:pt idx="4496">
                  <c:v>9.0299999999999994</c:v>
                </c:pt>
                <c:pt idx="4497">
                  <c:v>9.02</c:v>
                </c:pt>
                <c:pt idx="4498">
                  <c:v>9.01</c:v>
                </c:pt>
                <c:pt idx="4499">
                  <c:v>9</c:v>
                </c:pt>
                <c:pt idx="4500">
                  <c:v>8.99</c:v>
                </c:pt>
                <c:pt idx="4501">
                  <c:v>8.9700000000000006</c:v>
                </c:pt>
                <c:pt idx="4502">
                  <c:v>8.9499999999999993</c:v>
                </c:pt>
                <c:pt idx="4503">
                  <c:v>8.93</c:v>
                </c:pt>
                <c:pt idx="4504">
                  <c:v>8.92</c:v>
                </c:pt>
                <c:pt idx="4505">
                  <c:v>8.91</c:v>
                </c:pt>
                <c:pt idx="4506">
                  <c:v>8.9</c:v>
                </c:pt>
                <c:pt idx="4507">
                  <c:v>8.89</c:v>
                </c:pt>
                <c:pt idx="4508">
                  <c:v>8.89</c:v>
                </c:pt>
                <c:pt idx="4509">
                  <c:v>8.8800000000000008</c:v>
                </c:pt>
                <c:pt idx="4510">
                  <c:v>8.8699999999999992</c:v>
                </c:pt>
                <c:pt idx="4511">
                  <c:v>8.86</c:v>
                </c:pt>
                <c:pt idx="4512">
                  <c:v>8.86</c:v>
                </c:pt>
                <c:pt idx="4513">
                  <c:v>8.85</c:v>
                </c:pt>
                <c:pt idx="4514">
                  <c:v>8.85</c:v>
                </c:pt>
                <c:pt idx="4515">
                  <c:v>8.84</c:v>
                </c:pt>
                <c:pt idx="4516">
                  <c:v>8.84</c:v>
                </c:pt>
                <c:pt idx="4517">
                  <c:v>8.83</c:v>
                </c:pt>
                <c:pt idx="4518">
                  <c:v>8.83</c:v>
                </c:pt>
                <c:pt idx="4519">
                  <c:v>8.82</c:v>
                </c:pt>
                <c:pt idx="4520">
                  <c:v>8.82</c:v>
                </c:pt>
                <c:pt idx="4521">
                  <c:v>8.81</c:v>
                </c:pt>
                <c:pt idx="4522">
                  <c:v>8.81</c:v>
                </c:pt>
                <c:pt idx="4523">
                  <c:v>8.81</c:v>
                </c:pt>
                <c:pt idx="4524">
                  <c:v>8.8000000000000007</c:v>
                </c:pt>
                <c:pt idx="4525">
                  <c:v>8.8000000000000007</c:v>
                </c:pt>
                <c:pt idx="4526">
                  <c:v>8.76</c:v>
                </c:pt>
                <c:pt idx="4527">
                  <c:v>8.7899999999999991</c:v>
                </c:pt>
                <c:pt idx="4528">
                  <c:v>8.7899999999999991</c:v>
                </c:pt>
                <c:pt idx="4529">
                  <c:v>8.7799999999999994</c:v>
                </c:pt>
                <c:pt idx="4530">
                  <c:v>8.7799999999999994</c:v>
                </c:pt>
                <c:pt idx="4531">
                  <c:v>8.77</c:v>
                </c:pt>
                <c:pt idx="4532">
                  <c:v>8.77</c:v>
                </c:pt>
                <c:pt idx="4533">
                  <c:v>8.77</c:v>
                </c:pt>
                <c:pt idx="4534">
                  <c:v>8.74</c:v>
                </c:pt>
                <c:pt idx="4535">
                  <c:v>8.74</c:v>
                </c:pt>
                <c:pt idx="4536">
                  <c:v>8.73</c:v>
                </c:pt>
                <c:pt idx="4537">
                  <c:v>8.74</c:v>
                </c:pt>
                <c:pt idx="4538">
                  <c:v>8.75</c:v>
                </c:pt>
                <c:pt idx="4539">
                  <c:v>8.75</c:v>
                </c:pt>
                <c:pt idx="4540">
                  <c:v>8.7200000000000006</c:v>
                </c:pt>
                <c:pt idx="4541">
                  <c:v>8.74</c:v>
                </c:pt>
                <c:pt idx="4542">
                  <c:v>8.7200000000000006</c:v>
                </c:pt>
                <c:pt idx="4543">
                  <c:v>8.73</c:v>
                </c:pt>
                <c:pt idx="4544">
                  <c:v>8.73</c:v>
                </c:pt>
                <c:pt idx="4545">
                  <c:v>8.7100000000000009</c:v>
                </c:pt>
                <c:pt idx="4546">
                  <c:v>8.7200000000000006</c:v>
                </c:pt>
                <c:pt idx="4547">
                  <c:v>8.7200000000000006</c:v>
                </c:pt>
                <c:pt idx="4548">
                  <c:v>8.7200000000000006</c:v>
                </c:pt>
                <c:pt idx="4549">
                  <c:v>8.73</c:v>
                </c:pt>
                <c:pt idx="4550">
                  <c:v>8.69</c:v>
                </c:pt>
                <c:pt idx="4551">
                  <c:v>8.7200000000000006</c:v>
                </c:pt>
                <c:pt idx="4552">
                  <c:v>8.68</c:v>
                </c:pt>
                <c:pt idx="4553">
                  <c:v>8.7200000000000006</c:v>
                </c:pt>
                <c:pt idx="4554">
                  <c:v>8.7100000000000009</c:v>
                </c:pt>
                <c:pt idx="4555">
                  <c:v>8.7100000000000009</c:v>
                </c:pt>
                <c:pt idx="4556">
                  <c:v>8.6999999999999993</c:v>
                </c:pt>
                <c:pt idx="4557">
                  <c:v>8.6999999999999993</c:v>
                </c:pt>
                <c:pt idx="4558">
                  <c:v>8.69</c:v>
                </c:pt>
                <c:pt idx="4559">
                  <c:v>8.69</c:v>
                </c:pt>
                <c:pt idx="4560">
                  <c:v>8.66</c:v>
                </c:pt>
                <c:pt idx="4561">
                  <c:v>8.68</c:v>
                </c:pt>
                <c:pt idx="4562">
                  <c:v>8.6300000000000008</c:v>
                </c:pt>
                <c:pt idx="4563">
                  <c:v>8.66</c:v>
                </c:pt>
                <c:pt idx="4564">
                  <c:v>8.64</c:v>
                </c:pt>
                <c:pt idx="4565">
                  <c:v>8.65</c:v>
                </c:pt>
                <c:pt idx="4566">
                  <c:v>8.65</c:v>
                </c:pt>
                <c:pt idx="4567">
                  <c:v>8.6199999999999992</c:v>
                </c:pt>
                <c:pt idx="4568">
                  <c:v>8.6199999999999992</c:v>
                </c:pt>
                <c:pt idx="4569">
                  <c:v>8.6199999999999992</c:v>
                </c:pt>
                <c:pt idx="4570">
                  <c:v>8.64</c:v>
                </c:pt>
                <c:pt idx="4571">
                  <c:v>8.64</c:v>
                </c:pt>
                <c:pt idx="4572">
                  <c:v>8.61</c:v>
                </c:pt>
                <c:pt idx="4573">
                  <c:v>8.59</c:v>
                </c:pt>
                <c:pt idx="4574">
                  <c:v>8.6199999999999992</c:v>
                </c:pt>
                <c:pt idx="4575">
                  <c:v>8.6199999999999992</c:v>
                </c:pt>
                <c:pt idx="4576">
                  <c:v>8.6199999999999992</c:v>
                </c:pt>
                <c:pt idx="4577">
                  <c:v>8.6199999999999992</c:v>
                </c:pt>
                <c:pt idx="4578">
                  <c:v>8.61</c:v>
                </c:pt>
                <c:pt idx="4579">
                  <c:v>8.6199999999999992</c:v>
                </c:pt>
                <c:pt idx="4580">
                  <c:v>8.59</c:v>
                </c:pt>
                <c:pt idx="4581">
                  <c:v>8.6199999999999992</c:v>
                </c:pt>
                <c:pt idx="4582">
                  <c:v>8.61</c:v>
                </c:pt>
                <c:pt idx="4583">
                  <c:v>8.61</c:v>
                </c:pt>
                <c:pt idx="4584">
                  <c:v>8.59</c:v>
                </c:pt>
                <c:pt idx="4585">
                  <c:v>8.61</c:v>
                </c:pt>
                <c:pt idx="4586">
                  <c:v>8.59</c:v>
                </c:pt>
                <c:pt idx="4587">
                  <c:v>8.6</c:v>
                </c:pt>
                <c:pt idx="4588">
                  <c:v>8.6</c:v>
                </c:pt>
                <c:pt idx="4589">
                  <c:v>8.6</c:v>
                </c:pt>
                <c:pt idx="4590">
                  <c:v>8.6</c:v>
                </c:pt>
                <c:pt idx="4591">
                  <c:v>8.6</c:v>
                </c:pt>
                <c:pt idx="4592">
                  <c:v>8.6</c:v>
                </c:pt>
                <c:pt idx="4593">
                  <c:v>8.6</c:v>
                </c:pt>
                <c:pt idx="4594">
                  <c:v>8.59</c:v>
                </c:pt>
                <c:pt idx="4595">
                  <c:v>8.59</c:v>
                </c:pt>
                <c:pt idx="4596">
                  <c:v>8.59</c:v>
                </c:pt>
                <c:pt idx="4597">
                  <c:v>8.59</c:v>
                </c:pt>
                <c:pt idx="4598">
                  <c:v>8.59</c:v>
                </c:pt>
                <c:pt idx="4599">
                  <c:v>8.59</c:v>
                </c:pt>
                <c:pt idx="4600">
                  <c:v>8.58</c:v>
                </c:pt>
                <c:pt idx="4601">
                  <c:v>8.58</c:v>
                </c:pt>
                <c:pt idx="4602">
                  <c:v>8.58</c:v>
                </c:pt>
                <c:pt idx="4603">
                  <c:v>8.58</c:v>
                </c:pt>
                <c:pt idx="4604">
                  <c:v>8.58</c:v>
                </c:pt>
                <c:pt idx="4605">
                  <c:v>8.57</c:v>
                </c:pt>
                <c:pt idx="4606">
                  <c:v>8.57</c:v>
                </c:pt>
                <c:pt idx="4607">
                  <c:v>8.57</c:v>
                </c:pt>
                <c:pt idx="4608">
                  <c:v>8.57</c:v>
                </c:pt>
                <c:pt idx="4609">
                  <c:v>8.57</c:v>
                </c:pt>
                <c:pt idx="4610">
                  <c:v>8.56</c:v>
                </c:pt>
                <c:pt idx="4611">
                  <c:v>8.56</c:v>
                </c:pt>
                <c:pt idx="4612">
                  <c:v>8.56</c:v>
                </c:pt>
                <c:pt idx="4613">
                  <c:v>8.56</c:v>
                </c:pt>
                <c:pt idx="4614">
                  <c:v>8.5500000000000007</c:v>
                </c:pt>
                <c:pt idx="4615">
                  <c:v>8.5500000000000007</c:v>
                </c:pt>
                <c:pt idx="4616">
                  <c:v>8.5500000000000007</c:v>
                </c:pt>
                <c:pt idx="4617">
                  <c:v>8.5500000000000007</c:v>
                </c:pt>
                <c:pt idx="4618">
                  <c:v>8.5399999999999991</c:v>
                </c:pt>
                <c:pt idx="4619">
                  <c:v>8.5399999999999991</c:v>
                </c:pt>
                <c:pt idx="4620">
                  <c:v>8.5399999999999991</c:v>
                </c:pt>
                <c:pt idx="4621">
                  <c:v>8.5399999999999991</c:v>
                </c:pt>
                <c:pt idx="4622">
                  <c:v>8.5299999999999994</c:v>
                </c:pt>
                <c:pt idx="4623">
                  <c:v>8.5399999999999991</c:v>
                </c:pt>
                <c:pt idx="4624">
                  <c:v>8.5299999999999994</c:v>
                </c:pt>
                <c:pt idx="4625">
                  <c:v>8.5299999999999994</c:v>
                </c:pt>
                <c:pt idx="4626">
                  <c:v>8.5299999999999994</c:v>
                </c:pt>
                <c:pt idx="4627">
                  <c:v>8.5299999999999994</c:v>
                </c:pt>
                <c:pt idx="4628">
                  <c:v>8.5299999999999994</c:v>
                </c:pt>
                <c:pt idx="4629">
                  <c:v>8.52</c:v>
                </c:pt>
                <c:pt idx="4630">
                  <c:v>8.52</c:v>
                </c:pt>
                <c:pt idx="4631">
                  <c:v>8.52</c:v>
                </c:pt>
                <c:pt idx="4632">
                  <c:v>8.5</c:v>
                </c:pt>
                <c:pt idx="4633">
                  <c:v>8.41</c:v>
                </c:pt>
                <c:pt idx="4634">
                  <c:v>8.3800000000000008</c:v>
                </c:pt>
                <c:pt idx="4635">
                  <c:v>8.3800000000000008</c:v>
                </c:pt>
                <c:pt idx="4636">
                  <c:v>8.35</c:v>
                </c:pt>
                <c:pt idx="4637">
                  <c:v>8.32</c:v>
                </c:pt>
                <c:pt idx="4638">
                  <c:v>8.2899999999999991</c:v>
                </c:pt>
                <c:pt idx="4639">
                  <c:v>8.2799999999999994</c:v>
                </c:pt>
                <c:pt idx="4640">
                  <c:v>8.27</c:v>
                </c:pt>
                <c:pt idx="4641">
                  <c:v>8.26</c:v>
                </c:pt>
                <c:pt idx="4642">
                  <c:v>8.24</c:v>
                </c:pt>
                <c:pt idx="4643">
                  <c:v>8.23</c:v>
                </c:pt>
                <c:pt idx="4644">
                  <c:v>8.2200000000000006</c:v>
                </c:pt>
                <c:pt idx="4645">
                  <c:v>8.2100000000000009</c:v>
                </c:pt>
                <c:pt idx="4646">
                  <c:v>8.1999999999999993</c:v>
                </c:pt>
                <c:pt idx="4647">
                  <c:v>8.18</c:v>
                </c:pt>
                <c:pt idx="4648">
                  <c:v>8.19</c:v>
                </c:pt>
                <c:pt idx="4649">
                  <c:v>8.15</c:v>
                </c:pt>
                <c:pt idx="4650">
                  <c:v>8.14</c:v>
                </c:pt>
                <c:pt idx="4651">
                  <c:v>8.16</c:v>
                </c:pt>
                <c:pt idx="4652">
                  <c:v>8.17</c:v>
                </c:pt>
                <c:pt idx="4653">
                  <c:v>8.14</c:v>
                </c:pt>
                <c:pt idx="4654">
                  <c:v>8.17</c:v>
                </c:pt>
                <c:pt idx="4655">
                  <c:v>8.17</c:v>
                </c:pt>
                <c:pt idx="4656">
                  <c:v>8.1199999999999992</c:v>
                </c:pt>
                <c:pt idx="4657">
                  <c:v>8.11</c:v>
                </c:pt>
                <c:pt idx="4658">
                  <c:v>8.1199999999999992</c:v>
                </c:pt>
                <c:pt idx="4659">
                  <c:v>8.11</c:v>
                </c:pt>
                <c:pt idx="4660">
                  <c:v>8.11</c:v>
                </c:pt>
                <c:pt idx="4661">
                  <c:v>8.1</c:v>
                </c:pt>
                <c:pt idx="4662">
                  <c:v>8.09</c:v>
                </c:pt>
                <c:pt idx="4663">
                  <c:v>8.08</c:v>
                </c:pt>
                <c:pt idx="4664">
                  <c:v>8.1</c:v>
                </c:pt>
                <c:pt idx="4665">
                  <c:v>8.1</c:v>
                </c:pt>
                <c:pt idx="4666">
                  <c:v>8.11</c:v>
                </c:pt>
                <c:pt idx="4667">
                  <c:v>8.09</c:v>
                </c:pt>
                <c:pt idx="4668">
                  <c:v>8.11</c:v>
                </c:pt>
                <c:pt idx="4669">
                  <c:v>8.11</c:v>
                </c:pt>
                <c:pt idx="4670">
                  <c:v>8.08</c:v>
                </c:pt>
                <c:pt idx="4671">
                  <c:v>8.09</c:v>
                </c:pt>
                <c:pt idx="4672">
                  <c:v>8.1</c:v>
                </c:pt>
                <c:pt idx="4673">
                  <c:v>8.1</c:v>
                </c:pt>
                <c:pt idx="4674">
                  <c:v>8.09</c:v>
                </c:pt>
                <c:pt idx="4675">
                  <c:v>8.11</c:v>
                </c:pt>
                <c:pt idx="4676">
                  <c:v>8.11</c:v>
                </c:pt>
                <c:pt idx="4677">
                  <c:v>8.1</c:v>
                </c:pt>
                <c:pt idx="4678">
                  <c:v>8.11</c:v>
                </c:pt>
                <c:pt idx="4679">
                  <c:v>8.1199999999999992</c:v>
                </c:pt>
                <c:pt idx="4680">
                  <c:v>8.11</c:v>
                </c:pt>
                <c:pt idx="4681">
                  <c:v>8.11</c:v>
                </c:pt>
                <c:pt idx="4682">
                  <c:v>8.11</c:v>
                </c:pt>
                <c:pt idx="4683">
                  <c:v>8.11</c:v>
                </c:pt>
                <c:pt idx="4684">
                  <c:v>8.11</c:v>
                </c:pt>
                <c:pt idx="4685">
                  <c:v>8.11</c:v>
                </c:pt>
                <c:pt idx="4686">
                  <c:v>8.11</c:v>
                </c:pt>
                <c:pt idx="4687">
                  <c:v>8.11</c:v>
                </c:pt>
                <c:pt idx="4688">
                  <c:v>8.1</c:v>
                </c:pt>
                <c:pt idx="4689">
                  <c:v>8.1</c:v>
                </c:pt>
                <c:pt idx="4690">
                  <c:v>8.1</c:v>
                </c:pt>
                <c:pt idx="4691">
                  <c:v>8.1</c:v>
                </c:pt>
                <c:pt idx="4692">
                  <c:v>8.1</c:v>
                </c:pt>
                <c:pt idx="4693">
                  <c:v>8.1</c:v>
                </c:pt>
                <c:pt idx="4694">
                  <c:v>8.1</c:v>
                </c:pt>
                <c:pt idx="4695">
                  <c:v>8.1</c:v>
                </c:pt>
                <c:pt idx="4696">
                  <c:v>8.1</c:v>
                </c:pt>
                <c:pt idx="4697">
                  <c:v>8.1</c:v>
                </c:pt>
                <c:pt idx="4698">
                  <c:v>8.1</c:v>
                </c:pt>
                <c:pt idx="4699">
                  <c:v>8.09</c:v>
                </c:pt>
                <c:pt idx="4700">
                  <c:v>8.1</c:v>
                </c:pt>
                <c:pt idx="4701">
                  <c:v>8.09</c:v>
                </c:pt>
                <c:pt idx="4702">
                  <c:v>8.09</c:v>
                </c:pt>
                <c:pt idx="4703">
                  <c:v>8.09</c:v>
                </c:pt>
                <c:pt idx="4704">
                  <c:v>8.09</c:v>
                </c:pt>
                <c:pt idx="4705">
                  <c:v>8.09</c:v>
                </c:pt>
                <c:pt idx="4706">
                  <c:v>8.09</c:v>
                </c:pt>
                <c:pt idx="4707">
                  <c:v>8.09</c:v>
                </c:pt>
                <c:pt idx="4708">
                  <c:v>8.09</c:v>
                </c:pt>
                <c:pt idx="4709">
                  <c:v>8.09</c:v>
                </c:pt>
                <c:pt idx="4710">
                  <c:v>8.08</c:v>
                </c:pt>
                <c:pt idx="4711">
                  <c:v>8.08</c:v>
                </c:pt>
                <c:pt idx="4712">
                  <c:v>8.08</c:v>
                </c:pt>
                <c:pt idx="4713">
                  <c:v>8.09</c:v>
                </c:pt>
                <c:pt idx="4714">
                  <c:v>8.09</c:v>
                </c:pt>
                <c:pt idx="4715">
                  <c:v>8.09</c:v>
                </c:pt>
                <c:pt idx="4716">
                  <c:v>8.09</c:v>
                </c:pt>
                <c:pt idx="4717">
                  <c:v>8.1</c:v>
                </c:pt>
                <c:pt idx="4718">
                  <c:v>8.1</c:v>
                </c:pt>
                <c:pt idx="4719">
                  <c:v>8.1</c:v>
                </c:pt>
                <c:pt idx="4720">
                  <c:v>8.11</c:v>
                </c:pt>
                <c:pt idx="4721">
                  <c:v>8.1199999999999992</c:v>
                </c:pt>
                <c:pt idx="4722">
                  <c:v>8.1199999999999992</c:v>
                </c:pt>
                <c:pt idx="4723">
                  <c:v>8.1300000000000008</c:v>
                </c:pt>
                <c:pt idx="4724">
                  <c:v>8.14</c:v>
                </c:pt>
                <c:pt idx="4725">
                  <c:v>8.14</c:v>
                </c:pt>
                <c:pt idx="4726">
                  <c:v>8.15</c:v>
                </c:pt>
                <c:pt idx="4727">
                  <c:v>8.1999999999999993</c:v>
                </c:pt>
                <c:pt idx="4728">
                  <c:v>8.25</c:v>
                </c:pt>
                <c:pt idx="4729">
                  <c:v>8.27</c:v>
                </c:pt>
                <c:pt idx="4730">
                  <c:v>8.2799999999999994</c:v>
                </c:pt>
                <c:pt idx="4731">
                  <c:v>8.3000000000000007</c:v>
                </c:pt>
                <c:pt idx="4732">
                  <c:v>8.31</c:v>
                </c:pt>
                <c:pt idx="4733">
                  <c:v>8.33</c:v>
                </c:pt>
                <c:pt idx="4734">
                  <c:v>8.33</c:v>
                </c:pt>
                <c:pt idx="4735">
                  <c:v>8.34</c:v>
                </c:pt>
                <c:pt idx="4736">
                  <c:v>8.35</c:v>
                </c:pt>
                <c:pt idx="4737">
                  <c:v>8.36</c:v>
                </c:pt>
                <c:pt idx="4738">
                  <c:v>8.36</c:v>
                </c:pt>
                <c:pt idx="4739">
                  <c:v>8.3699999999999992</c:v>
                </c:pt>
                <c:pt idx="4740">
                  <c:v>8.36</c:v>
                </c:pt>
                <c:pt idx="4741">
                  <c:v>8.36</c:v>
                </c:pt>
                <c:pt idx="4742">
                  <c:v>8.36</c:v>
                </c:pt>
                <c:pt idx="4743">
                  <c:v>8.35</c:v>
                </c:pt>
                <c:pt idx="4744">
                  <c:v>8.36</c:v>
                </c:pt>
                <c:pt idx="4745">
                  <c:v>8.34</c:v>
                </c:pt>
                <c:pt idx="4746">
                  <c:v>8.3800000000000008</c:v>
                </c:pt>
                <c:pt idx="4747">
                  <c:v>8.3699999999999992</c:v>
                </c:pt>
                <c:pt idx="4748">
                  <c:v>8.3699999999999992</c:v>
                </c:pt>
                <c:pt idx="4749">
                  <c:v>8.34</c:v>
                </c:pt>
                <c:pt idx="4750">
                  <c:v>8.35</c:v>
                </c:pt>
                <c:pt idx="4751">
                  <c:v>8.34</c:v>
                </c:pt>
                <c:pt idx="4752">
                  <c:v>8.34</c:v>
                </c:pt>
                <c:pt idx="4753">
                  <c:v>8.34</c:v>
                </c:pt>
                <c:pt idx="4754">
                  <c:v>8.36</c:v>
                </c:pt>
                <c:pt idx="4755">
                  <c:v>8.34</c:v>
                </c:pt>
                <c:pt idx="4756">
                  <c:v>8.33</c:v>
                </c:pt>
                <c:pt idx="4757">
                  <c:v>8.34</c:v>
                </c:pt>
                <c:pt idx="4758">
                  <c:v>8.36</c:v>
                </c:pt>
                <c:pt idx="4759">
                  <c:v>8.35</c:v>
                </c:pt>
                <c:pt idx="4760">
                  <c:v>8.35</c:v>
                </c:pt>
                <c:pt idx="4761">
                  <c:v>8.35</c:v>
                </c:pt>
                <c:pt idx="4762">
                  <c:v>8.32</c:v>
                </c:pt>
                <c:pt idx="4763">
                  <c:v>8.35</c:v>
                </c:pt>
                <c:pt idx="4764">
                  <c:v>8.35</c:v>
                </c:pt>
                <c:pt idx="4765">
                  <c:v>8.33</c:v>
                </c:pt>
                <c:pt idx="4766">
                  <c:v>8.33</c:v>
                </c:pt>
                <c:pt idx="4767">
                  <c:v>8.35</c:v>
                </c:pt>
                <c:pt idx="4768">
                  <c:v>8.31</c:v>
                </c:pt>
                <c:pt idx="4769">
                  <c:v>8.32</c:v>
                </c:pt>
                <c:pt idx="4770">
                  <c:v>8.33</c:v>
                </c:pt>
                <c:pt idx="4771">
                  <c:v>8.33</c:v>
                </c:pt>
                <c:pt idx="4772">
                  <c:v>8.33</c:v>
                </c:pt>
                <c:pt idx="4773">
                  <c:v>8.32</c:v>
                </c:pt>
                <c:pt idx="4774">
                  <c:v>8.3000000000000007</c:v>
                </c:pt>
                <c:pt idx="4775">
                  <c:v>8.33</c:v>
                </c:pt>
                <c:pt idx="4776">
                  <c:v>8.33</c:v>
                </c:pt>
                <c:pt idx="4777">
                  <c:v>8.33</c:v>
                </c:pt>
                <c:pt idx="4778">
                  <c:v>8.33</c:v>
                </c:pt>
                <c:pt idx="4779">
                  <c:v>8.33</c:v>
                </c:pt>
                <c:pt idx="4780">
                  <c:v>8.33</c:v>
                </c:pt>
                <c:pt idx="4781">
                  <c:v>8.33</c:v>
                </c:pt>
                <c:pt idx="4782">
                  <c:v>8.33</c:v>
                </c:pt>
                <c:pt idx="4783">
                  <c:v>8.33</c:v>
                </c:pt>
                <c:pt idx="4784">
                  <c:v>8.33</c:v>
                </c:pt>
                <c:pt idx="4785">
                  <c:v>8.32</c:v>
                </c:pt>
                <c:pt idx="4786">
                  <c:v>8.32</c:v>
                </c:pt>
                <c:pt idx="4787">
                  <c:v>8.32</c:v>
                </c:pt>
                <c:pt idx="4788">
                  <c:v>8.32</c:v>
                </c:pt>
                <c:pt idx="4789">
                  <c:v>8.32</c:v>
                </c:pt>
                <c:pt idx="4790">
                  <c:v>8.3000000000000007</c:v>
                </c:pt>
                <c:pt idx="4791">
                  <c:v>8.2899999999999991</c:v>
                </c:pt>
                <c:pt idx="4792">
                  <c:v>8.2799999999999994</c:v>
                </c:pt>
                <c:pt idx="4793">
                  <c:v>8.2799999999999994</c:v>
                </c:pt>
                <c:pt idx="4794">
                  <c:v>8.27</c:v>
                </c:pt>
                <c:pt idx="4795">
                  <c:v>8.26</c:v>
                </c:pt>
                <c:pt idx="4796">
                  <c:v>8.26</c:v>
                </c:pt>
                <c:pt idx="4797">
                  <c:v>8.26</c:v>
                </c:pt>
                <c:pt idx="4798">
                  <c:v>8.25</c:v>
                </c:pt>
                <c:pt idx="4799">
                  <c:v>8.25</c:v>
                </c:pt>
                <c:pt idx="4800">
                  <c:v>8.25</c:v>
                </c:pt>
                <c:pt idx="4801">
                  <c:v>8.25</c:v>
                </c:pt>
                <c:pt idx="4802">
                  <c:v>8.25</c:v>
                </c:pt>
                <c:pt idx="4803">
                  <c:v>8.24</c:v>
                </c:pt>
                <c:pt idx="4804">
                  <c:v>8.24</c:v>
                </c:pt>
                <c:pt idx="4805">
                  <c:v>8.24</c:v>
                </c:pt>
                <c:pt idx="4806">
                  <c:v>8.24</c:v>
                </c:pt>
                <c:pt idx="4807">
                  <c:v>8.24</c:v>
                </c:pt>
                <c:pt idx="4808">
                  <c:v>8.24</c:v>
                </c:pt>
                <c:pt idx="4809">
                  <c:v>8.23</c:v>
                </c:pt>
                <c:pt idx="4810">
                  <c:v>8.23</c:v>
                </c:pt>
                <c:pt idx="4811">
                  <c:v>8.23</c:v>
                </c:pt>
                <c:pt idx="4812">
                  <c:v>8.23</c:v>
                </c:pt>
                <c:pt idx="4813">
                  <c:v>8.23</c:v>
                </c:pt>
                <c:pt idx="4814">
                  <c:v>8.23</c:v>
                </c:pt>
                <c:pt idx="4815">
                  <c:v>8.23</c:v>
                </c:pt>
                <c:pt idx="4816">
                  <c:v>8.23</c:v>
                </c:pt>
                <c:pt idx="4817">
                  <c:v>8.23</c:v>
                </c:pt>
                <c:pt idx="4818">
                  <c:v>8.23</c:v>
                </c:pt>
                <c:pt idx="4819">
                  <c:v>8.23</c:v>
                </c:pt>
                <c:pt idx="4820">
                  <c:v>8.23</c:v>
                </c:pt>
                <c:pt idx="4821">
                  <c:v>8.23</c:v>
                </c:pt>
                <c:pt idx="4822">
                  <c:v>8.23</c:v>
                </c:pt>
                <c:pt idx="4823">
                  <c:v>8.23</c:v>
                </c:pt>
                <c:pt idx="4824">
                  <c:v>8.23</c:v>
                </c:pt>
                <c:pt idx="4825">
                  <c:v>8.23</c:v>
                </c:pt>
                <c:pt idx="4826">
                  <c:v>8.23</c:v>
                </c:pt>
                <c:pt idx="4827">
                  <c:v>8.23</c:v>
                </c:pt>
                <c:pt idx="4828">
                  <c:v>8.23</c:v>
                </c:pt>
                <c:pt idx="4829">
                  <c:v>8.23</c:v>
                </c:pt>
                <c:pt idx="4830">
                  <c:v>8.23</c:v>
                </c:pt>
                <c:pt idx="4831">
                  <c:v>8.23</c:v>
                </c:pt>
                <c:pt idx="4832">
                  <c:v>8.24</c:v>
                </c:pt>
                <c:pt idx="4833">
                  <c:v>8.1999999999999993</c:v>
                </c:pt>
                <c:pt idx="4834">
                  <c:v>8.2100000000000009</c:v>
                </c:pt>
                <c:pt idx="4835">
                  <c:v>8.23</c:v>
                </c:pt>
                <c:pt idx="4836">
                  <c:v>8.1999999999999993</c:v>
                </c:pt>
                <c:pt idx="4837">
                  <c:v>8.2200000000000006</c:v>
                </c:pt>
                <c:pt idx="4838">
                  <c:v>8.1999999999999993</c:v>
                </c:pt>
                <c:pt idx="4839">
                  <c:v>8.1999999999999993</c:v>
                </c:pt>
                <c:pt idx="4840">
                  <c:v>8.1999999999999993</c:v>
                </c:pt>
                <c:pt idx="4841">
                  <c:v>8.19</c:v>
                </c:pt>
                <c:pt idx="4842">
                  <c:v>8.2200000000000006</c:v>
                </c:pt>
                <c:pt idx="4843">
                  <c:v>8.23</c:v>
                </c:pt>
                <c:pt idx="4844">
                  <c:v>8.1999999999999993</c:v>
                </c:pt>
                <c:pt idx="4845">
                  <c:v>8.2100000000000009</c:v>
                </c:pt>
                <c:pt idx="4846">
                  <c:v>8.1999999999999993</c:v>
                </c:pt>
                <c:pt idx="4847">
                  <c:v>8.19</c:v>
                </c:pt>
                <c:pt idx="4848">
                  <c:v>8.2200000000000006</c:v>
                </c:pt>
                <c:pt idx="4849">
                  <c:v>8.2100000000000009</c:v>
                </c:pt>
                <c:pt idx="4850">
                  <c:v>8.2200000000000006</c:v>
                </c:pt>
                <c:pt idx="4851">
                  <c:v>8.2200000000000006</c:v>
                </c:pt>
                <c:pt idx="4852">
                  <c:v>8.2200000000000006</c:v>
                </c:pt>
                <c:pt idx="4853">
                  <c:v>8.2100000000000009</c:v>
                </c:pt>
                <c:pt idx="4854">
                  <c:v>8.19</c:v>
                </c:pt>
                <c:pt idx="4855">
                  <c:v>8.2100000000000009</c:v>
                </c:pt>
                <c:pt idx="4856">
                  <c:v>8.2100000000000009</c:v>
                </c:pt>
                <c:pt idx="4857">
                  <c:v>8.2200000000000006</c:v>
                </c:pt>
                <c:pt idx="4858">
                  <c:v>8.1999999999999993</c:v>
                </c:pt>
                <c:pt idx="4859">
                  <c:v>8.2100000000000009</c:v>
                </c:pt>
                <c:pt idx="4860">
                  <c:v>8.2200000000000006</c:v>
                </c:pt>
                <c:pt idx="4861">
                  <c:v>8.23</c:v>
                </c:pt>
                <c:pt idx="4862">
                  <c:v>8.2100000000000009</c:v>
                </c:pt>
                <c:pt idx="4863">
                  <c:v>8.23</c:v>
                </c:pt>
                <c:pt idx="4864">
                  <c:v>8.1999999999999993</c:v>
                </c:pt>
                <c:pt idx="4865">
                  <c:v>8.24</c:v>
                </c:pt>
                <c:pt idx="4866">
                  <c:v>8.23</c:v>
                </c:pt>
                <c:pt idx="4867">
                  <c:v>8.23</c:v>
                </c:pt>
                <c:pt idx="4868">
                  <c:v>8.1999999999999993</c:v>
                </c:pt>
                <c:pt idx="4869">
                  <c:v>8.19</c:v>
                </c:pt>
                <c:pt idx="4870">
                  <c:v>8.1999999999999993</c:v>
                </c:pt>
                <c:pt idx="4871">
                  <c:v>8.2200000000000006</c:v>
                </c:pt>
                <c:pt idx="4872">
                  <c:v>8.19</c:v>
                </c:pt>
                <c:pt idx="4873">
                  <c:v>8.2200000000000006</c:v>
                </c:pt>
                <c:pt idx="4874">
                  <c:v>8.2200000000000006</c:v>
                </c:pt>
                <c:pt idx="4875">
                  <c:v>8.24</c:v>
                </c:pt>
                <c:pt idx="4876">
                  <c:v>8.24</c:v>
                </c:pt>
                <c:pt idx="4877">
                  <c:v>8.24</c:v>
                </c:pt>
                <c:pt idx="4878">
                  <c:v>8.24</c:v>
                </c:pt>
                <c:pt idx="4879">
                  <c:v>8.24</c:v>
                </c:pt>
                <c:pt idx="4880">
                  <c:v>8.24</c:v>
                </c:pt>
                <c:pt idx="4881">
                  <c:v>8.24</c:v>
                </c:pt>
                <c:pt idx="4882">
                  <c:v>8.24</c:v>
                </c:pt>
                <c:pt idx="4883">
                  <c:v>8.23</c:v>
                </c:pt>
                <c:pt idx="4884">
                  <c:v>8.2200000000000006</c:v>
                </c:pt>
                <c:pt idx="4885">
                  <c:v>8.2200000000000006</c:v>
                </c:pt>
                <c:pt idx="4886">
                  <c:v>8.24</c:v>
                </c:pt>
                <c:pt idx="4887">
                  <c:v>8.24</c:v>
                </c:pt>
                <c:pt idx="4888">
                  <c:v>8.23</c:v>
                </c:pt>
                <c:pt idx="4889">
                  <c:v>8.23</c:v>
                </c:pt>
                <c:pt idx="4890">
                  <c:v>8.23</c:v>
                </c:pt>
                <c:pt idx="4891">
                  <c:v>8.23</c:v>
                </c:pt>
                <c:pt idx="4892">
                  <c:v>8.23</c:v>
                </c:pt>
                <c:pt idx="4893">
                  <c:v>8.23</c:v>
                </c:pt>
                <c:pt idx="4894">
                  <c:v>8.23</c:v>
                </c:pt>
                <c:pt idx="4895">
                  <c:v>8.23</c:v>
                </c:pt>
                <c:pt idx="4896">
                  <c:v>8.23</c:v>
                </c:pt>
                <c:pt idx="4897">
                  <c:v>8.23</c:v>
                </c:pt>
                <c:pt idx="4898">
                  <c:v>8.23</c:v>
                </c:pt>
                <c:pt idx="4899">
                  <c:v>8.23</c:v>
                </c:pt>
                <c:pt idx="4900">
                  <c:v>8.23</c:v>
                </c:pt>
                <c:pt idx="4901">
                  <c:v>8.23</c:v>
                </c:pt>
                <c:pt idx="4902">
                  <c:v>8.23</c:v>
                </c:pt>
                <c:pt idx="4903">
                  <c:v>8.23</c:v>
                </c:pt>
                <c:pt idx="4904">
                  <c:v>8.23</c:v>
                </c:pt>
                <c:pt idx="4905">
                  <c:v>8.23</c:v>
                </c:pt>
                <c:pt idx="4906">
                  <c:v>8.23</c:v>
                </c:pt>
                <c:pt idx="4907">
                  <c:v>8.23</c:v>
                </c:pt>
                <c:pt idx="4908">
                  <c:v>8.23</c:v>
                </c:pt>
                <c:pt idx="4909">
                  <c:v>8.23</c:v>
                </c:pt>
                <c:pt idx="4910">
                  <c:v>8.23</c:v>
                </c:pt>
                <c:pt idx="4911">
                  <c:v>8.2200000000000006</c:v>
                </c:pt>
                <c:pt idx="4912">
                  <c:v>8.2200000000000006</c:v>
                </c:pt>
                <c:pt idx="4913">
                  <c:v>8.2200000000000006</c:v>
                </c:pt>
                <c:pt idx="4914">
                  <c:v>8.2200000000000006</c:v>
                </c:pt>
                <c:pt idx="4915">
                  <c:v>8.2200000000000006</c:v>
                </c:pt>
                <c:pt idx="4916">
                  <c:v>8.2200000000000006</c:v>
                </c:pt>
                <c:pt idx="4917">
                  <c:v>8.2200000000000006</c:v>
                </c:pt>
                <c:pt idx="4918">
                  <c:v>8.2200000000000006</c:v>
                </c:pt>
                <c:pt idx="4919">
                  <c:v>8.2200000000000006</c:v>
                </c:pt>
                <c:pt idx="4920">
                  <c:v>8.2200000000000006</c:v>
                </c:pt>
                <c:pt idx="4921">
                  <c:v>8.2200000000000006</c:v>
                </c:pt>
                <c:pt idx="4922">
                  <c:v>8.2200000000000006</c:v>
                </c:pt>
                <c:pt idx="4923">
                  <c:v>8.2200000000000006</c:v>
                </c:pt>
                <c:pt idx="4924">
                  <c:v>8.2200000000000006</c:v>
                </c:pt>
                <c:pt idx="4925">
                  <c:v>8.2200000000000006</c:v>
                </c:pt>
                <c:pt idx="4926">
                  <c:v>8.2200000000000006</c:v>
                </c:pt>
                <c:pt idx="4927">
                  <c:v>8.2200000000000006</c:v>
                </c:pt>
                <c:pt idx="4928">
                  <c:v>8.2200000000000006</c:v>
                </c:pt>
                <c:pt idx="4929">
                  <c:v>8.2200000000000006</c:v>
                </c:pt>
                <c:pt idx="4930">
                  <c:v>8.2100000000000009</c:v>
                </c:pt>
                <c:pt idx="4931">
                  <c:v>8.2200000000000006</c:v>
                </c:pt>
                <c:pt idx="4932">
                  <c:v>8.2200000000000006</c:v>
                </c:pt>
                <c:pt idx="4933">
                  <c:v>8.2200000000000006</c:v>
                </c:pt>
                <c:pt idx="4934">
                  <c:v>8.2200000000000006</c:v>
                </c:pt>
                <c:pt idx="4935">
                  <c:v>8.2100000000000009</c:v>
                </c:pt>
                <c:pt idx="4936">
                  <c:v>8.2100000000000009</c:v>
                </c:pt>
                <c:pt idx="4937">
                  <c:v>8.2100000000000009</c:v>
                </c:pt>
                <c:pt idx="4938">
                  <c:v>8.2100000000000009</c:v>
                </c:pt>
                <c:pt idx="4939">
                  <c:v>8.2100000000000009</c:v>
                </c:pt>
                <c:pt idx="4940">
                  <c:v>8.2100000000000009</c:v>
                </c:pt>
                <c:pt idx="4941">
                  <c:v>8.2100000000000009</c:v>
                </c:pt>
                <c:pt idx="4942">
                  <c:v>8.2100000000000009</c:v>
                </c:pt>
                <c:pt idx="4943">
                  <c:v>8.2100000000000009</c:v>
                </c:pt>
                <c:pt idx="4944">
                  <c:v>8.2100000000000009</c:v>
                </c:pt>
                <c:pt idx="4945">
                  <c:v>8.19</c:v>
                </c:pt>
                <c:pt idx="4946">
                  <c:v>8.2100000000000009</c:v>
                </c:pt>
                <c:pt idx="4947">
                  <c:v>8.19</c:v>
                </c:pt>
                <c:pt idx="4948">
                  <c:v>8.17</c:v>
                </c:pt>
                <c:pt idx="4949">
                  <c:v>8.2100000000000009</c:v>
                </c:pt>
                <c:pt idx="4950">
                  <c:v>8.1999999999999993</c:v>
                </c:pt>
                <c:pt idx="4951">
                  <c:v>8.18</c:v>
                </c:pt>
                <c:pt idx="4952">
                  <c:v>8.2100000000000009</c:v>
                </c:pt>
                <c:pt idx="4953">
                  <c:v>8.1999999999999993</c:v>
                </c:pt>
                <c:pt idx="4954">
                  <c:v>8.19</c:v>
                </c:pt>
                <c:pt idx="4955">
                  <c:v>8.17</c:v>
                </c:pt>
                <c:pt idx="4956">
                  <c:v>8.19</c:v>
                </c:pt>
                <c:pt idx="4957">
                  <c:v>8.1999999999999993</c:v>
                </c:pt>
                <c:pt idx="4958">
                  <c:v>8.18</c:v>
                </c:pt>
                <c:pt idx="4959">
                  <c:v>8.16</c:v>
                </c:pt>
                <c:pt idx="4960">
                  <c:v>8.19</c:v>
                </c:pt>
                <c:pt idx="4961">
                  <c:v>8.19</c:v>
                </c:pt>
                <c:pt idx="4962">
                  <c:v>8.17</c:v>
                </c:pt>
                <c:pt idx="4963">
                  <c:v>8.2100000000000009</c:v>
                </c:pt>
                <c:pt idx="4964">
                  <c:v>8.1999999999999993</c:v>
                </c:pt>
                <c:pt idx="4965">
                  <c:v>8.2100000000000009</c:v>
                </c:pt>
                <c:pt idx="4966">
                  <c:v>8.2100000000000009</c:v>
                </c:pt>
                <c:pt idx="4967">
                  <c:v>8.2100000000000009</c:v>
                </c:pt>
                <c:pt idx="4968">
                  <c:v>8.19</c:v>
                </c:pt>
                <c:pt idx="4969">
                  <c:v>8.1999999999999993</c:v>
                </c:pt>
                <c:pt idx="4970">
                  <c:v>8.19</c:v>
                </c:pt>
                <c:pt idx="4971">
                  <c:v>8.2100000000000009</c:v>
                </c:pt>
                <c:pt idx="4972">
                  <c:v>8.2100000000000009</c:v>
                </c:pt>
                <c:pt idx="4973">
                  <c:v>8.1999999999999993</c:v>
                </c:pt>
                <c:pt idx="4974">
                  <c:v>8.1999999999999993</c:v>
                </c:pt>
                <c:pt idx="4975">
                  <c:v>8.2100000000000009</c:v>
                </c:pt>
                <c:pt idx="4976">
                  <c:v>8.1999999999999993</c:v>
                </c:pt>
                <c:pt idx="4977">
                  <c:v>8.1999999999999993</c:v>
                </c:pt>
                <c:pt idx="4978">
                  <c:v>8.1999999999999993</c:v>
                </c:pt>
                <c:pt idx="4979">
                  <c:v>8.1999999999999993</c:v>
                </c:pt>
                <c:pt idx="4980">
                  <c:v>8.1999999999999993</c:v>
                </c:pt>
                <c:pt idx="4981">
                  <c:v>8.1999999999999993</c:v>
                </c:pt>
                <c:pt idx="4982">
                  <c:v>8.1999999999999993</c:v>
                </c:pt>
                <c:pt idx="4983">
                  <c:v>8.1999999999999993</c:v>
                </c:pt>
                <c:pt idx="4984">
                  <c:v>8.1999999999999993</c:v>
                </c:pt>
                <c:pt idx="4985">
                  <c:v>8.1999999999999993</c:v>
                </c:pt>
                <c:pt idx="4986">
                  <c:v>8.1999999999999993</c:v>
                </c:pt>
                <c:pt idx="4987">
                  <c:v>8.1999999999999993</c:v>
                </c:pt>
                <c:pt idx="4988">
                  <c:v>8.1999999999999993</c:v>
                </c:pt>
                <c:pt idx="4989">
                  <c:v>8.1999999999999993</c:v>
                </c:pt>
                <c:pt idx="4990">
                  <c:v>8.1999999999999993</c:v>
                </c:pt>
                <c:pt idx="4991">
                  <c:v>8.1999999999999993</c:v>
                </c:pt>
                <c:pt idx="4992">
                  <c:v>8.1999999999999993</c:v>
                </c:pt>
                <c:pt idx="4993">
                  <c:v>8.19</c:v>
                </c:pt>
                <c:pt idx="4994">
                  <c:v>8.19</c:v>
                </c:pt>
                <c:pt idx="4995">
                  <c:v>8.19</c:v>
                </c:pt>
                <c:pt idx="4996">
                  <c:v>8.19</c:v>
                </c:pt>
                <c:pt idx="4997">
                  <c:v>8.19</c:v>
                </c:pt>
                <c:pt idx="4998">
                  <c:v>8.1999999999999993</c:v>
                </c:pt>
                <c:pt idx="4999">
                  <c:v>8.1999999999999993</c:v>
                </c:pt>
                <c:pt idx="5000">
                  <c:v>8.19</c:v>
                </c:pt>
                <c:pt idx="5001">
                  <c:v>8.19</c:v>
                </c:pt>
                <c:pt idx="5002">
                  <c:v>8.19</c:v>
                </c:pt>
                <c:pt idx="5003">
                  <c:v>8.19</c:v>
                </c:pt>
                <c:pt idx="5004">
                  <c:v>8.19</c:v>
                </c:pt>
                <c:pt idx="5005">
                  <c:v>8.19</c:v>
                </c:pt>
                <c:pt idx="5006">
                  <c:v>8.19</c:v>
                </c:pt>
                <c:pt idx="5007">
                  <c:v>8.19</c:v>
                </c:pt>
                <c:pt idx="5008">
                  <c:v>8.19</c:v>
                </c:pt>
                <c:pt idx="5009">
                  <c:v>8.19</c:v>
                </c:pt>
                <c:pt idx="5010">
                  <c:v>8.19</c:v>
                </c:pt>
                <c:pt idx="5011">
                  <c:v>8.19</c:v>
                </c:pt>
                <c:pt idx="5012">
                  <c:v>8.19</c:v>
                </c:pt>
                <c:pt idx="5013">
                  <c:v>8.19</c:v>
                </c:pt>
                <c:pt idx="5014">
                  <c:v>8.19</c:v>
                </c:pt>
                <c:pt idx="5015">
                  <c:v>8.18</c:v>
                </c:pt>
                <c:pt idx="5016">
                  <c:v>8.19</c:v>
                </c:pt>
                <c:pt idx="5017">
                  <c:v>8.18</c:v>
                </c:pt>
                <c:pt idx="5018">
                  <c:v>8.18</c:v>
                </c:pt>
                <c:pt idx="5019">
                  <c:v>8.18</c:v>
                </c:pt>
                <c:pt idx="5020">
                  <c:v>8.18</c:v>
                </c:pt>
                <c:pt idx="5021">
                  <c:v>8.18</c:v>
                </c:pt>
                <c:pt idx="5022">
                  <c:v>8.18</c:v>
                </c:pt>
                <c:pt idx="5023">
                  <c:v>8.18</c:v>
                </c:pt>
                <c:pt idx="5024">
                  <c:v>8.18</c:v>
                </c:pt>
                <c:pt idx="5025">
                  <c:v>8.18</c:v>
                </c:pt>
                <c:pt idx="5026">
                  <c:v>8.18</c:v>
                </c:pt>
                <c:pt idx="5027">
                  <c:v>8.18</c:v>
                </c:pt>
                <c:pt idx="5028">
                  <c:v>8.18</c:v>
                </c:pt>
                <c:pt idx="5029">
                  <c:v>8.18</c:v>
                </c:pt>
                <c:pt idx="5030">
                  <c:v>8.18</c:v>
                </c:pt>
                <c:pt idx="5031">
                  <c:v>8.18</c:v>
                </c:pt>
                <c:pt idx="5032">
                  <c:v>8.18</c:v>
                </c:pt>
                <c:pt idx="5033">
                  <c:v>8.18</c:v>
                </c:pt>
                <c:pt idx="5034">
                  <c:v>8.18</c:v>
                </c:pt>
                <c:pt idx="5035">
                  <c:v>8.18</c:v>
                </c:pt>
                <c:pt idx="5036">
                  <c:v>8.18</c:v>
                </c:pt>
                <c:pt idx="5037">
                  <c:v>8.18</c:v>
                </c:pt>
                <c:pt idx="5038">
                  <c:v>8.19</c:v>
                </c:pt>
                <c:pt idx="5039">
                  <c:v>8.17</c:v>
                </c:pt>
                <c:pt idx="5040">
                  <c:v>8.17</c:v>
                </c:pt>
                <c:pt idx="5041">
                  <c:v>8.18</c:v>
                </c:pt>
                <c:pt idx="5042">
                  <c:v>8.18</c:v>
                </c:pt>
                <c:pt idx="5043">
                  <c:v>8.18</c:v>
                </c:pt>
                <c:pt idx="5044">
                  <c:v>8.19</c:v>
                </c:pt>
                <c:pt idx="5045">
                  <c:v>8.15</c:v>
                </c:pt>
                <c:pt idx="5046">
                  <c:v>8.18</c:v>
                </c:pt>
                <c:pt idx="5047">
                  <c:v>8.14</c:v>
                </c:pt>
                <c:pt idx="5048">
                  <c:v>8.18</c:v>
                </c:pt>
                <c:pt idx="5049">
                  <c:v>8.18</c:v>
                </c:pt>
                <c:pt idx="5050">
                  <c:v>8.18</c:v>
                </c:pt>
                <c:pt idx="5051">
                  <c:v>8.18</c:v>
                </c:pt>
                <c:pt idx="5052">
                  <c:v>8.17</c:v>
                </c:pt>
                <c:pt idx="5053">
                  <c:v>8.14</c:v>
                </c:pt>
                <c:pt idx="5054">
                  <c:v>8.16</c:v>
                </c:pt>
                <c:pt idx="5055">
                  <c:v>8.17</c:v>
                </c:pt>
                <c:pt idx="5056">
                  <c:v>8.17</c:v>
                </c:pt>
                <c:pt idx="5057">
                  <c:v>8.18</c:v>
                </c:pt>
                <c:pt idx="5058">
                  <c:v>8.18</c:v>
                </c:pt>
                <c:pt idx="5059">
                  <c:v>8.18</c:v>
                </c:pt>
                <c:pt idx="5060">
                  <c:v>8.17</c:v>
                </c:pt>
                <c:pt idx="5061">
                  <c:v>8.18</c:v>
                </c:pt>
                <c:pt idx="5062">
                  <c:v>8.18</c:v>
                </c:pt>
                <c:pt idx="5063">
                  <c:v>8.17</c:v>
                </c:pt>
                <c:pt idx="5064">
                  <c:v>8.18</c:v>
                </c:pt>
                <c:pt idx="5065">
                  <c:v>8.17</c:v>
                </c:pt>
                <c:pt idx="5066">
                  <c:v>8.17</c:v>
                </c:pt>
                <c:pt idx="5067">
                  <c:v>8.17</c:v>
                </c:pt>
                <c:pt idx="5068">
                  <c:v>8.17</c:v>
                </c:pt>
                <c:pt idx="5069">
                  <c:v>8.17</c:v>
                </c:pt>
                <c:pt idx="5070">
                  <c:v>8.17</c:v>
                </c:pt>
                <c:pt idx="5071">
                  <c:v>8.17</c:v>
                </c:pt>
                <c:pt idx="5072">
                  <c:v>8.17</c:v>
                </c:pt>
                <c:pt idx="5073">
                  <c:v>8.17</c:v>
                </c:pt>
                <c:pt idx="5074">
                  <c:v>8.17</c:v>
                </c:pt>
                <c:pt idx="5075">
                  <c:v>8.17</c:v>
                </c:pt>
                <c:pt idx="5076">
                  <c:v>8.17</c:v>
                </c:pt>
                <c:pt idx="5077">
                  <c:v>8.17</c:v>
                </c:pt>
                <c:pt idx="5078">
                  <c:v>8.17</c:v>
                </c:pt>
                <c:pt idx="5079">
                  <c:v>8.17</c:v>
                </c:pt>
                <c:pt idx="5080">
                  <c:v>8.17</c:v>
                </c:pt>
                <c:pt idx="5081">
                  <c:v>8.14</c:v>
                </c:pt>
                <c:pt idx="5082">
                  <c:v>8.1199999999999992</c:v>
                </c:pt>
                <c:pt idx="5083">
                  <c:v>8.11</c:v>
                </c:pt>
                <c:pt idx="5084">
                  <c:v>8.11</c:v>
                </c:pt>
                <c:pt idx="5085">
                  <c:v>8.1</c:v>
                </c:pt>
                <c:pt idx="5086">
                  <c:v>8.1</c:v>
                </c:pt>
                <c:pt idx="5087">
                  <c:v>8.09</c:v>
                </c:pt>
                <c:pt idx="5088">
                  <c:v>8.09</c:v>
                </c:pt>
                <c:pt idx="5089">
                  <c:v>8.09</c:v>
                </c:pt>
                <c:pt idx="5090">
                  <c:v>8.08</c:v>
                </c:pt>
                <c:pt idx="5091">
                  <c:v>8.08</c:v>
                </c:pt>
                <c:pt idx="5092">
                  <c:v>8.08</c:v>
                </c:pt>
                <c:pt idx="5093">
                  <c:v>8.08</c:v>
                </c:pt>
                <c:pt idx="5094">
                  <c:v>8.08</c:v>
                </c:pt>
                <c:pt idx="5095">
                  <c:v>8.08</c:v>
                </c:pt>
                <c:pt idx="5096">
                  <c:v>8.08</c:v>
                </c:pt>
                <c:pt idx="5097">
                  <c:v>8.08</c:v>
                </c:pt>
                <c:pt idx="5098">
                  <c:v>8.08</c:v>
                </c:pt>
                <c:pt idx="5099">
                  <c:v>8.08</c:v>
                </c:pt>
                <c:pt idx="5100">
                  <c:v>8.09</c:v>
                </c:pt>
                <c:pt idx="5101">
                  <c:v>8.09</c:v>
                </c:pt>
                <c:pt idx="5102">
                  <c:v>8.09</c:v>
                </c:pt>
                <c:pt idx="5103">
                  <c:v>8.09</c:v>
                </c:pt>
                <c:pt idx="5104">
                  <c:v>8.1</c:v>
                </c:pt>
                <c:pt idx="5105">
                  <c:v>8.09</c:v>
                </c:pt>
                <c:pt idx="5106">
                  <c:v>8.1</c:v>
                </c:pt>
                <c:pt idx="5107">
                  <c:v>8.1</c:v>
                </c:pt>
                <c:pt idx="5108">
                  <c:v>8.1</c:v>
                </c:pt>
                <c:pt idx="5109">
                  <c:v>8.1</c:v>
                </c:pt>
                <c:pt idx="5110">
                  <c:v>8.11</c:v>
                </c:pt>
                <c:pt idx="5111">
                  <c:v>8.11</c:v>
                </c:pt>
                <c:pt idx="5112">
                  <c:v>8.11</c:v>
                </c:pt>
                <c:pt idx="5113">
                  <c:v>8.11</c:v>
                </c:pt>
                <c:pt idx="5114">
                  <c:v>8.11</c:v>
                </c:pt>
                <c:pt idx="5115">
                  <c:v>8.11</c:v>
                </c:pt>
                <c:pt idx="5116">
                  <c:v>8.11</c:v>
                </c:pt>
                <c:pt idx="5117">
                  <c:v>8.1199999999999992</c:v>
                </c:pt>
                <c:pt idx="5118">
                  <c:v>8.1199999999999992</c:v>
                </c:pt>
                <c:pt idx="5119">
                  <c:v>8.1199999999999992</c:v>
                </c:pt>
                <c:pt idx="5120">
                  <c:v>8.1199999999999992</c:v>
                </c:pt>
                <c:pt idx="5121">
                  <c:v>8.1199999999999992</c:v>
                </c:pt>
                <c:pt idx="5122">
                  <c:v>8.1199999999999992</c:v>
                </c:pt>
                <c:pt idx="5123">
                  <c:v>8.1199999999999992</c:v>
                </c:pt>
                <c:pt idx="5124">
                  <c:v>8.1300000000000008</c:v>
                </c:pt>
                <c:pt idx="5125">
                  <c:v>8.1199999999999992</c:v>
                </c:pt>
                <c:pt idx="5126">
                  <c:v>8.1300000000000008</c:v>
                </c:pt>
                <c:pt idx="5127">
                  <c:v>8.14</c:v>
                </c:pt>
                <c:pt idx="5128">
                  <c:v>8.14</c:v>
                </c:pt>
                <c:pt idx="5129">
                  <c:v>8.14</c:v>
                </c:pt>
                <c:pt idx="5130">
                  <c:v>8.14</c:v>
                </c:pt>
                <c:pt idx="5131">
                  <c:v>8.14</c:v>
                </c:pt>
                <c:pt idx="5132">
                  <c:v>8.14</c:v>
                </c:pt>
                <c:pt idx="5133">
                  <c:v>8.14</c:v>
                </c:pt>
                <c:pt idx="5134">
                  <c:v>8.15</c:v>
                </c:pt>
                <c:pt idx="5135">
                  <c:v>8.15</c:v>
                </c:pt>
                <c:pt idx="5136">
                  <c:v>8.15</c:v>
                </c:pt>
                <c:pt idx="5137">
                  <c:v>8.15</c:v>
                </c:pt>
                <c:pt idx="5138">
                  <c:v>8.15</c:v>
                </c:pt>
                <c:pt idx="5139">
                  <c:v>8.15</c:v>
                </c:pt>
                <c:pt idx="5140">
                  <c:v>8.15</c:v>
                </c:pt>
                <c:pt idx="5141">
                  <c:v>8.16</c:v>
                </c:pt>
                <c:pt idx="5142">
                  <c:v>8.16</c:v>
                </c:pt>
                <c:pt idx="5143">
                  <c:v>8.16</c:v>
                </c:pt>
                <c:pt idx="5144">
                  <c:v>8.16</c:v>
                </c:pt>
                <c:pt idx="5145">
                  <c:v>8.16</c:v>
                </c:pt>
                <c:pt idx="5146">
                  <c:v>8.16</c:v>
                </c:pt>
                <c:pt idx="5147">
                  <c:v>8.14</c:v>
                </c:pt>
                <c:pt idx="5148">
                  <c:v>8.15</c:v>
                </c:pt>
                <c:pt idx="5149">
                  <c:v>8.16</c:v>
                </c:pt>
                <c:pt idx="5150">
                  <c:v>8.1300000000000008</c:v>
                </c:pt>
                <c:pt idx="5151">
                  <c:v>8.15</c:v>
                </c:pt>
                <c:pt idx="5152">
                  <c:v>8.15</c:v>
                </c:pt>
                <c:pt idx="5153">
                  <c:v>8.15</c:v>
                </c:pt>
                <c:pt idx="5154">
                  <c:v>8.16</c:v>
                </c:pt>
                <c:pt idx="5155">
                  <c:v>8.15</c:v>
                </c:pt>
                <c:pt idx="5156">
                  <c:v>8.15</c:v>
                </c:pt>
                <c:pt idx="5157">
                  <c:v>8.15</c:v>
                </c:pt>
                <c:pt idx="5158">
                  <c:v>8.15</c:v>
                </c:pt>
                <c:pt idx="5159">
                  <c:v>8.15</c:v>
                </c:pt>
                <c:pt idx="5160">
                  <c:v>8.14</c:v>
                </c:pt>
                <c:pt idx="5161">
                  <c:v>8.14</c:v>
                </c:pt>
                <c:pt idx="5162">
                  <c:v>8.14</c:v>
                </c:pt>
                <c:pt idx="5163">
                  <c:v>8.14</c:v>
                </c:pt>
                <c:pt idx="5164">
                  <c:v>8.1300000000000008</c:v>
                </c:pt>
                <c:pt idx="5165">
                  <c:v>8.1300000000000008</c:v>
                </c:pt>
                <c:pt idx="5166">
                  <c:v>8.1300000000000008</c:v>
                </c:pt>
                <c:pt idx="5167">
                  <c:v>8.1199999999999992</c:v>
                </c:pt>
                <c:pt idx="5168">
                  <c:v>8.1199999999999992</c:v>
                </c:pt>
                <c:pt idx="5169">
                  <c:v>8.1199999999999992</c:v>
                </c:pt>
                <c:pt idx="5170">
                  <c:v>8.1199999999999992</c:v>
                </c:pt>
                <c:pt idx="5171">
                  <c:v>8.1199999999999992</c:v>
                </c:pt>
                <c:pt idx="5172">
                  <c:v>8.11</c:v>
                </c:pt>
                <c:pt idx="5173">
                  <c:v>8.11</c:v>
                </c:pt>
                <c:pt idx="5174">
                  <c:v>8.11</c:v>
                </c:pt>
                <c:pt idx="5175">
                  <c:v>8.11</c:v>
                </c:pt>
                <c:pt idx="5176">
                  <c:v>8.1</c:v>
                </c:pt>
                <c:pt idx="5177">
                  <c:v>8.1</c:v>
                </c:pt>
                <c:pt idx="5178">
                  <c:v>8.1</c:v>
                </c:pt>
                <c:pt idx="5179">
                  <c:v>8.09</c:v>
                </c:pt>
                <c:pt idx="5180">
                  <c:v>8.09</c:v>
                </c:pt>
                <c:pt idx="5181">
                  <c:v>8.09</c:v>
                </c:pt>
                <c:pt idx="5182">
                  <c:v>8.08</c:v>
                </c:pt>
                <c:pt idx="5183">
                  <c:v>8.08</c:v>
                </c:pt>
                <c:pt idx="5184">
                  <c:v>8.08</c:v>
                </c:pt>
                <c:pt idx="5185">
                  <c:v>8.08</c:v>
                </c:pt>
                <c:pt idx="5186">
                  <c:v>8.07</c:v>
                </c:pt>
                <c:pt idx="5187">
                  <c:v>8.07</c:v>
                </c:pt>
                <c:pt idx="5188">
                  <c:v>8.07</c:v>
                </c:pt>
                <c:pt idx="5189">
                  <c:v>8.07</c:v>
                </c:pt>
                <c:pt idx="5190">
                  <c:v>8.07</c:v>
                </c:pt>
                <c:pt idx="5191">
                  <c:v>8.07</c:v>
                </c:pt>
                <c:pt idx="5192">
                  <c:v>8.06</c:v>
                </c:pt>
                <c:pt idx="5193">
                  <c:v>8.06</c:v>
                </c:pt>
                <c:pt idx="5194">
                  <c:v>8.06</c:v>
                </c:pt>
                <c:pt idx="5195">
                  <c:v>8.06</c:v>
                </c:pt>
                <c:pt idx="5196">
                  <c:v>8.06</c:v>
                </c:pt>
                <c:pt idx="5197">
                  <c:v>8.06</c:v>
                </c:pt>
                <c:pt idx="5198">
                  <c:v>8.06</c:v>
                </c:pt>
                <c:pt idx="5199">
                  <c:v>8.06</c:v>
                </c:pt>
                <c:pt idx="5200">
                  <c:v>8.0500000000000007</c:v>
                </c:pt>
                <c:pt idx="5201">
                  <c:v>8.0500000000000007</c:v>
                </c:pt>
                <c:pt idx="5202">
                  <c:v>8.0500000000000007</c:v>
                </c:pt>
                <c:pt idx="5203">
                  <c:v>8.0500000000000007</c:v>
                </c:pt>
                <c:pt idx="5204">
                  <c:v>8.0500000000000007</c:v>
                </c:pt>
                <c:pt idx="5205">
                  <c:v>8.0500000000000007</c:v>
                </c:pt>
                <c:pt idx="5206">
                  <c:v>8.0500000000000007</c:v>
                </c:pt>
                <c:pt idx="5207">
                  <c:v>8.0500000000000007</c:v>
                </c:pt>
                <c:pt idx="5208">
                  <c:v>8.0399999999999991</c:v>
                </c:pt>
                <c:pt idx="5209">
                  <c:v>8.0399999999999991</c:v>
                </c:pt>
                <c:pt idx="5210">
                  <c:v>8.0399999999999991</c:v>
                </c:pt>
                <c:pt idx="5211">
                  <c:v>8.0399999999999991</c:v>
                </c:pt>
                <c:pt idx="5212">
                  <c:v>8.0399999999999991</c:v>
                </c:pt>
                <c:pt idx="5213">
                  <c:v>8.0399999999999991</c:v>
                </c:pt>
                <c:pt idx="5214">
                  <c:v>8.0399999999999991</c:v>
                </c:pt>
                <c:pt idx="5215">
                  <c:v>8.0399999999999991</c:v>
                </c:pt>
                <c:pt idx="5216">
                  <c:v>8.0399999999999991</c:v>
                </c:pt>
                <c:pt idx="5217">
                  <c:v>8.0399999999999991</c:v>
                </c:pt>
                <c:pt idx="5218">
                  <c:v>8.01</c:v>
                </c:pt>
                <c:pt idx="5219">
                  <c:v>8.0299999999999994</c:v>
                </c:pt>
                <c:pt idx="5220">
                  <c:v>8.0299999999999994</c:v>
                </c:pt>
                <c:pt idx="5221">
                  <c:v>8</c:v>
                </c:pt>
                <c:pt idx="5222">
                  <c:v>8.0299999999999994</c:v>
                </c:pt>
                <c:pt idx="5223">
                  <c:v>8.02</c:v>
                </c:pt>
                <c:pt idx="5224">
                  <c:v>8</c:v>
                </c:pt>
                <c:pt idx="5225">
                  <c:v>8</c:v>
                </c:pt>
                <c:pt idx="5226">
                  <c:v>8</c:v>
                </c:pt>
                <c:pt idx="5227">
                  <c:v>7.99</c:v>
                </c:pt>
                <c:pt idx="5228">
                  <c:v>7.98</c:v>
                </c:pt>
                <c:pt idx="5229">
                  <c:v>7.97</c:v>
                </c:pt>
                <c:pt idx="5230">
                  <c:v>7.97</c:v>
                </c:pt>
                <c:pt idx="5231">
                  <c:v>7.95</c:v>
                </c:pt>
                <c:pt idx="5232">
                  <c:v>7.96</c:v>
                </c:pt>
                <c:pt idx="5233">
                  <c:v>7.96</c:v>
                </c:pt>
                <c:pt idx="5234">
                  <c:v>7.99</c:v>
                </c:pt>
                <c:pt idx="5235">
                  <c:v>7.97</c:v>
                </c:pt>
                <c:pt idx="5236">
                  <c:v>7.95</c:v>
                </c:pt>
                <c:pt idx="5237">
                  <c:v>7.96</c:v>
                </c:pt>
                <c:pt idx="5238">
                  <c:v>7.96</c:v>
                </c:pt>
                <c:pt idx="5239">
                  <c:v>7.94</c:v>
                </c:pt>
                <c:pt idx="5240">
                  <c:v>7.95</c:v>
                </c:pt>
                <c:pt idx="5241">
                  <c:v>7.95</c:v>
                </c:pt>
                <c:pt idx="5242">
                  <c:v>7.94</c:v>
                </c:pt>
                <c:pt idx="5243">
                  <c:v>7.94</c:v>
                </c:pt>
                <c:pt idx="5244">
                  <c:v>7.94</c:v>
                </c:pt>
                <c:pt idx="5245">
                  <c:v>7.94</c:v>
                </c:pt>
                <c:pt idx="5246">
                  <c:v>7.95</c:v>
                </c:pt>
                <c:pt idx="5247">
                  <c:v>7.94</c:v>
                </c:pt>
                <c:pt idx="5248">
                  <c:v>7.92</c:v>
                </c:pt>
                <c:pt idx="5249">
                  <c:v>7.94</c:v>
                </c:pt>
                <c:pt idx="5250">
                  <c:v>7.95</c:v>
                </c:pt>
                <c:pt idx="5251">
                  <c:v>7.96</c:v>
                </c:pt>
                <c:pt idx="5252">
                  <c:v>7.94</c:v>
                </c:pt>
                <c:pt idx="5253">
                  <c:v>7.95</c:v>
                </c:pt>
                <c:pt idx="5254">
                  <c:v>7.97</c:v>
                </c:pt>
                <c:pt idx="5255">
                  <c:v>7.94</c:v>
                </c:pt>
                <c:pt idx="5256">
                  <c:v>7.95</c:v>
                </c:pt>
                <c:pt idx="5257">
                  <c:v>7.95</c:v>
                </c:pt>
                <c:pt idx="5258">
                  <c:v>7.96</c:v>
                </c:pt>
                <c:pt idx="5259">
                  <c:v>7.98</c:v>
                </c:pt>
                <c:pt idx="5260">
                  <c:v>7.96</c:v>
                </c:pt>
                <c:pt idx="5261">
                  <c:v>7.99</c:v>
                </c:pt>
                <c:pt idx="5262">
                  <c:v>7.97</c:v>
                </c:pt>
                <c:pt idx="5263">
                  <c:v>7.96</c:v>
                </c:pt>
                <c:pt idx="5264">
                  <c:v>7.99</c:v>
                </c:pt>
                <c:pt idx="5265">
                  <c:v>7.99</c:v>
                </c:pt>
                <c:pt idx="5266">
                  <c:v>7.99</c:v>
                </c:pt>
                <c:pt idx="5267">
                  <c:v>8</c:v>
                </c:pt>
                <c:pt idx="5268">
                  <c:v>8</c:v>
                </c:pt>
                <c:pt idx="5269">
                  <c:v>7.97</c:v>
                </c:pt>
                <c:pt idx="5270">
                  <c:v>7.97</c:v>
                </c:pt>
                <c:pt idx="5271">
                  <c:v>7.99</c:v>
                </c:pt>
                <c:pt idx="5272">
                  <c:v>7.98</c:v>
                </c:pt>
                <c:pt idx="5273">
                  <c:v>8.01</c:v>
                </c:pt>
                <c:pt idx="5274">
                  <c:v>8.01</c:v>
                </c:pt>
                <c:pt idx="5275">
                  <c:v>8.01</c:v>
                </c:pt>
                <c:pt idx="5276">
                  <c:v>8.01</c:v>
                </c:pt>
                <c:pt idx="5277">
                  <c:v>8.01</c:v>
                </c:pt>
                <c:pt idx="5278">
                  <c:v>8.01</c:v>
                </c:pt>
                <c:pt idx="5279">
                  <c:v>8.01</c:v>
                </c:pt>
                <c:pt idx="5280">
                  <c:v>8.01</c:v>
                </c:pt>
                <c:pt idx="5281">
                  <c:v>8.01</c:v>
                </c:pt>
                <c:pt idx="5282">
                  <c:v>8.01</c:v>
                </c:pt>
                <c:pt idx="5283">
                  <c:v>8.01</c:v>
                </c:pt>
                <c:pt idx="5284">
                  <c:v>8.02</c:v>
                </c:pt>
                <c:pt idx="5285">
                  <c:v>8.02</c:v>
                </c:pt>
                <c:pt idx="5286">
                  <c:v>8.02</c:v>
                </c:pt>
                <c:pt idx="5287">
                  <c:v>8.02</c:v>
                </c:pt>
                <c:pt idx="5288">
                  <c:v>8.02</c:v>
                </c:pt>
                <c:pt idx="5289">
                  <c:v>8.02</c:v>
                </c:pt>
                <c:pt idx="5290">
                  <c:v>8.02</c:v>
                </c:pt>
                <c:pt idx="5291">
                  <c:v>8.02</c:v>
                </c:pt>
                <c:pt idx="5292">
                  <c:v>8.02</c:v>
                </c:pt>
                <c:pt idx="5293">
                  <c:v>8.0299999999999994</c:v>
                </c:pt>
                <c:pt idx="5294">
                  <c:v>8.0299999999999994</c:v>
                </c:pt>
                <c:pt idx="5295">
                  <c:v>8.0299999999999994</c:v>
                </c:pt>
                <c:pt idx="5296">
                  <c:v>8.0299999999999994</c:v>
                </c:pt>
                <c:pt idx="5297">
                  <c:v>8.0299999999999994</c:v>
                </c:pt>
                <c:pt idx="5298">
                  <c:v>8.0299999999999994</c:v>
                </c:pt>
                <c:pt idx="5299">
                  <c:v>8.0299999999999994</c:v>
                </c:pt>
                <c:pt idx="5300">
                  <c:v>8.0299999999999994</c:v>
                </c:pt>
                <c:pt idx="5301">
                  <c:v>8.0299999999999994</c:v>
                </c:pt>
                <c:pt idx="5302">
                  <c:v>8.0299999999999994</c:v>
                </c:pt>
                <c:pt idx="5303">
                  <c:v>8.0299999999999994</c:v>
                </c:pt>
                <c:pt idx="5304">
                  <c:v>8.0299999999999994</c:v>
                </c:pt>
                <c:pt idx="5305">
                  <c:v>8.0299999999999994</c:v>
                </c:pt>
                <c:pt idx="5306">
                  <c:v>8.0299999999999994</c:v>
                </c:pt>
                <c:pt idx="5307">
                  <c:v>8.0299999999999994</c:v>
                </c:pt>
                <c:pt idx="5308">
                  <c:v>8.0299999999999994</c:v>
                </c:pt>
                <c:pt idx="5309">
                  <c:v>8.0299999999999994</c:v>
                </c:pt>
                <c:pt idx="5310">
                  <c:v>8.0299999999999994</c:v>
                </c:pt>
                <c:pt idx="5311">
                  <c:v>8.0299999999999994</c:v>
                </c:pt>
                <c:pt idx="5312">
                  <c:v>8.0299999999999994</c:v>
                </c:pt>
                <c:pt idx="5313">
                  <c:v>8.0299999999999994</c:v>
                </c:pt>
                <c:pt idx="5314">
                  <c:v>8.0500000000000007</c:v>
                </c:pt>
                <c:pt idx="5315">
                  <c:v>8.11</c:v>
                </c:pt>
                <c:pt idx="5316">
                  <c:v>8.17</c:v>
                </c:pt>
                <c:pt idx="5317">
                  <c:v>8.3000000000000007</c:v>
                </c:pt>
                <c:pt idx="5318">
                  <c:v>8.3699999999999992</c:v>
                </c:pt>
                <c:pt idx="5319">
                  <c:v>8.43</c:v>
                </c:pt>
                <c:pt idx="5320">
                  <c:v>8.4499999999999993</c:v>
                </c:pt>
                <c:pt idx="5321">
                  <c:v>8.4700000000000006</c:v>
                </c:pt>
                <c:pt idx="5322">
                  <c:v>8.4600000000000009</c:v>
                </c:pt>
                <c:pt idx="5323">
                  <c:v>8.4600000000000009</c:v>
                </c:pt>
                <c:pt idx="5324">
                  <c:v>8.4600000000000009</c:v>
                </c:pt>
                <c:pt idx="5325">
                  <c:v>8.44</c:v>
                </c:pt>
                <c:pt idx="5326">
                  <c:v>8.4499999999999993</c:v>
                </c:pt>
                <c:pt idx="5327">
                  <c:v>8.4499999999999993</c:v>
                </c:pt>
                <c:pt idx="5328">
                  <c:v>8.4499999999999993</c:v>
                </c:pt>
                <c:pt idx="5329">
                  <c:v>8.4600000000000009</c:v>
                </c:pt>
                <c:pt idx="5330">
                  <c:v>8.4700000000000006</c:v>
                </c:pt>
                <c:pt idx="5331">
                  <c:v>8.4700000000000006</c:v>
                </c:pt>
                <c:pt idx="5332">
                  <c:v>8.43</c:v>
                </c:pt>
                <c:pt idx="5333">
                  <c:v>8.4600000000000009</c:v>
                </c:pt>
                <c:pt idx="5334">
                  <c:v>8.5</c:v>
                </c:pt>
                <c:pt idx="5335">
                  <c:v>8.4700000000000006</c:v>
                </c:pt>
                <c:pt idx="5336">
                  <c:v>8.5</c:v>
                </c:pt>
                <c:pt idx="5337">
                  <c:v>8.52</c:v>
                </c:pt>
                <c:pt idx="5338">
                  <c:v>8.49</c:v>
                </c:pt>
                <c:pt idx="5339">
                  <c:v>8.52</c:v>
                </c:pt>
                <c:pt idx="5340">
                  <c:v>8.5299999999999994</c:v>
                </c:pt>
                <c:pt idx="5341">
                  <c:v>8.52</c:v>
                </c:pt>
                <c:pt idx="5342">
                  <c:v>8.5299999999999994</c:v>
                </c:pt>
                <c:pt idx="5343">
                  <c:v>8.5500000000000007</c:v>
                </c:pt>
                <c:pt idx="5344">
                  <c:v>8.5299999999999994</c:v>
                </c:pt>
                <c:pt idx="5345">
                  <c:v>8.51</c:v>
                </c:pt>
                <c:pt idx="5346">
                  <c:v>8.5399999999999991</c:v>
                </c:pt>
                <c:pt idx="5347">
                  <c:v>8.5299999999999994</c:v>
                </c:pt>
                <c:pt idx="5348">
                  <c:v>8.5299999999999994</c:v>
                </c:pt>
                <c:pt idx="5349">
                  <c:v>8.56</c:v>
                </c:pt>
                <c:pt idx="5350">
                  <c:v>8.5500000000000007</c:v>
                </c:pt>
                <c:pt idx="5351">
                  <c:v>8.5500000000000007</c:v>
                </c:pt>
                <c:pt idx="5352">
                  <c:v>8.5500000000000007</c:v>
                </c:pt>
                <c:pt idx="5353">
                  <c:v>8.5399999999999991</c:v>
                </c:pt>
                <c:pt idx="5354">
                  <c:v>8.5299999999999994</c:v>
                </c:pt>
                <c:pt idx="5355">
                  <c:v>8.5299999999999994</c:v>
                </c:pt>
                <c:pt idx="5356">
                  <c:v>8.52</c:v>
                </c:pt>
                <c:pt idx="5357">
                  <c:v>8.52</c:v>
                </c:pt>
                <c:pt idx="5358">
                  <c:v>8.51</c:v>
                </c:pt>
                <c:pt idx="5359">
                  <c:v>8.51</c:v>
                </c:pt>
                <c:pt idx="5360">
                  <c:v>8.5</c:v>
                </c:pt>
                <c:pt idx="5361">
                  <c:v>8.5</c:v>
                </c:pt>
                <c:pt idx="5362">
                  <c:v>8.5</c:v>
                </c:pt>
                <c:pt idx="5363">
                  <c:v>8.5</c:v>
                </c:pt>
                <c:pt idx="5364">
                  <c:v>8.5</c:v>
                </c:pt>
                <c:pt idx="5365">
                  <c:v>8.5</c:v>
                </c:pt>
                <c:pt idx="5366">
                  <c:v>8.5</c:v>
                </c:pt>
                <c:pt idx="5367">
                  <c:v>8.5</c:v>
                </c:pt>
                <c:pt idx="5368">
                  <c:v>8.5</c:v>
                </c:pt>
                <c:pt idx="5369">
                  <c:v>8.5</c:v>
                </c:pt>
                <c:pt idx="5370">
                  <c:v>8.5</c:v>
                </c:pt>
                <c:pt idx="5371">
                  <c:v>8.5</c:v>
                </c:pt>
                <c:pt idx="5372">
                  <c:v>8.49</c:v>
                </c:pt>
                <c:pt idx="5373">
                  <c:v>8.49</c:v>
                </c:pt>
                <c:pt idx="5374">
                  <c:v>8.49</c:v>
                </c:pt>
                <c:pt idx="5375">
                  <c:v>8.49</c:v>
                </c:pt>
                <c:pt idx="5376">
                  <c:v>8.48</c:v>
                </c:pt>
                <c:pt idx="5377">
                  <c:v>8.48</c:v>
                </c:pt>
                <c:pt idx="5378">
                  <c:v>8.48</c:v>
                </c:pt>
                <c:pt idx="5379">
                  <c:v>8.4700000000000006</c:v>
                </c:pt>
                <c:pt idx="5380">
                  <c:v>8.4700000000000006</c:v>
                </c:pt>
                <c:pt idx="5381">
                  <c:v>8.4700000000000006</c:v>
                </c:pt>
                <c:pt idx="5382">
                  <c:v>8.4700000000000006</c:v>
                </c:pt>
                <c:pt idx="5383">
                  <c:v>8.4600000000000009</c:v>
                </c:pt>
                <c:pt idx="5384">
                  <c:v>8.4600000000000009</c:v>
                </c:pt>
                <c:pt idx="5385">
                  <c:v>8.4600000000000009</c:v>
                </c:pt>
                <c:pt idx="5386">
                  <c:v>8.4600000000000009</c:v>
                </c:pt>
                <c:pt idx="5387">
                  <c:v>8.4600000000000009</c:v>
                </c:pt>
                <c:pt idx="5388">
                  <c:v>8.4499999999999993</c:v>
                </c:pt>
                <c:pt idx="5389">
                  <c:v>8.4499999999999993</c:v>
                </c:pt>
                <c:pt idx="5390">
                  <c:v>8.4499999999999993</c:v>
                </c:pt>
                <c:pt idx="5391">
                  <c:v>8.4499999999999993</c:v>
                </c:pt>
                <c:pt idx="5392">
                  <c:v>8.4499999999999993</c:v>
                </c:pt>
                <c:pt idx="5393">
                  <c:v>8.4499999999999993</c:v>
                </c:pt>
                <c:pt idx="5394">
                  <c:v>8.4499999999999993</c:v>
                </c:pt>
                <c:pt idx="5395">
                  <c:v>8.44</c:v>
                </c:pt>
                <c:pt idx="5396">
                  <c:v>8.44</c:v>
                </c:pt>
                <c:pt idx="5397">
                  <c:v>8.4</c:v>
                </c:pt>
                <c:pt idx="5398">
                  <c:v>8.42</c:v>
                </c:pt>
                <c:pt idx="5399">
                  <c:v>8.39</c:v>
                </c:pt>
                <c:pt idx="5400">
                  <c:v>8.41</c:v>
                </c:pt>
                <c:pt idx="5401">
                  <c:v>8.41</c:v>
                </c:pt>
                <c:pt idx="5402">
                  <c:v>8.42</c:v>
                </c:pt>
                <c:pt idx="5403">
                  <c:v>8.43</c:v>
                </c:pt>
                <c:pt idx="5404">
                  <c:v>8.42</c:v>
                </c:pt>
                <c:pt idx="5405">
                  <c:v>8.4</c:v>
                </c:pt>
                <c:pt idx="5406">
                  <c:v>8.42</c:v>
                </c:pt>
                <c:pt idx="5407">
                  <c:v>8.4</c:v>
                </c:pt>
                <c:pt idx="5408">
                  <c:v>8.3800000000000008</c:v>
                </c:pt>
                <c:pt idx="5409">
                  <c:v>8.4</c:v>
                </c:pt>
                <c:pt idx="5410">
                  <c:v>8.41</c:v>
                </c:pt>
                <c:pt idx="5411">
                  <c:v>8.3800000000000008</c:v>
                </c:pt>
                <c:pt idx="5412">
                  <c:v>8.3800000000000008</c:v>
                </c:pt>
                <c:pt idx="5413">
                  <c:v>8.39</c:v>
                </c:pt>
                <c:pt idx="5414">
                  <c:v>8.3800000000000008</c:v>
                </c:pt>
                <c:pt idx="5415">
                  <c:v>8.42</c:v>
                </c:pt>
                <c:pt idx="5416">
                  <c:v>8.39</c:v>
                </c:pt>
                <c:pt idx="5417">
                  <c:v>8.4</c:v>
                </c:pt>
                <c:pt idx="5418">
                  <c:v>8.3800000000000008</c:v>
                </c:pt>
                <c:pt idx="5419">
                  <c:v>8.3699999999999992</c:v>
                </c:pt>
                <c:pt idx="5420">
                  <c:v>8.39</c:v>
                </c:pt>
                <c:pt idx="5421">
                  <c:v>8.3800000000000008</c:v>
                </c:pt>
                <c:pt idx="5422">
                  <c:v>8.3800000000000008</c:v>
                </c:pt>
                <c:pt idx="5423">
                  <c:v>8.3800000000000008</c:v>
                </c:pt>
                <c:pt idx="5424">
                  <c:v>8.4</c:v>
                </c:pt>
                <c:pt idx="5425">
                  <c:v>8.3699999999999992</c:v>
                </c:pt>
                <c:pt idx="5426">
                  <c:v>8.3699999999999992</c:v>
                </c:pt>
                <c:pt idx="5427">
                  <c:v>8.39</c:v>
                </c:pt>
                <c:pt idx="5428">
                  <c:v>8.39</c:v>
                </c:pt>
                <c:pt idx="5429">
                  <c:v>8.39</c:v>
                </c:pt>
                <c:pt idx="5430">
                  <c:v>8.3800000000000008</c:v>
                </c:pt>
                <c:pt idx="5431">
                  <c:v>8.39</c:v>
                </c:pt>
                <c:pt idx="5432">
                  <c:v>8.3699999999999992</c:v>
                </c:pt>
                <c:pt idx="5433">
                  <c:v>8.3699999999999992</c:v>
                </c:pt>
                <c:pt idx="5434">
                  <c:v>8.36</c:v>
                </c:pt>
                <c:pt idx="5435">
                  <c:v>8.36</c:v>
                </c:pt>
                <c:pt idx="5436">
                  <c:v>8.36</c:v>
                </c:pt>
                <c:pt idx="5437">
                  <c:v>8.39</c:v>
                </c:pt>
                <c:pt idx="5438">
                  <c:v>8.39</c:v>
                </c:pt>
                <c:pt idx="5439">
                  <c:v>8.39</c:v>
                </c:pt>
                <c:pt idx="5440">
                  <c:v>8.39</c:v>
                </c:pt>
                <c:pt idx="5441">
                  <c:v>8.36</c:v>
                </c:pt>
                <c:pt idx="5442">
                  <c:v>8.36</c:v>
                </c:pt>
                <c:pt idx="5443">
                  <c:v>8.35</c:v>
                </c:pt>
                <c:pt idx="5444">
                  <c:v>8.3699999999999992</c:v>
                </c:pt>
                <c:pt idx="5445">
                  <c:v>8.3699999999999992</c:v>
                </c:pt>
                <c:pt idx="5446">
                  <c:v>8.36</c:v>
                </c:pt>
                <c:pt idx="5447">
                  <c:v>8.33</c:v>
                </c:pt>
                <c:pt idx="5448">
                  <c:v>8.34</c:v>
                </c:pt>
                <c:pt idx="5449">
                  <c:v>8.34</c:v>
                </c:pt>
                <c:pt idx="5450">
                  <c:v>8.32</c:v>
                </c:pt>
                <c:pt idx="5451">
                  <c:v>8.31</c:v>
                </c:pt>
                <c:pt idx="5452">
                  <c:v>8.32</c:v>
                </c:pt>
                <c:pt idx="5453">
                  <c:v>8.3000000000000007</c:v>
                </c:pt>
                <c:pt idx="5454">
                  <c:v>8.33</c:v>
                </c:pt>
                <c:pt idx="5455">
                  <c:v>8.33</c:v>
                </c:pt>
                <c:pt idx="5456">
                  <c:v>8.3000000000000007</c:v>
                </c:pt>
                <c:pt idx="5457">
                  <c:v>8.2799999999999994</c:v>
                </c:pt>
                <c:pt idx="5458">
                  <c:v>8.32</c:v>
                </c:pt>
                <c:pt idx="5459">
                  <c:v>8.2899999999999991</c:v>
                </c:pt>
                <c:pt idx="5460">
                  <c:v>8.2899999999999991</c:v>
                </c:pt>
                <c:pt idx="5461">
                  <c:v>8.2799999999999994</c:v>
                </c:pt>
                <c:pt idx="5462">
                  <c:v>8.2899999999999991</c:v>
                </c:pt>
                <c:pt idx="5463">
                  <c:v>8.25</c:v>
                </c:pt>
                <c:pt idx="5464">
                  <c:v>8.26</c:v>
                </c:pt>
                <c:pt idx="5465">
                  <c:v>8.2899999999999991</c:v>
                </c:pt>
                <c:pt idx="5466">
                  <c:v>8.2899999999999991</c:v>
                </c:pt>
                <c:pt idx="5467">
                  <c:v>8.26</c:v>
                </c:pt>
                <c:pt idx="5468">
                  <c:v>8.25</c:v>
                </c:pt>
                <c:pt idx="5469">
                  <c:v>8.2799999999999994</c:v>
                </c:pt>
                <c:pt idx="5470">
                  <c:v>8.27</c:v>
                </c:pt>
                <c:pt idx="5471">
                  <c:v>8.26</c:v>
                </c:pt>
                <c:pt idx="5472">
                  <c:v>8.26</c:v>
                </c:pt>
                <c:pt idx="5473">
                  <c:v>8.25</c:v>
                </c:pt>
                <c:pt idx="5474">
                  <c:v>8.24</c:v>
                </c:pt>
                <c:pt idx="5475">
                  <c:v>8.23</c:v>
                </c:pt>
                <c:pt idx="5476">
                  <c:v>8.24</c:v>
                </c:pt>
                <c:pt idx="5477">
                  <c:v>8.24</c:v>
                </c:pt>
                <c:pt idx="5478">
                  <c:v>8.25</c:v>
                </c:pt>
                <c:pt idx="5479">
                  <c:v>8.23</c:v>
                </c:pt>
                <c:pt idx="5480">
                  <c:v>8.2200000000000006</c:v>
                </c:pt>
                <c:pt idx="5481">
                  <c:v>8.19</c:v>
                </c:pt>
                <c:pt idx="5482">
                  <c:v>8.2200000000000006</c:v>
                </c:pt>
                <c:pt idx="5483">
                  <c:v>8.1999999999999993</c:v>
                </c:pt>
                <c:pt idx="5484">
                  <c:v>8.18</c:v>
                </c:pt>
                <c:pt idx="5485">
                  <c:v>8.1999999999999993</c:v>
                </c:pt>
                <c:pt idx="5486">
                  <c:v>8.1999999999999993</c:v>
                </c:pt>
                <c:pt idx="5487">
                  <c:v>8.19</c:v>
                </c:pt>
                <c:pt idx="5488">
                  <c:v>8.1999999999999993</c:v>
                </c:pt>
                <c:pt idx="5489">
                  <c:v>8.1999999999999993</c:v>
                </c:pt>
                <c:pt idx="5490">
                  <c:v>8.19</c:v>
                </c:pt>
                <c:pt idx="5491">
                  <c:v>8.19</c:v>
                </c:pt>
                <c:pt idx="5492">
                  <c:v>8.18</c:v>
                </c:pt>
                <c:pt idx="5493">
                  <c:v>8.1999999999999993</c:v>
                </c:pt>
                <c:pt idx="5494">
                  <c:v>8.19</c:v>
                </c:pt>
                <c:pt idx="5495">
                  <c:v>8.19</c:v>
                </c:pt>
                <c:pt idx="5496">
                  <c:v>8.18</c:v>
                </c:pt>
                <c:pt idx="5497">
                  <c:v>8.18</c:v>
                </c:pt>
                <c:pt idx="5498">
                  <c:v>8.1999999999999993</c:v>
                </c:pt>
                <c:pt idx="5499">
                  <c:v>8.2100000000000009</c:v>
                </c:pt>
                <c:pt idx="5500">
                  <c:v>8.2200000000000006</c:v>
                </c:pt>
                <c:pt idx="5501">
                  <c:v>8.24</c:v>
                </c:pt>
                <c:pt idx="5502">
                  <c:v>8.24</c:v>
                </c:pt>
                <c:pt idx="5503">
                  <c:v>8.23</c:v>
                </c:pt>
                <c:pt idx="5504">
                  <c:v>8.24</c:v>
                </c:pt>
                <c:pt idx="5505">
                  <c:v>8.2799999999999994</c:v>
                </c:pt>
                <c:pt idx="5506">
                  <c:v>8.2899999999999991</c:v>
                </c:pt>
                <c:pt idx="5507">
                  <c:v>8.31</c:v>
                </c:pt>
                <c:pt idx="5508">
                  <c:v>8.3800000000000008</c:v>
                </c:pt>
                <c:pt idx="5509">
                  <c:v>8.41</c:v>
                </c:pt>
                <c:pt idx="5510">
                  <c:v>8.4600000000000009</c:v>
                </c:pt>
                <c:pt idx="5511">
                  <c:v>8.48</c:v>
                </c:pt>
                <c:pt idx="5512">
                  <c:v>8.5</c:v>
                </c:pt>
                <c:pt idx="5513">
                  <c:v>8.49</c:v>
                </c:pt>
                <c:pt idx="5514">
                  <c:v>8.49</c:v>
                </c:pt>
                <c:pt idx="5515">
                  <c:v>8.52</c:v>
                </c:pt>
                <c:pt idx="5516">
                  <c:v>8.52</c:v>
                </c:pt>
                <c:pt idx="5517">
                  <c:v>8.5399999999999991</c:v>
                </c:pt>
                <c:pt idx="5518">
                  <c:v>8.5399999999999991</c:v>
                </c:pt>
                <c:pt idx="5519">
                  <c:v>8.5500000000000007</c:v>
                </c:pt>
                <c:pt idx="5520">
                  <c:v>8.57</c:v>
                </c:pt>
                <c:pt idx="5521">
                  <c:v>8.57</c:v>
                </c:pt>
                <c:pt idx="5522">
                  <c:v>8.57</c:v>
                </c:pt>
                <c:pt idx="5523">
                  <c:v>8.59</c:v>
                </c:pt>
                <c:pt idx="5524">
                  <c:v>8.61</c:v>
                </c:pt>
                <c:pt idx="5525">
                  <c:v>8.6</c:v>
                </c:pt>
                <c:pt idx="5526">
                  <c:v>8.6199999999999992</c:v>
                </c:pt>
                <c:pt idx="5527">
                  <c:v>8.64</c:v>
                </c:pt>
                <c:pt idx="5528">
                  <c:v>8.64</c:v>
                </c:pt>
                <c:pt idx="5529">
                  <c:v>8.67</c:v>
                </c:pt>
                <c:pt idx="5530">
                  <c:v>8.68</c:v>
                </c:pt>
                <c:pt idx="5531">
                  <c:v>8.68</c:v>
                </c:pt>
                <c:pt idx="5532">
                  <c:v>8.69</c:v>
                </c:pt>
                <c:pt idx="5533">
                  <c:v>8.6999999999999993</c:v>
                </c:pt>
                <c:pt idx="5534">
                  <c:v>8.7100000000000009</c:v>
                </c:pt>
                <c:pt idx="5535">
                  <c:v>8.7200000000000006</c:v>
                </c:pt>
                <c:pt idx="5536">
                  <c:v>8.74</c:v>
                </c:pt>
                <c:pt idx="5537">
                  <c:v>8.74</c:v>
                </c:pt>
                <c:pt idx="5538">
                  <c:v>8.75</c:v>
                </c:pt>
                <c:pt idx="5539">
                  <c:v>8.76</c:v>
                </c:pt>
                <c:pt idx="5540">
                  <c:v>8.77</c:v>
                </c:pt>
                <c:pt idx="5541">
                  <c:v>8.7799999999999994</c:v>
                </c:pt>
                <c:pt idx="5542">
                  <c:v>8.7899999999999991</c:v>
                </c:pt>
                <c:pt idx="5543">
                  <c:v>8.76</c:v>
                </c:pt>
                <c:pt idx="5544">
                  <c:v>8.7899999999999991</c:v>
                </c:pt>
                <c:pt idx="5545">
                  <c:v>8.75</c:v>
                </c:pt>
                <c:pt idx="5546">
                  <c:v>8.7799999999999994</c:v>
                </c:pt>
                <c:pt idx="5547">
                  <c:v>8.8000000000000007</c:v>
                </c:pt>
                <c:pt idx="5548">
                  <c:v>8.7899999999999991</c:v>
                </c:pt>
                <c:pt idx="5549">
                  <c:v>8.84</c:v>
                </c:pt>
                <c:pt idx="5550">
                  <c:v>8.83</c:v>
                </c:pt>
                <c:pt idx="5551">
                  <c:v>8.82</c:v>
                </c:pt>
                <c:pt idx="5552">
                  <c:v>8.82</c:v>
                </c:pt>
                <c:pt idx="5553">
                  <c:v>8.84</c:v>
                </c:pt>
                <c:pt idx="5554">
                  <c:v>8.83</c:v>
                </c:pt>
                <c:pt idx="5555">
                  <c:v>8.8800000000000008</c:v>
                </c:pt>
                <c:pt idx="5556">
                  <c:v>8.8699999999999992</c:v>
                </c:pt>
                <c:pt idx="5557">
                  <c:v>8.8800000000000008</c:v>
                </c:pt>
                <c:pt idx="5558">
                  <c:v>8.89</c:v>
                </c:pt>
                <c:pt idx="5559">
                  <c:v>8.89</c:v>
                </c:pt>
                <c:pt idx="5560">
                  <c:v>8.9</c:v>
                </c:pt>
                <c:pt idx="5561">
                  <c:v>8.92</c:v>
                </c:pt>
                <c:pt idx="5562">
                  <c:v>8.92</c:v>
                </c:pt>
                <c:pt idx="5563">
                  <c:v>8.93</c:v>
                </c:pt>
                <c:pt idx="5564">
                  <c:v>8.92</c:v>
                </c:pt>
                <c:pt idx="5565">
                  <c:v>8.92</c:v>
                </c:pt>
                <c:pt idx="5566">
                  <c:v>8.93</c:v>
                </c:pt>
                <c:pt idx="5567">
                  <c:v>8.93</c:v>
                </c:pt>
                <c:pt idx="5568">
                  <c:v>8.94</c:v>
                </c:pt>
                <c:pt idx="5569">
                  <c:v>8.91</c:v>
                </c:pt>
                <c:pt idx="5570">
                  <c:v>8.91</c:v>
                </c:pt>
                <c:pt idx="5571">
                  <c:v>8.92</c:v>
                </c:pt>
                <c:pt idx="5572">
                  <c:v>8.93</c:v>
                </c:pt>
                <c:pt idx="5573">
                  <c:v>8.92</c:v>
                </c:pt>
                <c:pt idx="5574">
                  <c:v>8.92</c:v>
                </c:pt>
                <c:pt idx="5575">
                  <c:v>8.9</c:v>
                </c:pt>
                <c:pt idx="5576">
                  <c:v>8.91</c:v>
                </c:pt>
                <c:pt idx="5577">
                  <c:v>8.91</c:v>
                </c:pt>
                <c:pt idx="5578">
                  <c:v>8.9</c:v>
                </c:pt>
                <c:pt idx="5579">
                  <c:v>8.9</c:v>
                </c:pt>
                <c:pt idx="5580">
                  <c:v>8.9</c:v>
                </c:pt>
                <c:pt idx="5581">
                  <c:v>8.89</c:v>
                </c:pt>
                <c:pt idx="5582">
                  <c:v>8.89</c:v>
                </c:pt>
                <c:pt idx="5583">
                  <c:v>8.8800000000000008</c:v>
                </c:pt>
                <c:pt idx="5584">
                  <c:v>8.8699999999999992</c:v>
                </c:pt>
                <c:pt idx="5585">
                  <c:v>8.8800000000000008</c:v>
                </c:pt>
                <c:pt idx="5586">
                  <c:v>8.8699999999999992</c:v>
                </c:pt>
                <c:pt idx="5587">
                  <c:v>8.86</c:v>
                </c:pt>
                <c:pt idx="5588">
                  <c:v>8.86</c:v>
                </c:pt>
                <c:pt idx="5589">
                  <c:v>8.85</c:v>
                </c:pt>
                <c:pt idx="5590">
                  <c:v>8.84</c:v>
                </c:pt>
                <c:pt idx="5591">
                  <c:v>8.84</c:v>
                </c:pt>
                <c:pt idx="5592">
                  <c:v>8.83</c:v>
                </c:pt>
                <c:pt idx="5593">
                  <c:v>8.82</c:v>
                </c:pt>
                <c:pt idx="5594">
                  <c:v>8.8000000000000007</c:v>
                </c:pt>
                <c:pt idx="5595">
                  <c:v>8.7899999999999991</c:v>
                </c:pt>
                <c:pt idx="5596">
                  <c:v>8.8000000000000007</c:v>
                </c:pt>
                <c:pt idx="5597">
                  <c:v>8.7799999999999994</c:v>
                </c:pt>
                <c:pt idx="5598">
                  <c:v>8.76</c:v>
                </c:pt>
                <c:pt idx="5599">
                  <c:v>8.77</c:v>
                </c:pt>
                <c:pt idx="5600">
                  <c:v>8.74</c:v>
                </c:pt>
                <c:pt idx="5601">
                  <c:v>8.74</c:v>
                </c:pt>
                <c:pt idx="5602">
                  <c:v>8.73</c:v>
                </c:pt>
                <c:pt idx="5603">
                  <c:v>8.7200000000000006</c:v>
                </c:pt>
                <c:pt idx="5604">
                  <c:v>8.73</c:v>
                </c:pt>
                <c:pt idx="5605">
                  <c:v>8.6999999999999993</c:v>
                </c:pt>
                <c:pt idx="5606">
                  <c:v>8.6999999999999993</c:v>
                </c:pt>
                <c:pt idx="5607">
                  <c:v>8.6999999999999993</c:v>
                </c:pt>
                <c:pt idx="5608">
                  <c:v>8.69</c:v>
                </c:pt>
                <c:pt idx="5609">
                  <c:v>8.68</c:v>
                </c:pt>
                <c:pt idx="5610">
                  <c:v>8.66</c:v>
                </c:pt>
                <c:pt idx="5611">
                  <c:v>8.6300000000000008</c:v>
                </c:pt>
                <c:pt idx="5612">
                  <c:v>8.64</c:v>
                </c:pt>
                <c:pt idx="5613">
                  <c:v>8.65</c:v>
                </c:pt>
                <c:pt idx="5614">
                  <c:v>8.65</c:v>
                </c:pt>
                <c:pt idx="5615">
                  <c:v>8.6300000000000008</c:v>
                </c:pt>
                <c:pt idx="5616">
                  <c:v>8.6300000000000008</c:v>
                </c:pt>
                <c:pt idx="5617">
                  <c:v>8.61</c:v>
                </c:pt>
                <c:pt idx="5618">
                  <c:v>8.61</c:v>
                </c:pt>
                <c:pt idx="5619">
                  <c:v>8.6</c:v>
                </c:pt>
                <c:pt idx="5620">
                  <c:v>8.6</c:v>
                </c:pt>
                <c:pt idx="5621">
                  <c:v>8.58</c:v>
                </c:pt>
                <c:pt idx="5622">
                  <c:v>8.57</c:v>
                </c:pt>
                <c:pt idx="5623">
                  <c:v>8.57</c:v>
                </c:pt>
                <c:pt idx="5624">
                  <c:v>8.56</c:v>
                </c:pt>
                <c:pt idx="5625">
                  <c:v>8.58</c:v>
                </c:pt>
                <c:pt idx="5626">
                  <c:v>8.56</c:v>
                </c:pt>
                <c:pt idx="5627">
                  <c:v>8.56</c:v>
                </c:pt>
                <c:pt idx="5628">
                  <c:v>8.5500000000000007</c:v>
                </c:pt>
                <c:pt idx="5629">
                  <c:v>8.52</c:v>
                </c:pt>
                <c:pt idx="5630">
                  <c:v>8.5299999999999994</c:v>
                </c:pt>
                <c:pt idx="5631">
                  <c:v>8.51</c:v>
                </c:pt>
                <c:pt idx="5632">
                  <c:v>8.49</c:v>
                </c:pt>
                <c:pt idx="5633">
                  <c:v>8.5</c:v>
                </c:pt>
                <c:pt idx="5634">
                  <c:v>8.49</c:v>
                </c:pt>
                <c:pt idx="5635">
                  <c:v>8.49</c:v>
                </c:pt>
                <c:pt idx="5636">
                  <c:v>8.49</c:v>
                </c:pt>
                <c:pt idx="5637">
                  <c:v>8.4700000000000006</c:v>
                </c:pt>
                <c:pt idx="5638">
                  <c:v>8.4700000000000006</c:v>
                </c:pt>
                <c:pt idx="5639">
                  <c:v>8.4700000000000006</c:v>
                </c:pt>
                <c:pt idx="5640">
                  <c:v>8.4700000000000006</c:v>
                </c:pt>
                <c:pt idx="5641">
                  <c:v>8.4499999999999993</c:v>
                </c:pt>
                <c:pt idx="5642">
                  <c:v>8.4700000000000006</c:v>
                </c:pt>
                <c:pt idx="5643">
                  <c:v>8.4499999999999993</c:v>
                </c:pt>
                <c:pt idx="5644">
                  <c:v>8.4499999999999993</c:v>
                </c:pt>
                <c:pt idx="5645">
                  <c:v>8.4499999999999993</c:v>
                </c:pt>
                <c:pt idx="5646">
                  <c:v>8.4600000000000009</c:v>
                </c:pt>
                <c:pt idx="5647">
                  <c:v>8.4600000000000009</c:v>
                </c:pt>
                <c:pt idx="5648">
                  <c:v>8.4600000000000009</c:v>
                </c:pt>
                <c:pt idx="5649">
                  <c:v>8.4499999999999993</c:v>
                </c:pt>
                <c:pt idx="5650">
                  <c:v>8.44</c:v>
                </c:pt>
                <c:pt idx="5651">
                  <c:v>8.44</c:v>
                </c:pt>
                <c:pt idx="5652">
                  <c:v>8.44</c:v>
                </c:pt>
                <c:pt idx="5653">
                  <c:v>8.43</c:v>
                </c:pt>
                <c:pt idx="5654">
                  <c:v>8.41</c:v>
                </c:pt>
                <c:pt idx="5655">
                  <c:v>8.41</c:v>
                </c:pt>
                <c:pt idx="5656">
                  <c:v>8.4</c:v>
                </c:pt>
                <c:pt idx="5657">
                  <c:v>8.4</c:v>
                </c:pt>
                <c:pt idx="5658">
                  <c:v>8.39</c:v>
                </c:pt>
                <c:pt idx="5659">
                  <c:v>8.39</c:v>
                </c:pt>
                <c:pt idx="5660">
                  <c:v>8.3800000000000008</c:v>
                </c:pt>
                <c:pt idx="5661">
                  <c:v>8.3699999999999992</c:v>
                </c:pt>
                <c:pt idx="5662">
                  <c:v>8.3699999999999992</c:v>
                </c:pt>
                <c:pt idx="5663">
                  <c:v>8.36</c:v>
                </c:pt>
                <c:pt idx="5664">
                  <c:v>8.36</c:v>
                </c:pt>
                <c:pt idx="5665">
                  <c:v>8.35</c:v>
                </c:pt>
                <c:pt idx="5666">
                  <c:v>8.35</c:v>
                </c:pt>
                <c:pt idx="5667">
                  <c:v>8.34</c:v>
                </c:pt>
                <c:pt idx="5668">
                  <c:v>8.34</c:v>
                </c:pt>
                <c:pt idx="5669">
                  <c:v>8.34</c:v>
                </c:pt>
                <c:pt idx="5670">
                  <c:v>8.32</c:v>
                </c:pt>
                <c:pt idx="5671">
                  <c:v>8.3000000000000007</c:v>
                </c:pt>
                <c:pt idx="5672">
                  <c:v>8.2899999999999991</c:v>
                </c:pt>
                <c:pt idx="5673">
                  <c:v>8.2899999999999991</c:v>
                </c:pt>
                <c:pt idx="5674">
                  <c:v>8.2799999999999994</c:v>
                </c:pt>
                <c:pt idx="5675">
                  <c:v>8.2799999999999994</c:v>
                </c:pt>
                <c:pt idx="5676">
                  <c:v>8.27</c:v>
                </c:pt>
                <c:pt idx="5677">
                  <c:v>8.27</c:v>
                </c:pt>
                <c:pt idx="5678">
                  <c:v>8.26</c:v>
                </c:pt>
                <c:pt idx="5679">
                  <c:v>8.26</c:v>
                </c:pt>
                <c:pt idx="5680">
                  <c:v>8.25</c:v>
                </c:pt>
                <c:pt idx="5681">
                  <c:v>8.25</c:v>
                </c:pt>
                <c:pt idx="5682">
                  <c:v>8.25</c:v>
                </c:pt>
                <c:pt idx="5683">
                  <c:v>8.24</c:v>
                </c:pt>
                <c:pt idx="5684">
                  <c:v>8.24</c:v>
                </c:pt>
                <c:pt idx="5685">
                  <c:v>8.24</c:v>
                </c:pt>
                <c:pt idx="5686">
                  <c:v>8.24</c:v>
                </c:pt>
                <c:pt idx="5687">
                  <c:v>8.23</c:v>
                </c:pt>
                <c:pt idx="5688">
                  <c:v>8.23</c:v>
                </c:pt>
                <c:pt idx="5689">
                  <c:v>8.23</c:v>
                </c:pt>
                <c:pt idx="5690">
                  <c:v>8.23</c:v>
                </c:pt>
                <c:pt idx="5691">
                  <c:v>8.2200000000000006</c:v>
                </c:pt>
                <c:pt idx="5692">
                  <c:v>8.2200000000000006</c:v>
                </c:pt>
                <c:pt idx="5693">
                  <c:v>8.2200000000000006</c:v>
                </c:pt>
                <c:pt idx="5694">
                  <c:v>8.2200000000000006</c:v>
                </c:pt>
                <c:pt idx="5695">
                  <c:v>8.19</c:v>
                </c:pt>
                <c:pt idx="5696">
                  <c:v>8.2100000000000009</c:v>
                </c:pt>
                <c:pt idx="5697">
                  <c:v>8.2100000000000009</c:v>
                </c:pt>
                <c:pt idx="5698">
                  <c:v>8.1999999999999993</c:v>
                </c:pt>
                <c:pt idx="5699">
                  <c:v>8.1999999999999993</c:v>
                </c:pt>
                <c:pt idx="5700">
                  <c:v>8.17</c:v>
                </c:pt>
                <c:pt idx="5701">
                  <c:v>8.17</c:v>
                </c:pt>
                <c:pt idx="5702">
                  <c:v>8.17</c:v>
                </c:pt>
                <c:pt idx="5703">
                  <c:v>8.18</c:v>
                </c:pt>
                <c:pt idx="5704">
                  <c:v>8.19</c:v>
                </c:pt>
                <c:pt idx="5705">
                  <c:v>8.18</c:v>
                </c:pt>
                <c:pt idx="5706">
                  <c:v>8.18</c:v>
                </c:pt>
                <c:pt idx="5707">
                  <c:v>8.17</c:v>
                </c:pt>
                <c:pt idx="5708">
                  <c:v>8.17</c:v>
                </c:pt>
                <c:pt idx="5709">
                  <c:v>8.19</c:v>
                </c:pt>
                <c:pt idx="5710">
                  <c:v>8.16</c:v>
                </c:pt>
                <c:pt idx="5711">
                  <c:v>8.18</c:v>
                </c:pt>
                <c:pt idx="5712">
                  <c:v>8.15</c:v>
                </c:pt>
                <c:pt idx="5713">
                  <c:v>8.15</c:v>
                </c:pt>
                <c:pt idx="5714">
                  <c:v>8.18</c:v>
                </c:pt>
                <c:pt idx="5715">
                  <c:v>8.16</c:v>
                </c:pt>
                <c:pt idx="5716">
                  <c:v>8.15</c:v>
                </c:pt>
                <c:pt idx="5717">
                  <c:v>8.18</c:v>
                </c:pt>
                <c:pt idx="5718">
                  <c:v>8.15</c:v>
                </c:pt>
                <c:pt idx="5719">
                  <c:v>8.16</c:v>
                </c:pt>
                <c:pt idx="5720">
                  <c:v>8.16</c:v>
                </c:pt>
                <c:pt idx="5721">
                  <c:v>8.14</c:v>
                </c:pt>
                <c:pt idx="5722">
                  <c:v>8.14</c:v>
                </c:pt>
                <c:pt idx="5723">
                  <c:v>8.17</c:v>
                </c:pt>
                <c:pt idx="5724">
                  <c:v>8.17</c:v>
                </c:pt>
                <c:pt idx="5725">
                  <c:v>8.18</c:v>
                </c:pt>
                <c:pt idx="5726">
                  <c:v>8.17</c:v>
                </c:pt>
                <c:pt idx="5727">
                  <c:v>8.18</c:v>
                </c:pt>
                <c:pt idx="5728">
                  <c:v>8.17</c:v>
                </c:pt>
                <c:pt idx="5729">
                  <c:v>8.17</c:v>
                </c:pt>
                <c:pt idx="5730">
                  <c:v>8.18</c:v>
                </c:pt>
                <c:pt idx="5731">
                  <c:v>8.17</c:v>
                </c:pt>
                <c:pt idx="5732">
                  <c:v>8.16</c:v>
                </c:pt>
                <c:pt idx="5733">
                  <c:v>8.17</c:v>
                </c:pt>
                <c:pt idx="5734">
                  <c:v>8.17</c:v>
                </c:pt>
                <c:pt idx="5735">
                  <c:v>8.17</c:v>
                </c:pt>
                <c:pt idx="5736">
                  <c:v>8.15</c:v>
                </c:pt>
                <c:pt idx="5737">
                  <c:v>8.17</c:v>
                </c:pt>
                <c:pt idx="5738">
                  <c:v>8.17</c:v>
                </c:pt>
                <c:pt idx="5739">
                  <c:v>8.17</c:v>
                </c:pt>
                <c:pt idx="5740">
                  <c:v>8.16</c:v>
                </c:pt>
                <c:pt idx="5741">
                  <c:v>8.17</c:v>
                </c:pt>
                <c:pt idx="5742">
                  <c:v>8.16</c:v>
                </c:pt>
                <c:pt idx="5743">
                  <c:v>8.16</c:v>
                </c:pt>
                <c:pt idx="5744">
                  <c:v>8.16</c:v>
                </c:pt>
                <c:pt idx="5745">
                  <c:v>8.16</c:v>
                </c:pt>
                <c:pt idx="5746">
                  <c:v>8.16</c:v>
                </c:pt>
                <c:pt idx="5747">
                  <c:v>8.15</c:v>
                </c:pt>
                <c:pt idx="5748">
                  <c:v>8.16</c:v>
                </c:pt>
                <c:pt idx="5749">
                  <c:v>8.15</c:v>
                </c:pt>
                <c:pt idx="5750">
                  <c:v>8.15</c:v>
                </c:pt>
                <c:pt idx="5751">
                  <c:v>8.15</c:v>
                </c:pt>
                <c:pt idx="5752">
                  <c:v>8.15</c:v>
                </c:pt>
                <c:pt idx="5753">
                  <c:v>8.15</c:v>
                </c:pt>
                <c:pt idx="5754">
                  <c:v>8.15</c:v>
                </c:pt>
                <c:pt idx="5755">
                  <c:v>8.15</c:v>
                </c:pt>
                <c:pt idx="5756">
                  <c:v>8.15</c:v>
                </c:pt>
                <c:pt idx="5757">
                  <c:v>8.15</c:v>
                </c:pt>
                <c:pt idx="5758">
                  <c:v>8.15</c:v>
                </c:pt>
                <c:pt idx="5759">
                  <c:v>8.15</c:v>
                </c:pt>
                <c:pt idx="5760">
                  <c:v>8.14</c:v>
                </c:pt>
                <c:pt idx="5761">
                  <c:v>8.15</c:v>
                </c:pt>
                <c:pt idx="5762">
                  <c:v>8.14</c:v>
                </c:pt>
                <c:pt idx="5763">
                  <c:v>8.15</c:v>
                </c:pt>
                <c:pt idx="5764">
                  <c:v>8.14</c:v>
                </c:pt>
                <c:pt idx="5765">
                  <c:v>8.14</c:v>
                </c:pt>
                <c:pt idx="5766">
                  <c:v>8.14</c:v>
                </c:pt>
                <c:pt idx="5767">
                  <c:v>8.14</c:v>
                </c:pt>
                <c:pt idx="5768">
                  <c:v>8.14</c:v>
                </c:pt>
                <c:pt idx="5769">
                  <c:v>8.14</c:v>
                </c:pt>
                <c:pt idx="5770">
                  <c:v>8.14</c:v>
                </c:pt>
                <c:pt idx="5771">
                  <c:v>8.14</c:v>
                </c:pt>
                <c:pt idx="5772">
                  <c:v>8.1300000000000008</c:v>
                </c:pt>
                <c:pt idx="5773">
                  <c:v>8.1300000000000008</c:v>
                </c:pt>
                <c:pt idx="5774">
                  <c:v>8.1300000000000008</c:v>
                </c:pt>
                <c:pt idx="5775">
                  <c:v>8.1300000000000008</c:v>
                </c:pt>
                <c:pt idx="5776">
                  <c:v>8.1300000000000008</c:v>
                </c:pt>
                <c:pt idx="5777">
                  <c:v>8.1300000000000008</c:v>
                </c:pt>
                <c:pt idx="5778">
                  <c:v>8.1300000000000008</c:v>
                </c:pt>
                <c:pt idx="5779">
                  <c:v>8.1300000000000008</c:v>
                </c:pt>
                <c:pt idx="5780">
                  <c:v>8.1300000000000008</c:v>
                </c:pt>
                <c:pt idx="5781">
                  <c:v>8.1300000000000008</c:v>
                </c:pt>
                <c:pt idx="5782">
                  <c:v>8.1300000000000008</c:v>
                </c:pt>
                <c:pt idx="5783">
                  <c:v>8.1300000000000008</c:v>
                </c:pt>
                <c:pt idx="5784">
                  <c:v>8.1300000000000008</c:v>
                </c:pt>
                <c:pt idx="5785">
                  <c:v>8.1300000000000008</c:v>
                </c:pt>
                <c:pt idx="5786">
                  <c:v>8.1300000000000008</c:v>
                </c:pt>
                <c:pt idx="5787">
                  <c:v>8.1300000000000008</c:v>
                </c:pt>
                <c:pt idx="5788">
                  <c:v>8.1300000000000008</c:v>
                </c:pt>
                <c:pt idx="5789">
                  <c:v>8.1199999999999992</c:v>
                </c:pt>
                <c:pt idx="5790">
                  <c:v>8.1199999999999992</c:v>
                </c:pt>
                <c:pt idx="5791">
                  <c:v>8.09</c:v>
                </c:pt>
                <c:pt idx="5792">
                  <c:v>8.1</c:v>
                </c:pt>
                <c:pt idx="5793">
                  <c:v>8.09</c:v>
                </c:pt>
                <c:pt idx="5794">
                  <c:v>8.08</c:v>
                </c:pt>
                <c:pt idx="5795">
                  <c:v>8.08</c:v>
                </c:pt>
                <c:pt idx="5796">
                  <c:v>8.1</c:v>
                </c:pt>
                <c:pt idx="5797">
                  <c:v>8.09</c:v>
                </c:pt>
                <c:pt idx="5798">
                  <c:v>8.1199999999999992</c:v>
                </c:pt>
                <c:pt idx="5799">
                  <c:v>8.09</c:v>
                </c:pt>
                <c:pt idx="5800">
                  <c:v>8.07</c:v>
                </c:pt>
                <c:pt idx="5801">
                  <c:v>8.1199999999999992</c:v>
                </c:pt>
                <c:pt idx="5802">
                  <c:v>8.11</c:v>
                </c:pt>
                <c:pt idx="5803">
                  <c:v>8.11</c:v>
                </c:pt>
                <c:pt idx="5804">
                  <c:v>8.1</c:v>
                </c:pt>
                <c:pt idx="5805">
                  <c:v>8.1</c:v>
                </c:pt>
                <c:pt idx="5806">
                  <c:v>8.09</c:v>
                </c:pt>
                <c:pt idx="5807">
                  <c:v>8.11</c:v>
                </c:pt>
                <c:pt idx="5808">
                  <c:v>8.11</c:v>
                </c:pt>
                <c:pt idx="5809">
                  <c:v>8.1199999999999992</c:v>
                </c:pt>
                <c:pt idx="5810">
                  <c:v>8.11</c:v>
                </c:pt>
                <c:pt idx="5811">
                  <c:v>8.08</c:v>
                </c:pt>
                <c:pt idx="5812">
                  <c:v>8.11</c:v>
                </c:pt>
                <c:pt idx="5813">
                  <c:v>8.08</c:v>
                </c:pt>
                <c:pt idx="5814">
                  <c:v>8.09</c:v>
                </c:pt>
                <c:pt idx="5815">
                  <c:v>8.09</c:v>
                </c:pt>
                <c:pt idx="5816">
                  <c:v>8.09</c:v>
                </c:pt>
                <c:pt idx="5817">
                  <c:v>8.07</c:v>
                </c:pt>
                <c:pt idx="5818">
                  <c:v>8.1199999999999992</c:v>
                </c:pt>
                <c:pt idx="5819">
                  <c:v>8.1</c:v>
                </c:pt>
                <c:pt idx="5820">
                  <c:v>8.08</c:v>
                </c:pt>
                <c:pt idx="5821">
                  <c:v>8.11</c:v>
                </c:pt>
                <c:pt idx="5822">
                  <c:v>8.08</c:v>
                </c:pt>
                <c:pt idx="5823">
                  <c:v>8.08</c:v>
                </c:pt>
                <c:pt idx="5824">
                  <c:v>8.1</c:v>
                </c:pt>
                <c:pt idx="5825">
                  <c:v>8.1</c:v>
                </c:pt>
                <c:pt idx="5826">
                  <c:v>8.11</c:v>
                </c:pt>
                <c:pt idx="5827">
                  <c:v>8.07</c:v>
                </c:pt>
                <c:pt idx="5828">
                  <c:v>8.1</c:v>
                </c:pt>
                <c:pt idx="5829">
                  <c:v>8.1</c:v>
                </c:pt>
                <c:pt idx="5830">
                  <c:v>8.09</c:v>
                </c:pt>
                <c:pt idx="5831">
                  <c:v>8.11</c:v>
                </c:pt>
                <c:pt idx="5832">
                  <c:v>8.11</c:v>
                </c:pt>
                <c:pt idx="5833">
                  <c:v>8.11</c:v>
                </c:pt>
                <c:pt idx="5834">
                  <c:v>8.11</c:v>
                </c:pt>
                <c:pt idx="5835">
                  <c:v>8.1</c:v>
                </c:pt>
                <c:pt idx="5836">
                  <c:v>8.11</c:v>
                </c:pt>
                <c:pt idx="5837">
                  <c:v>8.11</c:v>
                </c:pt>
                <c:pt idx="5838">
                  <c:v>8.11</c:v>
                </c:pt>
                <c:pt idx="5839">
                  <c:v>8.1</c:v>
                </c:pt>
                <c:pt idx="5840">
                  <c:v>8.1</c:v>
                </c:pt>
                <c:pt idx="5841">
                  <c:v>8.11</c:v>
                </c:pt>
                <c:pt idx="5842">
                  <c:v>8.11</c:v>
                </c:pt>
                <c:pt idx="5843">
                  <c:v>8.11</c:v>
                </c:pt>
                <c:pt idx="5844">
                  <c:v>8.1</c:v>
                </c:pt>
                <c:pt idx="5845">
                  <c:v>8.1</c:v>
                </c:pt>
                <c:pt idx="5846">
                  <c:v>8.1</c:v>
                </c:pt>
                <c:pt idx="5847">
                  <c:v>8.1</c:v>
                </c:pt>
                <c:pt idx="5848">
                  <c:v>8.1</c:v>
                </c:pt>
                <c:pt idx="5849">
                  <c:v>8.1</c:v>
                </c:pt>
                <c:pt idx="5850">
                  <c:v>8.1</c:v>
                </c:pt>
                <c:pt idx="5851">
                  <c:v>8.1</c:v>
                </c:pt>
                <c:pt idx="5852">
                  <c:v>8.1</c:v>
                </c:pt>
                <c:pt idx="5853">
                  <c:v>8.1</c:v>
                </c:pt>
                <c:pt idx="5854">
                  <c:v>8.1</c:v>
                </c:pt>
                <c:pt idx="5855">
                  <c:v>8.1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C9-4E48-BCBB-9EAC20518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051103"/>
        <c:axId val="8880569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4 card matching</c:v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8"/>
                  <c:spPr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dLbls>
                  <c:dLbl>
                    <c:idx val="0"/>
                    <c:layout>
                      <c:manualLayout>
                        <c:x val="-3.829175938724743E-2"/>
                        <c:y val="-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0FFCEA74-94A2-433E-A85C-FECB8CEA5FC0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8103947352750469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1-EAC9-4E48-BCBB-9EAC205180CC}"/>
                      </c:ext>
                    </c:extLst>
                  </c:dLbl>
                  <c:dLbl>
                    <c:idx val="1"/>
                    <c:tx>
                      <c:rich>
                        <a:bodyPr/>
                        <a:lstStyle/>
                        <a:p>
                          <a:fld id="{9E34508B-0A93-4B69-A798-32001D11D14B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2-EAC9-4E48-BCBB-9EAC205180CC}"/>
                      </c:ext>
                    </c:extLst>
                  </c:dLbl>
                  <c:dLbl>
                    <c:idx val="2"/>
                    <c:layout>
                      <c:manualLayout>
                        <c:x val="-3.6377171417884983E-2"/>
                        <c:y val="5.7799423484884253E-2"/>
                      </c:manualLayout>
                    </c:layout>
                    <c:tx>
                      <c:rich>
                        <a:bodyPr/>
                        <a:lstStyle/>
                        <a:p>
                          <a:fld id="{67DCFD6E-114D-4A27-8AA0-548E983E4E1F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4.6189359383388098E-2"/>
                            <c:h val="9.0221429818927376E-2"/>
                          </c:manualLayout>
                        </c15:layout>
                        <c15:dlblFieldTable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3-EAC9-4E48-BCBB-9EAC205180CC}"/>
                      </c:ext>
                    </c:extLst>
                  </c:dLbl>
                  <c:dLbl>
                    <c:idx val="3"/>
                    <c:tx>
                      <c:rich>
                        <a:bodyPr/>
                        <a:lstStyle/>
                        <a:p>
                          <a:fld id="{2C7DFADA-0B24-4F1C-93BA-678D1635FA4C}" type="CELLRANGE">
                            <a:rPr lang="en-US"/>
                            <a:pPr/>
                            <a:t>[CELLRANGE]</a:t>
                          </a:fld>
                          <a:endParaRPr lang="en-US"/>
                        </a:p>
                      </c:rich>
                    </c:tx>
                    <c:showLegendKey val="0"/>
                    <c:showVal val="0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dlblFieldTable/>
                        <c15:xForSave val="1"/>
                        <c15:showDataLabelsRange val="1"/>
                      </c:ext>
                      <c:ext xmlns:c16="http://schemas.microsoft.com/office/drawing/2014/chart" uri="{C3380CC4-5D6E-409C-BE32-E72D297353CC}">
                        <c16:uniqueId val="{00000004-EAC9-4E48-BCBB-9EAC205180CC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DataLabelsRange val="1"/>
                      <c15:showLeaderLines val="0"/>
                    </c:ext>
                  </c:extLst>
                </c:dLbls>
                <c:xVal>
                  <c:numRef>
                    <c:extLst>
                      <c:ext uri="{02D57815-91ED-43cb-92C2-25804820EDAC}">
                        <c15:formulaRef>
                          <c15:sqref>Stage!$K$3:$K$6</c15:sqref>
                        </c15:formulaRef>
                      </c:ext>
                    </c:extLst>
                    <c:numCache>
                      <c:formatCode>m/d/yy\ h:mm;@</c:formatCode>
                      <c:ptCount val="4"/>
                      <c:pt idx="0">
                        <c:v>44306.3125</c:v>
                      </c:pt>
                      <c:pt idx="1">
                        <c:v>44316.5</c:v>
                      </c:pt>
                      <c:pt idx="2">
                        <c:v>44323.75</c:v>
                      </c:pt>
                      <c:pt idx="3">
                        <c:v>44328.458333333336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Stage!$L$3:$L$6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7.68</c:v>
                      </c:pt>
                      <c:pt idx="1">
                        <c:v>11.85</c:v>
                      </c:pt>
                      <c:pt idx="2">
                        <c:v>8.41</c:v>
                      </c:pt>
                      <c:pt idx="3">
                        <c:v>13.49</c:v>
                      </c:pt>
                    </c:numCache>
                  </c:numRef>
                </c:yVal>
                <c:smooth val="0"/>
                <c:extLst>
                  <c:ext uri="{02D57815-91ED-43cb-92C2-25804820EDAC}">
                    <c15:datalabelsRange>
                      <c15:f>Stage!$J$3:$J$6</c15:f>
                      <c15:dlblRangeCache>
                        <c:ptCount val="4"/>
                        <c:pt idx="0">
                          <c:v>1</c:v>
                        </c:pt>
                        <c:pt idx="1">
                          <c:v>2</c:v>
                        </c:pt>
                        <c:pt idx="2">
                          <c:v>3</c:v>
                        </c:pt>
                        <c:pt idx="3">
                          <c:v>4</c:v>
                        </c:pt>
                      </c15:dlblRangeCache>
                    </c15:datalabelsRange>
                  </c:ext>
                  <c:ext xmlns:c16="http://schemas.microsoft.com/office/drawing/2014/chart" uri="{C3380CC4-5D6E-409C-BE32-E72D297353CC}">
                    <c16:uniqueId val="{00000005-EAC9-4E48-BCBB-9EAC205180CC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1st hump</c:v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Stage!$O$3:$O$578</c15:sqref>
                        </c15:formulaRef>
                      </c:ext>
                    </c:extLst>
                    <c:numCache>
                      <c:formatCode>m/d/yyyy\ h:mm</c:formatCode>
                      <c:ptCount val="576"/>
                      <c:pt idx="0">
                        <c:v>44315</c:v>
                      </c:pt>
                      <c:pt idx="1">
                        <c:v>44315.010416666664</c:v>
                      </c:pt>
                      <c:pt idx="2">
                        <c:v>44315.020833333336</c:v>
                      </c:pt>
                      <c:pt idx="3">
                        <c:v>44315.03125</c:v>
                      </c:pt>
                      <c:pt idx="4">
                        <c:v>44315.041666666664</c:v>
                      </c:pt>
                      <c:pt idx="5">
                        <c:v>44315.052083333336</c:v>
                      </c:pt>
                      <c:pt idx="6">
                        <c:v>44315.0625</c:v>
                      </c:pt>
                      <c:pt idx="7">
                        <c:v>44315.072916666664</c:v>
                      </c:pt>
                      <c:pt idx="8">
                        <c:v>44315.083333333336</c:v>
                      </c:pt>
                      <c:pt idx="9">
                        <c:v>44315.09375</c:v>
                      </c:pt>
                      <c:pt idx="10">
                        <c:v>44315.104166666664</c:v>
                      </c:pt>
                      <c:pt idx="11">
                        <c:v>44315.114583333336</c:v>
                      </c:pt>
                      <c:pt idx="12">
                        <c:v>44315.125</c:v>
                      </c:pt>
                      <c:pt idx="13">
                        <c:v>44315.135416666664</c:v>
                      </c:pt>
                      <c:pt idx="14">
                        <c:v>44315.145833333336</c:v>
                      </c:pt>
                      <c:pt idx="15">
                        <c:v>44315.15625</c:v>
                      </c:pt>
                      <c:pt idx="16">
                        <c:v>44315.166666666664</c:v>
                      </c:pt>
                      <c:pt idx="17">
                        <c:v>44315.177083333336</c:v>
                      </c:pt>
                      <c:pt idx="18">
                        <c:v>44315.1875</c:v>
                      </c:pt>
                      <c:pt idx="19">
                        <c:v>44315.197916666664</c:v>
                      </c:pt>
                      <c:pt idx="20">
                        <c:v>44315.208333333336</c:v>
                      </c:pt>
                      <c:pt idx="21">
                        <c:v>44315.21875</c:v>
                      </c:pt>
                      <c:pt idx="22">
                        <c:v>44315.229166666664</c:v>
                      </c:pt>
                      <c:pt idx="23">
                        <c:v>44315.239583333336</c:v>
                      </c:pt>
                      <c:pt idx="24">
                        <c:v>44315.25</c:v>
                      </c:pt>
                      <c:pt idx="25">
                        <c:v>44315.260416666664</c:v>
                      </c:pt>
                      <c:pt idx="26">
                        <c:v>44315.270833333336</c:v>
                      </c:pt>
                      <c:pt idx="27">
                        <c:v>44315.28125</c:v>
                      </c:pt>
                      <c:pt idx="28">
                        <c:v>44315.291666666664</c:v>
                      </c:pt>
                      <c:pt idx="29">
                        <c:v>44315.302083333336</c:v>
                      </c:pt>
                      <c:pt idx="30">
                        <c:v>44315.3125</c:v>
                      </c:pt>
                      <c:pt idx="31">
                        <c:v>44315.322916666664</c:v>
                      </c:pt>
                      <c:pt idx="32">
                        <c:v>44315.333333333336</c:v>
                      </c:pt>
                      <c:pt idx="33">
                        <c:v>44315.34375</c:v>
                      </c:pt>
                      <c:pt idx="34">
                        <c:v>44315.354166666664</c:v>
                      </c:pt>
                      <c:pt idx="35">
                        <c:v>44315.364583333336</c:v>
                      </c:pt>
                      <c:pt idx="36">
                        <c:v>44315.375</c:v>
                      </c:pt>
                      <c:pt idx="37">
                        <c:v>44315.385416666664</c:v>
                      </c:pt>
                      <c:pt idx="38">
                        <c:v>44315.395833333336</c:v>
                      </c:pt>
                      <c:pt idx="39">
                        <c:v>44315.40625</c:v>
                      </c:pt>
                      <c:pt idx="40">
                        <c:v>44315.416666666664</c:v>
                      </c:pt>
                      <c:pt idx="41">
                        <c:v>44315.427083333336</c:v>
                      </c:pt>
                      <c:pt idx="42">
                        <c:v>44315.4375</c:v>
                      </c:pt>
                      <c:pt idx="43">
                        <c:v>44315.447916666664</c:v>
                      </c:pt>
                      <c:pt idx="44">
                        <c:v>44315.458333333336</c:v>
                      </c:pt>
                      <c:pt idx="45">
                        <c:v>44315.46875</c:v>
                      </c:pt>
                      <c:pt idx="46">
                        <c:v>44315.479166666664</c:v>
                      </c:pt>
                      <c:pt idx="47">
                        <c:v>44315.489583333336</c:v>
                      </c:pt>
                      <c:pt idx="48">
                        <c:v>44315.5</c:v>
                      </c:pt>
                      <c:pt idx="49">
                        <c:v>44315.510416666664</c:v>
                      </c:pt>
                      <c:pt idx="50">
                        <c:v>44315.520833333336</c:v>
                      </c:pt>
                      <c:pt idx="51">
                        <c:v>44315.53125</c:v>
                      </c:pt>
                      <c:pt idx="52">
                        <c:v>44315.541666666664</c:v>
                      </c:pt>
                      <c:pt idx="53">
                        <c:v>44315.552083333336</c:v>
                      </c:pt>
                      <c:pt idx="54">
                        <c:v>44315.5625</c:v>
                      </c:pt>
                      <c:pt idx="55">
                        <c:v>44315.572916666664</c:v>
                      </c:pt>
                      <c:pt idx="56">
                        <c:v>44315.583333333336</c:v>
                      </c:pt>
                      <c:pt idx="57">
                        <c:v>44315.59375</c:v>
                      </c:pt>
                      <c:pt idx="58">
                        <c:v>44315.604166666664</c:v>
                      </c:pt>
                      <c:pt idx="59">
                        <c:v>44315.614583333336</c:v>
                      </c:pt>
                      <c:pt idx="60">
                        <c:v>44315.625</c:v>
                      </c:pt>
                      <c:pt idx="61">
                        <c:v>44315.635416666664</c:v>
                      </c:pt>
                      <c:pt idx="62">
                        <c:v>44315.645833333336</c:v>
                      </c:pt>
                      <c:pt idx="63">
                        <c:v>44315.65625</c:v>
                      </c:pt>
                      <c:pt idx="64">
                        <c:v>44315.666666666664</c:v>
                      </c:pt>
                      <c:pt idx="65">
                        <c:v>44315.677083333336</c:v>
                      </c:pt>
                      <c:pt idx="66">
                        <c:v>44315.6875</c:v>
                      </c:pt>
                      <c:pt idx="67">
                        <c:v>44315.697916666664</c:v>
                      </c:pt>
                      <c:pt idx="68">
                        <c:v>44315.708333333336</c:v>
                      </c:pt>
                      <c:pt idx="69">
                        <c:v>44315.71875</c:v>
                      </c:pt>
                      <c:pt idx="70">
                        <c:v>44315.729166666664</c:v>
                      </c:pt>
                      <c:pt idx="71">
                        <c:v>44315.739583333336</c:v>
                      </c:pt>
                      <c:pt idx="72">
                        <c:v>44315.75</c:v>
                      </c:pt>
                      <c:pt idx="73">
                        <c:v>44315.760416666664</c:v>
                      </c:pt>
                      <c:pt idx="74">
                        <c:v>44315.770833333336</c:v>
                      </c:pt>
                      <c:pt idx="75">
                        <c:v>44315.78125</c:v>
                      </c:pt>
                      <c:pt idx="76">
                        <c:v>44315.791666666664</c:v>
                      </c:pt>
                      <c:pt idx="77">
                        <c:v>44315.802083333336</c:v>
                      </c:pt>
                      <c:pt idx="78">
                        <c:v>44315.8125</c:v>
                      </c:pt>
                      <c:pt idx="79">
                        <c:v>44315.822916666664</c:v>
                      </c:pt>
                      <c:pt idx="80">
                        <c:v>44315.833333333336</c:v>
                      </c:pt>
                      <c:pt idx="81">
                        <c:v>44315.84375</c:v>
                      </c:pt>
                      <c:pt idx="82">
                        <c:v>44315.854166666664</c:v>
                      </c:pt>
                      <c:pt idx="83">
                        <c:v>44315.864583333336</c:v>
                      </c:pt>
                      <c:pt idx="84">
                        <c:v>44315.875</c:v>
                      </c:pt>
                      <c:pt idx="85">
                        <c:v>44315.885416666664</c:v>
                      </c:pt>
                      <c:pt idx="86">
                        <c:v>44315.895833333336</c:v>
                      </c:pt>
                      <c:pt idx="87">
                        <c:v>44315.90625</c:v>
                      </c:pt>
                      <c:pt idx="88">
                        <c:v>44315.916666666664</c:v>
                      </c:pt>
                      <c:pt idx="89">
                        <c:v>44315.927083333336</c:v>
                      </c:pt>
                      <c:pt idx="90">
                        <c:v>44315.9375</c:v>
                      </c:pt>
                      <c:pt idx="91">
                        <c:v>44315.947916666664</c:v>
                      </c:pt>
                      <c:pt idx="92">
                        <c:v>44315.958333333336</c:v>
                      </c:pt>
                      <c:pt idx="93">
                        <c:v>44315.96875</c:v>
                      </c:pt>
                      <c:pt idx="94">
                        <c:v>44315.979166666664</c:v>
                      </c:pt>
                      <c:pt idx="95">
                        <c:v>44315.989583333336</c:v>
                      </c:pt>
                      <c:pt idx="96">
                        <c:v>44316</c:v>
                      </c:pt>
                      <c:pt idx="97">
                        <c:v>44316.010416666664</c:v>
                      </c:pt>
                      <c:pt idx="98">
                        <c:v>44316.020833333336</c:v>
                      </c:pt>
                      <c:pt idx="99">
                        <c:v>44316.03125</c:v>
                      </c:pt>
                      <c:pt idx="100">
                        <c:v>44316.041666666664</c:v>
                      </c:pt>
                      <c:pt idx="101">
                        <c:v>44316.052083333336</c:v>
                      </c:pt>
                      <c:pt idx="102">
                        <c:v>44316.0625</c:v>
                      </c:pt>
                      <c:pt idx="103">
                        <c:v>44316.072916666664</c:v>
                      </c:pt>
                      <c:pt idx="104">
                        <c:v>44316.083333333336</c:v>
                      </c:pt>
                      <c:pt idx="105">
                        <c:v>44316.09375</c:v>
                      </c:pt>
                      <c:pt idx="106">
                        <c:v>44316.104166666664</c:v>
                      </c:pt>
                      <c:pt idx="107">
                        <c:v>44316.114583333336</c:v>
                      </c:pt>
                      <c:pt idx="108">
                        <c:v>44316.125</c:v>
                      </c:pt>
                      <c:pt idx="109">
                        <c:v>44316.135416666664</c:v>
                      </c:pt>
                      <c:pt idx="110">
                        <c:v>44316.145833333336</c:v>
                      </c:pt>
                      <c:pt idx="111">
                        <c:v>44316.15625</c:v>
                      </c:pt>
                      <c:pt idx="112">
                        <c:v>44316.166666666664</c:v>
                      </c:pt>
                      <c:pt idx="113">
                        <c:v>44316.177083333336</c:v>
                      </c:pt>
                      <c:pt idx="114">
                        <c:v>44316.1875</c:v>
                      </c:pt>
                      <c:pt idx="115">
                        <c:v>44316.197916666664</c:v>
                      </c:pt>
                      <c:pt idx="116">
                        <c:v>44316.208333333336</c:v>
                      </c:pt>
                      <c:pt idx="117">
                        <c:v>44316.21875</c:v>
                      </c:pt>
                      <c:pt idx="118">
                        <c:v>44316.229166666664</c:v>
                      </c:pt>
                      <c:pt idx="119">
                        <c:v>44316.239583333336</c:v>
                      </c:pt>
                      <c:pt idx="120">
                        <c:v>44316.25</c:v>
                      </c:pt>
                      <c:pt idx="121">
                        <c:v>44316.260416666664</c:v>
                      </c:pt>
                      <c:pt idx="122">
                        <c:v>44316.270833333336</c:v>
                      </c:pt>
                      <c:pt idx="123">
                        <c:v>44316.28125</c:v>
                      </c:pt>
                      <c:pt idx="124">
                        <c:v>44316.291666666664</c:v>
                      </c:pt>
                      <c:pt idx="125">
                        <c:v>44316.302083333336</c:v>
                      </c:pt>
                      <c:pt idx="126">
                        <c:v>44316.3125</c:v>
                      </c:pt>
                      <c:pt idx="127">
                        <c:v>44316.322916666664</c:v>
                      </c:pt>
                      <c:pt idx="128">
                        <c:v>44316.333333333336</c:v>
                      </c:pt>
                      <c:pt idx="129">
                        <c:v>44316.34375</c:v>
                      </c:pt>
                      <c:pt idx="130">
                        <c:v>44316.354166666664</c:v>
                      </c:pt>
                      <c:pt idx="131">
                        <c:v>44316.364583333336</c:v>
                      </c:pt>
                      <c:pt idx="132">
                        <c:v>44316.375</c:v>
                      </c:pt>
                      <c:pt idx="133">
                        <c:v>44316.385416666664</c:v>
                      </c:pt>
                      <c:pt idx="134">
                        <c:v>44316.395833333336</c:v>
                      </c:pt>
                      <c:pt idx="135">
                        <c:v>44316.40625</c:v>
                      </c:pt>
                      <c:pt idx="136">
                        <c:v>44316.416666666664</c:v>
                      </c:pt>
                      <c:pt idx="137">
                        <c:v>44316.427083333336</c:v>
                      </c:pt>
                      <c:pt idx="138">
                        <c:v>44316.4375</c:v>
                      </c:pt>
                      <c:pt idx="139">
                        <c:v>44316.447916666664</c:v>
                      </c:pt>
                      <c:pt idx="140">
                        <c:v>44316.458333333336</c:v>
                      </c:pt>
                      <c:pt idx="141">
                        <c:v>44316.46875</c:v>
                      </c:pt>
                      <c:pt idx="142">
                        <c:v>44316.479166666664</c:v>
                      </c:pt>
                      <c:pt idx="143">
                        <c:v>44316.489583333336</c:v>
                      </c:pt>
                      <c:pt idx="144">
                        <c:v>44316.5</c:v>
                      </c:pt>
                      <c:pt idx="145">
                        <c:v>44316.510416666664</c:v>
                      </c:pt>
                      <c:pt idx="146">
                        <c:v>44316.520833333336</c:v>
                      </c:pt>
                      <c:pt idx="147">
                        <c:v>44316.53125</c:v>
                      </c:pt>
                      <c:pt idx="148">
                        <c:v>44316.541666666664</c:v>
                      </c:pt>
                      <c:pt idx="149">
                        <c:v>44316.552083333336</c:v>
                      </c:pt>
                      <c:pt idx="150">
                        <c:v>44316.5625</c:v>
                      </c:pt>
                      <c:pt idx="151">
                        <c:v>44316.572916666664</c:v>
                      </c:pt>
                      <c:pt idx="152">
                        <c:v>44316.583333333336</c:v>
                      </c:pt>
                      <c:pt idx="153">
                        <c:v>44316.59375</c:v>
                      </c:pt>
                      <c:pt idx="154">
                        <c:v>44316.604166666664</c:v>
                      </c:pt>
                      <c:pt idx="155">
                        <c:v>44316.614583333336</c:v>
                      </c:pt>
                      <c:pt idx="156">
                        <c:v>44316.625</c:v>
                      </c:pt>
                      <c:pt idx="157">
                        <c:v>44316.635416666664</c:v>
                      </c:pt>
                      <c:pt idx="158">
                        <c:v>44316.645833333336</c:v>
                      </c:pt>
                      <c:pt idx="159">
                        <c:v>44316.65625</c:v>
                      </c:pt>
                      <c:pt idx="160">
                        <c:v>44316.666666666664</c:v>
                      </c:pt>
                      <c:pt idx="161">
                        <c:v>44316.677083333336</c:v>
                      </c:pt>
                      <c:pt idx="162">
                        <c:v>44316.6875</c:v>
                      </c:pt>
                      <c:pt idx="163">
                        <c:v>44316.697916666664</c:v>
                      </c:pt>
                      <c:pt idx="164">
                        <c:v>44316.708333333336</c:v>
                      </c:pt>
                      <c:pt idx="165">
                        <c:v>44316.71875</c:v>
                      </c:pt>
                      <c:pt idx="166">
                        <c:v>44316.729166666664</c:v>
                      </c:pt>
                      <c:pt idx="167">
                        <c:v>44316.739583333336</c:v>
                      </c:pt>
                      <c:pt idx="168">
                        <c:v>44316.75</c:v>
                      </c:pt>
                      <c:pt idx="169">
                        <c:v>44316.760416666664</c:v>
                      </c:pt>
                      <c:pt idx="170">
                        <c:v>44316.770833333336</c:v>
                      </c:pt>
                      <c:pt idx="171">
                        <c:v>44316.78125</c:v>
                      </c:pt>
                      <c:pt idx="172">
                        <c:v>44316.791666666664</c:v>
                      </c:pt>
                      <c:pt idx="173">
                        <c:v>44316.802083333336</c:v>
                      </c:pt>
                      <c:pt idx="174">
                        <c:v>44316.8125</c:v>
                      </c:pt>
                      <c:pt idx="175">
                        <c:v>44316.822916666664</c:v>
                      </c:pt>
                      <c:pt idx="176">
                        <c:v>44316.833333333336</c:v>
                      </c:pt>
                      <c:pt idx="177">
                        <c:v>44316.84375</c:v>
                      </c:pt>
                      <c:pt idx="178">
                        <c:v>44316.854166666664</c:v>
                      </c:pt>
                      <c:pt idx="179">
                        <c:v>44316.864583333336</c:v>
                      </c:pt>
                      <c:pt idx="180">
                        <c:v>44316.875</c:v>
                      </c:pt>
                      <c:pt idx="181">
                        <c:v>44316.885416666664</c:v>
                      </c:pt>
                      <c:pt idx="182">
                        <c:v>44316.895833333336</c:v>
                      </c:pt>
                      <c:pt idx="183">
                        <c:v>44316.90625</c:v>
                      </c:pt>
                      <c:pt idx="184">
                        <c:v>44316.916666666664</c:v>
                      </c:pt>
                      <c:pt idx="185">
                        <c:v>44316.927083333336</c:v>
                      </c:pt>
                      <c:pt idx="186">
                        <c:v>44316.9375</c:v>
                      </c:pt>
                      <c:pt idx="187">
                        <c:v>44316.947916666664</c:v>
                      </c:pt>
                      <c:pt idx="188">
                        <c:v>44316.958333333336</c:v>
                      </c:pt>
                      <c:pt idx="189">
                        <c:v>44316.96875</c:v>
                      </c:pt>
                      <c:pt idx="190">
                        <c:v>44316.979166666664</c:v>
                      </c:pt>
                      <c:pt idx="191">
                        <c:v>44316.989583333336</c:v>
                      </c:pt>
                      <c:pt idx="192">
                        <c:v>44317</c:v>
                      </c:pt>
                      <c:pt idx="193">
                        <c:v>44317.010416666664</c:v>
                      </c:pt>
                      <c:pt idx="194">
                        <c:v>44317.020833333336</c:v>
                      </c:pt>
                      <c:pt idx="195">
                        <c:v>44317.03125</c:v>
                      </c:pt>
                      <c:pt idx="196">
                        <c:v>44317.041666666664</c:v>
                      </c:pt>
                      <c:pt idx="197">
                        <c:v>44317.052083333336</c:v>
                      </c:pt>
                      <c:pt idx="198">
                        <c:v>44317.0625</c:v>
                      </c:pt>
                      <c:pt idx="199">
                        <c:v>44317.072916666664</c:v>
                      </c:pt>
                      <c:pt idx="200">
                        <c:v>44317.083333333336</c:v>
                      </c:pt>
                      <c:pt idx="201">
                        <c:v>44317.09375</c:v>
                      </c:pt>
                      <c:pt idx="202">
                        <c:v>44317.104166666664</c:v>
                      </c:pt>
                      <c:pt idx="203">
                        <c:v>44317.114583333336</c:v>
                      </c:pt>
                      <c:pt idx="204">
                        <c:v>44317.125</c:v>
                      </c:pt>
                      <c:pt idx="205">
                        <c:v>44317.135416666664</c:v>
                      </c:pt>
                      <c:pt idx="206">
                        <c:v>44317.145833333336</c:v>
                      </c:pt>
                      <c:pt idx="207">
                        <c:v>44317.15625</c:v>
                      </c:pt>
                      <c:pt idx="208">
                        <c:v>44317.166666666664</c:v>
                      </c:pt>
                      <c:pt idx="209">
                        <c:v>44317.177083333336</c:v>
                      </c:pt>
                      <c:pt idx="210">
                        <c:v>44317.1875</c:v>
                      </c:pt>
                      <c:pt idx="211">
                        <c:v>44317.197916666664</c:v>
                      </c:pt>
                      <c:pt idx="212">
                        <c:v>44317.208333333336</c:v>
                      </c:pt>
                      <c:pt idx="213">
                        <c:v>44317.21875</c:v>
                      </c:pt>
                      <c:pt idx="214">
                        <c:v>44317.229166666664</c:v>
                      </c:pt>
                      <c:pt idx="215">
                        <c:v>44317.239583333336</c:v>
                      </c:pt>
                      <c:pt idx="216">
                        <c:v>44317.25</c:v>
                      </c:pt>
                      <c:pt idx="217">
                        <c:v>44317.260416666664</c:v>
                      </c:pt>
                      <c:pt idx="218">
                        <c:v>44317.270833333336</c:v>
                      </c:pt>
                      <c:pt idx="219">
                        <c:v>44317.28125</c:v>
                      </c:pt>
                      <c:pt idx="220">
                        <c:v>44317.291666666664</c:v>
                      </c:pt>
                      <c:pt idx="221">
                        <c:v>44317.302083333336</c:v>
                      </c:pt>
                      <c:pt idx="222">
                        <c:v>44317.3125</c:v>
                      </c:pt>
                      <c:pt idx="223">
                        <c:v>44317.322916666664</c:v>
                      </c:pt>
                      <c:pt idx="224">
                        <c:v>44317.333333333336</c:v>
                      </c:pt>
                      <c:pt idx="225">
                        <c:v>44317.34375</c:v>
                      </c:pt>
                      <c:pt idx="226">
                        <c:v>44317.354166666664</c:v>
                      </c:pt>
                      <c:pt idx="227">
                        <c:v>44317.364583333336</c:v>
                      </c:pt>
                      <c:pt idx="228">
                        <c:v>44317.375</c:v>
                      </c:pt>
                      <c:pt idx="229">
                        <c:v>44317.385416666664</c:v>
                      </c:pt>
                      <c:pt idx="230">
                        <c:v>44317.395833333336</c:v>
                      </c:pt>
                      <c:pt idx="231">
                        <c:v>44317.40625</c:v>
                      </c:pt>
                      <c:pt idx="232">
                        <c:v>44317.416666666664</c:v>
                      </c:pt>
                      <c:pt idx="233">
                        <c:v>44317.427083333336</c:v>
                      </c:pt>
                      <c:pt idx="234">
                        <c:v>44317.4375</c:v>
                      </c:pt>
                      <c:pt idx="235">
                        <c:v>44317.447916666664</c:v>
                      </c:pt>
                      <c:pt idx="236">
                        <c:v>44317.458333333336</c:v>
                      </c:pt>
                      <c:pt idx="237">
                        <c:v>44317.46875</c:v>
                      </c:pt>
                      <c:pt idx="238">
                        <c:v>44317.479166666664</c:v>
                      </c:pt>
                      <c:pt idx="239">
                        <c:v>44317.489583333336</c:v>
                      </c:pt>
                      <c:pt idx="240">
                        <c:v>44317.5</c:v>
                      </c:pt>
                      <c:pt idx="241">
                        <c:v>44317.510416666664</c:v>
                      </c:pt>
                      <c:pt idx="242">
                        <c:v>44317.520833333336</c:v>
                      </c:pt>
                      <c:pt idx="243">
                        <c:v>44317.53125</c:v>
                      </c:pt>
                      <c:pt idx="244">
                        <c:v>44317.541666666664</c:v>
                      </c:pt>
                      <c:pt idx="245">
                        <c:v>44317.552083333336</c:v>
                      </c:pt>
                      <c:pt idx="246">
                        <c:v>44317.5625</c:v>
                      </c:pt>
                      <c:pt idx="247">
                        <c:v>44317.572916666664</c:v>
                      </c:pt>
                      <c:pt idx="248">
                        <c:v>44317.583333333336</c:v>
                      </c:pt>
                      <c:pt idx="249">
                        <c:v>44317.59375</c:v>
                      </c:pt>
                      <c:pt idx="250">
                        <c:v>44317.604166666664</c:v>
                      </c:pt>
                      <c:pt idx="251">
                        <c:v>44317.614583333336</c:v>
                      </c:pt>
                      <c:pt idx="252">
                        <c:v>44317.625</c:v>
                      </c:pt>
                      <c:pt idx="253">
                        <c:v>44317.635416666664</c:v>
                      </c:pt>
                      <c:pt idx="254">
                        <c:v>44317.645833333336</c:v>
                      </c:pt>
                      <c:pt idx="255">
                        <c:v>44317.65625</c:v>
                      </c:pt>
                      <c:pt idx="256">
                        <c:v>44317.666666666664</c:v>
                      </c:pt>
                      <c:pt idx="257">
                        <c:v>44317.677083333336</c:v>
                      </c:pt>
                      <c:pt idx="258">
                        <c:v>44317.6875</c:v>
                      </c:pt>
                      <c:pt idx="259">
                        <c:v>44317.697916666664</c:v>
                      </c:pt>
                      <c:pt idx="260">
                        <c:v>44317.708333333336</c:v>
                      </c:pt>
                      <c:pt idx="261">
                        <c:v>44317.71875</c:v>
                      </c:pt>
                      <c:pt idx="262">
                        <c:v>44317.729166666664</c:v>
                      </c:pt>
                      <c:pt idx="263">
                        <c:v>44317.739583333336</c:v>
                      </c:pt>
                      <c:pt idx="264">
                        <c:v>44317.75</c:v>
                      </c:pt>
                      <c:pt idx="265">
                        <c:v>44317.760416666664</c:v>
                      </c:pt>
                      <c:pt idx="266">
                        <c:v>44317.770833333336</c:v>
                      </c:pt>
                      <c:pt idx="267">
                        <c:v>44317.78125</c:v>
                      </c:pt>
                      <c:pt idx="268">
                        <c:v>44317.791666666664</c:v>
                      </c:pt>
                      <c:pt idx="269">
                        <c:v>44317.802083333336</c:v>
                      </c:pt>
                      <c:pt idx="270">
                        <c:v>44317.8125</c:v>
                      </c:pt>
                      <c:pt idx="271">
                        <c:v>44317.822916666664</c:v>
                      </c:pt>
                      <c:pt idx="272">
                        <c:v>44317.833333333336</c:v>
                      </c:pt>
                      <c:pt idx="273">
                        <c:v>44317.84375</c:v>
                      </c:pt>
                      <c:pt idx="274">
                        <c:v>44317.854166666664</c:v>
                      </c:pt>
                      <c:pt idx="275">
                        <c:v>44317.864583333336</c:v>
                      </c:pt>
                      <c:pt idx="276">
                        <c:v>44317.875</c:v>
                      </c:pt>
                      <c:pt idx="277">
                        <c:v>44317.885416666664</c:v>
                      </c:pt>
                      <c:pt idx="278">
                        <c:v>44317.895833333336</c:v>
                      </c:pt>
                      <c:pt idx="279">
                        <c:v>44317.90625</c:v>
                      </c:pt>
                      <c:pt idx="280">
                        <c:v>44317.916666666664</c:v>
                      </c:pt>
                      <c:pt idx="281">
                        <c:v>44317.927083333336</c:v>
                      </c:pt>
                      <c:pt idx="282">
                        <c:v>44317.9375</c:v>
                      </c:pt>
                      <c:pt idx="283">
                        <c:v>44317.947916666664</c:v>
                      </c:pt>
                      <c:pt idx="284">
                        <c:v>44317.958333333336</c:v>
                      </c:pt>
                      <c:pt idx="285">
                        <c:v>44317.96875</c:v>
                      </c:pt>
                      <c:pt idx="286">
                        <c:v>44317.979166666664</c:v>
                      </c:pt>
                      <c:pt idx="287">
                        <c:v>44317.989583333336</c:v>
                      </c:pt>
                      <c:pt idx="288">
                        <c:v>44318</c:v>
                      </c:pt>
                      <c:pt idx="289">
                        <c:v>44318.010416666664</c:v>
                      </c:pt>
                      <c:pt idx="290">
                        <c:v>44318.020833333336</c:v>
                      </c:pt>
                      <c:pt idx="291">
                        <c:v>44318.03125</c:v>
                      </c:pt>
                      <c:pt idx="292">
                        <c:v>44318.041666666664</c:v>
                      </c:pt>
                      <c:pt idx="293">
                        <c:v>44318.052083333336</c:v>
                      </c:pt>
                      <c:pt idx="294">
                        <c:v>44318.0625</c:v>
                      </c:pt>
                      <c:pt idx="295">
                        <c:v>44318.072916666664</c:v>
                      </c:pt>
                      <c:pt idx="296">
                        <c:v>44318.083333333336</c:v>
                      </c:pt>
                      <c:pt idx="297">
                        <c:v>44318.09375</c:v>
                      </c:pt>
                      <c:pt idx="298">
                        <c:v>44318.104166666664</c:v>
                      </c:pt>
                      <c:pt idx="299">
                        <c:v>44318.114583333336</c:v>
                      </c:pt>
                      <c:pt idx="300">
                        <c:v>44318.125</c:v>
                      </c:pt>
                      <c:pt idx="301">
                        <c:v>44318.135416666664</c:v>
                      </c:pt>
                      <c:pt idx="302">
                        <c:v>44318.145833333336</c:v>
                      </c:pt>
                      <c:pt idx="303">
                        <c:v>44318.15625</c:v>
                      </c:pt>
                      <c:pt idx="304">
                        <c:v>44318.166666666664</c:v>
                      </c:pt>
                      <c:pt idx="305">
                        <c:v>44318.177083333336</c:v>
                      </c:pt>
                      <c:pt idx="306">
                        <c:v>44318.1875</c:v>
                      </c:pt>
                      <c:pt idx="307">
                        <c:v>44318.197916666664</c:v>
                      </c:pt>
                      <c:pt idx="308">
                        <c:v>44318.208333333336</c:v>
                      </c:pt>
                      <c:pt idx="309">
                        <c:v>44318.21875</c:v>
                      </c:pt>
                      <c:pt idx="310">
                        <c:v>44318.229166666664</c:v>
                      </c:pt>
                      <c:pt idx="311">
                        <c:v>44318.239583333336</c:v>
                      </c:pt>
                      <c:pt idx="312">
                        <c:v>44318.25</c:v>
                      </c:pt>
                      <c:pt idx="313">
                        <c:v>44318.260416666664</c:v>
                      </c:pt>
                      <c:pt idx="314">
                        <c:v>44318.270833333336</c:v>
                      </c:pt>
                      <c:pt idx="315">
                        <c:v>44318.28125</c:v>
                      </c:pt>
                      <c:pt idx="316">
                        <c:v>44318.291666666664</c:v>
                      </c:pt>
                      <c:pt idx="317">
                        <c:v>44318.302083333336</c:v>
                      </c:pt>
                      <c:pt idx="318">
                        <c:v>44318.3125</c:v>
                      </c:pt>
                      <c:pt idx="319">
                        <c:v>44318.322916666664</c:v>
                      </c:pt>
                      <c:pt idx="320">
                        <c:v>44318.333333333336</c:v>
                      </c:pt>
                      <c:pt idx="321">
                        <c:v>44318.34375</c:v>
                      </c:pt>
                      <c:pt idx="322">
                        <c:v>44318.354166666664</c:v>
                      </c:pt>
                      <c:pt idx="323">
                        <c:v>44318.364583333336</c:v>
                      </c:pt>
                      <c:pt idx="324">
                        <c:v>44318.375</c:v>
                      </c:pt>
                      <c:pt idx="325">
                        <c:v>44318.385416666664</c:v>
                      </c:pt>
                      <c:pt idx="326">
                        <c:v>44318.395833333336</c:v>
                      </c:pt>
                      <c:pt idx="327">
                        <c:v>44318.40625</c:v>
                      </c:pt>
                      <c:pt idx="328">
                        <c:v>44318.416666666664</c:v>
                      </c:pt>
                      <c:pt idx="329">
                        <c:v>44318.427083333336</c:v>
                      </c:pt>
                      <c:pt idx="330">
                        <c:v>44318.4375</c:v>
                      </c:pt>
                      <c:pt idx="331">
                        <c:v>44318.447916666664</c:v>
                      </c:pt>
                      <c:pt idx="332">
                        <c:v>44318.458333333336</c:v>
                      </c:pt>
                      <c:pt idx="333">
                        <c:v>44318.46875</c:v>
                      </c:pt>
                      <c:pt idx="334">
                        <c:v>44318.479166666664</c:v>
                      </c:pt>
                      <c:pt idx="335">
                        <c:v>44318.489583333336</c:v>
                      </c:pt>
                      <c:pt idx="336">
                        <c:v>44318.5</c:v>
                      </c:pt>
                      <c:pt idx="337">
                        <c:v>44318.510416666664</c:v>
                      </c:pt>
                      <c:pt idx="338">
                        <c:v>44318.520833333336</c:v>
                      </c:pt>
                      <c:pt idx="339">
                        <c:v>44318.53125</c:v>
                      </c:pt>
                      <c:pt idx="340">
                        <c:v>44318.541666666664</c:v>
                      </c:pt>
                      <c:pt idx="341">
                        <c:v>44318.552083333336</c:v>
                      </c:pt>
                      <c:pt idx="342">
                        <c:v>44318.5625</c:v>
                      </c:pt>
                      <c:pt idx="343">
                        <c:v>44318.572916666664</c:v>
                      </c:pt>
                      <c:pt idx="344">
                        <c:v>44318.583333333336</c:v>
                      </c:pt>
                      <c:pt idx="345">
                        <c:v>44318.59375</c:v>
                      </c:pt>
                      <c:pt idx="346">
                        <c:v>44318.604166666664</c:v>
                      </c:pt>
                      <c:pt idx="347">
                        <c:v>44318.614583333336</c:v>
                      </c:pt>
                      <c:pt idx="348">
                        <c:v>44318.625</c:v>
                      </c:pt>
                      <c:pt idx="349">
                        <c:v>44318.635416666664</c:v>
                      </c:pt>
                      <c:pt idx="350">
                        <c:v>44318.645833333336</c:v>
                      </c:pt>
                      <c:pt idx="351">
                        <c:v>44318.65625</c:v>
                      </c:pt>
                      <c:pt idx="352">
                        <c:v>44318.666666666664</c:v>
                      </c:pt>
                      <c:pt idx="353">
                        <c:v>44318.677083333336</c:v>
                      </c:pt>
                      <c:pt idx="354">
                        <c:v>44318.6875</c:v>
                      </c:pt>
                      <c:pt idx="355">
                        <c:v>44318.697916666664</c:v>
                      </c:pt>
                      <c:pt idx="356">
                        <c:v>44318.708333333336</c:v>
                      </c:pt>
                      <c:pt idx="357">
                        <c:v>44318.71875</c:v>
                      </c:pt>
                      <c:pt idx="358">
                        <c:v>44318.729166666664</c:v>
                      </c:pt>
                      <c:pt idx="359">
                        <c:v>44318.739583333336</c:v>
                      </c:pt>
                      <c:pt idx="360">
                        <c:v>44318.75</c:v>
                      </c:pt>
                      <c:pt idx="361">
                        <c:v>44318.760416666664</c:v>
                      </c:pt>
                      <c:pt idx="362">
                        <c:v>44318.770833333336</c:v>
                      </c:pt>
                      <c:pt idx="363">
                        <c:v>44318.78125</c:v>
                      </c:pt>
                      <c:pt idx="364">
                        <c:v>44318.791666666664</c:v>
                      </c:pt>
                      <c:pt idx="365">
                        <c:v>44318.802083333336</c:v>
                      </c:pt>
                      <c:pt idx="366">
                        <c:v>44318.8125</c:v>
                      </c:pt>
                      <c:pt idx="367">
                        <c:v>44318.822916666664</c:v>
                      </c:pt>
                      <c:pt idx="368">
                        <c:v>44318.833333333336</c:v>
                      </c:pt>
                      <c:pt idx="369">
                        <c:v>44318.84375</c:v>
                      </c:pt>
                      <c:pt idx="370">
                        <c:v>44318.854166666664</c:v>
                      </c:pt>
                      <c:pt idx="371">
                        <c:v>44318.864583333336</c:v>
                      </c:pt>
                      <c:pt idx="372">
                        <c:v>44318.875</c:v>
                      </c:pt>
                      <c:pt idx="373">
                        <c:v>44318.885416666664</c:v>
                      </c:pt>
                      <c:pt idx="374">
                        <c:v>44318.895833333336</c:v>
                      </c:pt>
                      <c:pt idx="375">
                        <c:v>44318.90625</c:v>
                      </c:pt>
                      <c:pt idx="376">
                        <c:v>44318.916666666664</c:v>
                      </c:pt>
                      <c:pt idx="377">
                        <c:v>44318.927083333336</c:v>
                      </c:pt>
                      <c:pt idx="378">
                        <c:v>44318.9375</c:v>
                      </c:pt>
                      <c:pt idx="379">
                        <c:v>44318.947916666664</c:v>
                      </c:pt>
                      <c:pt idx="380">
                        <c:v>44318.958333333336</c:v>
                      </c:pt>
                      <c:pt idx="381">
                        <c:v>44318.96875</c:v>
                      </c:pt>
                      <c:pt idx="382">
                        <c:v>44318.979166666664</c:v>
                      </c:pt>
                      <c:pt idx="383">
                        <c:v>44318.989583333336</c:v>
                      </c:pt>
                      <c:pt idx="384">
                        <c:v>44319</c:v>
                      </c:pt>
                      <c:pt idx="385">
                        <c:v>44319.010416666664</c:v>
                      </c:pt>
                      <c:pt idx="386">
                        <c:v>44319.020833333336</c:v>
                      </c:pt>
                      <c:pt idx="387">
                        <c:v>44319.03125</c:v>
                      </c:pt>
                      <c:pt idx="388">
                        <c:v>44319.041666666664</c:v>
                      </c:pt>
                      <c:pt idx="389">
                        <c:v>44319.052083333336</c:v>
                      </c:pt>
                      <c:pt idx="390">
                        <c:v>44319.0625</c:v>
                      </c:pt>
                      <c:pt idx="391">
                        <c:v>44319.072916666664</c:v>
                      </c:pt>
                      <c:pt idx="392">
                        <c:v>44319.083333333336</c:v>
                      </c:pt>
                      <c:pt idx="393">
                        <c:v>44319.09375</c:v>
                      </c:pt>
                      <c:pt idx="394">
                        <c:v>44319.104166666664</c:v>
                      </c:pt>
                      <c:pt idx="395">
                        <c:v>44319.114583333336</c:v>
                      </c:pt>
                      <c:pt idx="396">
                        <c:v>44319.125</c:v>
                      </c:pt>
                      <c:pt idx="397">
                        <c:v>44319.135416666664</c:v>
                      </c:pt>
                      <c:pt idx="398">
                        <c:v>44319.145833333336</c:v>
                      </c:pt>
                      <c:pt idx="399">
                        <c:v>44319.15625</c:v>
                      </c:pt>
                      <c:pt idx="400">
                        <c:v>44319.166666666664</c:v>
                      </c:pt>
                      <c:pt idx="401">
                        <c:v>44319.177083333336</c:v>
                      </c:pt>
                      <c:pt idx="402">
                        <c:v>44319.1875</c:v>
                      </c:pt>
                      <c:pt idx="403">
                        <c:v>44319.197916666664</c:v>
                      </c:pt>
                      <c:pt idx="404">
                        <c:v>44319.208333333336</c:v>
                      </c:pt>
                      <c:pt idx="405">
                        <c:v>44319.21875</c:v>
                      </c:pt>
                      <c:pt idx="406">
                        <c:v>44319.229166666664</c:v>
                      </c:pt>
                      <c:pt idx="407">
                        <c:v>44319.239583333336</c:v>
                      </c:pt>
                      <c:pt idx="408">
                        <c:v>44319.25</c:v>
                      </c:pt>
                      <c:pt idx="409">
                        <c:v>44319.260416666664</c:v>
                      </c:pt>
                      <c:pt idx="410">
                        <c:v>44319.270833333336</c:v>
                      </c:pt>
                      <c:pt idx="411">
                        <c:v>44319.28125</c:v>
                      </c:pt>
                      <c:pt idx="412">
                        <c:v>44319.291666666664</c:v>
                      </c:pt>
                      <c:pt idx="413">
                        <c:v>44319.302083333336</c:v>
                      </c:pt>
                      <c:pt idx="414">
                        <c:v>44319.3125</c:v>
                      </c:pt>
                      <c:pt idx="415">
                        <c:v>44319.322916666664</c:v>
                      </c:pt>
                      <c:pt idx="416">
                        <c:v>44319.333333333336</c:v>
                      </c:pt>
                      <c:pt idx="417">
                        <c:v>44319.34375</c:v>
                      </c:pt>
                      <c:pt idx="418">
                        <c:v>44319.354166666664</c:v>
                      </c:pt>
                      <c:pt idx="419">
                        <c:v>44319.364583333336</c:v>
                      </c:pt>
                      <c:pt idx="420">
                        <c:v>44319.375</c:v>
                      </c:pt>
                      <c:pt idx="421">
                        <c:v>44319.385416666664</c:v>
                      </c:pt>
                      <c:pt idx="422">
                        <c:v>44319.395833333336</c:v>
                      </c:pt>
                      <c:pt idx="423">
                        <c:v>44319.40625</c:v>
                      </c:pt>
                      <c:pt idx="424">
                        <c:v>44319.416666666664</c:v>
                      </c:pt>
                      <c:pt idx="425">
                        <c:v>44319.427083333336</c:v>
                      </c:pt>
                      <c:pt idx="426">
                        <c:v>44319.4375</c:v>
                      </c:pt>
                      <c:pt idx="427">
                        <c:v>44319.447916666664</c:v>
                      </c:pt>
                      <c:pt idx="428">
                        <c:v>44319.458333333336</c:v>
                      </c:pt>
                      <c:pt idx="429">
                        <c:v>44319.46875</c:v>
                      </c:pt>
                      <c:pt idx="430">
                        <c:v>44319.479166666664</c:v>
                      </c:pt>
                      <c:pt idx="431">
                        <c:v>44319.489583333336</c:v>
                      </c:pt>
                      <c:pt idx="432">
                        <c:v>44319.5</c:v>
                      </c:pt>
                      <c:pt idx="433">
                        <c:v>44319.510416666664</c:v>
                      </c:pt>
                      <c:pt idx="434">
                        <c:v>44319.520833333336</c:v>
                      </c:pt>
                      <c:pt idx="435">
                        <c:v>44319.53125</c:v>
                      </c:pt>
                      <c:pt idx="436">
                        <c:v>44319.541666666664</c:v>
                      </c:pt>
                      <c:pt idx="437">
                        <c:v>44319.552083333336</c:v>
                      </c:pt>
                      <c:pt idx="438">
                        <c:v>44319.5625</c:v>
                      </c:pt>
                      <c:pt idx="439">
                        <c:v>44319.572916666664</c:v>
                      </c:pt>
                      <c:pt idx="440">
                        <c:v>44319.583333333336</c:v>
                      </c:pt>
                      <c:pt idx="441">
                        <c:v>44319.59375</c:v>
                      </c:pt>
                      <c:pt idx="442">
                        <c:v>44319.604166666664</c:v>
                      </c:pt>
                      <c:pt idx="443">
                        <c:v>44319.614583333336</c:v>
                      </c:pt>
                      <c:pt idx="444">
                        <c:v>44319.625</c:v>
                      </c:pt>
                      <c:pt idx="445">
                        <c:v>44319.635416666664</c:v>
                      </c:pt>
                      <c:pt idx="446">
                        <c:v>44319.645833333336</c:v>
                      </c:pt>
                      <c:pt idx="447">
                        <c:v>44319.65625</c:v>
                      </c:pt>
                      <c:pt idx="448">
                        <c:v>44319.666666666664</c:v>
                      </c:pt>
                      <c:pt idx="449">
                        <c:v>44319.677083333336</c:v>
                      </c:pt>
                      <c:pt idx="450">
                        <c:v>44319.6875</c:v>
                      </c:pt>
                      <c:pt idx="451">
                        <c:v>44319.697916666664</c:v>
                      </c:pt>
                      <c:pt idx="452">
                        <c:v>44319.708333333336</c:v>
                      </c:pt>
                      <c:pt idx="453">
                        <c:v>44319.71875</c:v>
                      </c:pt>
                      <c:pt idx="454">
                        <c:v>44319.729166666664</c:v>
                      </c:pt>
                      <c:pt idx="455">
                        <c:v>44319.739583333336</c:v>
                      </c:pt>
                      <c:pt idx="456">
                        <c:v>44319.75</c:v>
                      </c:pt>
                      <c:pt idx="457">
                        <c:v>44319.760416666664</c:v>
                      </c:pt>
                      <c:pt idx="458">
                        <c:v>44319.770833333336</c:v>
                      </c:pt>
                      <c:pt idx="459">
                        <c:v>44319.78125</c:v>
                      </c:pt>
                      <c:pt idx="460">
                        <c:v>44319.791666666664</c:v>
                      </c:pt>
                      <c:pt idx="461">
                        <c:v>44319.802083333336</c:v>
                      </c:pt>
                      <c:pt idx="462">
                        <c:v>44319.8125</c:v>
                      </c:pt>
                      <c:pt idx="463">
                        <c:v>44319.822916666664</c:v>
                      </c:pt>
                      <c:pt idx="464">
                        <c:v>44319.833333333336</c:v>
                      </c:pt>
                      <c:pt idx="465">
                        <c:v>44319.84375</c:v>
                      </c:pt>
                      <c:pt idx="466">
                        <c:v>44319.854166666664</c:v>
                      </c:pt>
                      <c:pt idx="467">
                        <c:v>44319.864583333336</c:v>
                      </c:pt>
                      <c:pt idx="468">
                        <c:v>44319.875</c:v>
                      </c:pt>
                      <c:pt idx="469">
                        <c:v>44319.885416666664</c:v>
                      </c:pt>
                      <c:pt idx="470">
                        <c:v>44319.895833333336</c:v>
                      </c:pt>
                      <c:pt idx="471">
                        <c:v>44319.90625</c:v>
                      </c:pt>
                      <c:pt idx="472">
                        <c:v>44319.916666666664</c:v>
                      </c:pt>
                      <c:pt idx="473">
                        <c:v>44319.927083333336</c:v>
                      </c:pt>
                      <c:pt idx="474">
                        <c:v>44319.9375</c:v>
                      </c:pt>
                      <c:pt idx="475">
                        <c:v>44319.947916666664</c:v>
                      </c:pt>
                      <c:pt idx="476">
                        <c:v>44319.958333333336</c:v>
                      </c:pt>
                      <c:pt idx="477">
                        <c:v>44319.96875</c:v>
                      </c:pt>
                      <c:pt idx="478">
                        <c:v>44319.979166666664</c:v>
                      </c:pt>
                      <c:pt idx="479">
                        <c:v>44319.989583333336</c:v>
                      </c:pt>
                      <c:pt idx="480">
                        <c:v>44320</c:v>
                      </c:pt>
                      <c:pt idx="481">
                        <c:v>44320.010416666664</c:v>
                      </c:pt>
                      <c:pt idx="482">
                        <c:v>44320.020833333336</c:v>
                      </c:pt>
                      <c:pt idx="483">
                        <c:v>44320.03125</c:v>
                      </c:pt>
                      <c:pt idx="484">
                        <c:v>44320.041666666664</c:v>
                      </c:pt>
                      <c:pt idx="485">
                        <c:v>44320.052083333336</c:v>
                      </c:pt>
                      <c:pt idx="486">
                        <c:v>44320.0625</c:v>
                      </c:pt>
                      <c:pt idx="487">
                        <c:v>44320.072916666664</c:v>
                      </c:pt>
                      <c:pt idx="488">
                        <c:v>44320.083333333336</c:v>
                      </c:pt>
                      <c:pt idx="489">
                        <c:v>44320.09375</c:v>
                      </c:pt>
                      <c:pt idx="490">
                        <c:v>44320.104166666664</c:v>
                      </c:pt>
                      <c:pt idx="491">
                        <c:v>44320.114583333336</c:v>
                      </c:pt>
                      <c:pt idx="492">
                        <c:v>44320.125</c:v>
                      </c:pt>
                      <c:pt idx="493">
                        <c:v>44320.135416666664</c:v>
                      </c:pt>
                      <c:pt idx="494">
                        <c:v>44320.145833333336</c:v>
                      </c:pt>
                      <c:pt idx="495">
                        <c:v>44320.15625</c:v>
                      </c:pt>
                      <c:pt idx="496">
                        <c:v>44320.166666666664</c:v>
                      </c:pt>
                      <c:pt idx="497">
                        <c:v>44320.177083333336</c:v>
                      </c:pt>
                      <c:pt idx="498">
                        <c:v>44320.1875</c:v>
                      </c:pt>
                      <c:pt idx="499">
                        <c:v>44320.197916666664</c:v>
                      </c:pt>
                      <c:pt idx="500">
                        <c:v>44320.208333333336</c:v>
                      </c:pt>
                      <c:pt idx="501">
                        <c:v>44320.21875</c:v>
                      </c:pt>
                      <c:pt idx="502">
                        <c:v>44320.229166666664</c:v>
                      </c:pt>
                      <c:pt idx="503">
                        <c:v>44320.239583333336</c:v>
                      </c:pt>
                      <c:pt idx="504">
                        <c:v>44320.25</c:v>
                      </c:pt>
                      <c:pt idx="505">
                        <c:v>44320.260416666664</c:v>
                      </c:pt>
                      <c:pt idx="506">
                        <c:v>44320.270833333336</c:v>
                      </c:pt>
                      <c:pt idx="507">
                        <c:v>44320.28125</c:v>
                      </c:pt>
                      <c:pt idx="508">
                        <c:v>44320.291666666664</c:v>
                      </c:pt>
                      <c:pt idx="509">
                        <c:v>44320.302083333336</c:v>
                      </c:pt>
                      <c:pt idx="510">
                        <c:v>44320.3125</c:v>
                      </c:pt>
                      <c:pt idx="511">
                        <c:v>44320.322916666664</c:v>
                      </c:pt>
                      <c:pt idx="512">
                        <c:v>44320.333333333336</c:v>
                      </c:pt>
                      <c:pt idx="513">
                        <c:v>44320.34375</c:v>
                      </c:pt>
                      <c:pt idx="514">
                        <c:v>44320.354166666664</c:v>
                      </c:pt>
                      <c:pt idx="515">
                        <c:v>44320.364583333336</c:v>
                      </c:pt>
                      <c:pt idx="516">
                        <c:v>44320.375</c:v>
                      </c:pt>
                      <c:pt idx="517">
                        <c:v>44320.385416666664</c:v>
                      </c:pt>
                      <c:pt idx="518">
                        <c:v>44320.395833333336</c:v>
                      </c:pt>
                      <c:pt idx="519">
                        <c:v>44320.40625</c:v>
                      </c:pt>
                      <c:pt idx="520">
                        <c:v>44320.416666666664</c:v>
                      </c:pt>
                      <c:pt idx="521">
                        <c:v>44320.427083333336</c:v>
                      </c:pt>
                      <c:pt idx="522">
                        <c:v>44320.4375</c:v>
                      </c:pt>
                      <c:pt idx="523">
                        <c:v>44320.447916666664</c:v>
                      </c:pt>
                      <c:pt idx="524">
                        <c:v>44320.458333333336</c:v>
                      </c:pt>
                      <c:pt idx="525">
                        <c:v>44320.46875</c:v>
                      </c:pt>
                      <c:pt idx="526">
                        <c:v>44320.479166666664</c:v>
                      </c:pt>
                      <c:pt idx="527">
                        <c:v>44320.489583333336</c:v>
                      </c:pt>
                      <c:pt idx="528">
                        <c:v>44320.5</c:v>
                      </c:pt>
                      <c:pt idx="529">
                        <c:v>44320.510416666664</c:v>
                      </c:pt>
                      <c:pt idx="530">
                        <c:v>44320.520833333336</c:v>
                      </c:pt>
                      <c:pt idx="531">
                        <c:v>44320.53125</c:v>
                      </c:pt>
                      <c:pt idx="532">
                        <c:v>44320.541666666664</c:v>
                      </c:pt>
                      <c:pt idx="533">
                        <c:v>44320.552083333336</c:v>
                      </c:pt>
                      <c:pt idx="534">
                        <c:v>44320.5625</c:v>
                      </c:pt>
                      <c:pt idx="535">
                        <c:v>44320.572916666664</c:v>
                      </c:pt>
                      <c:pt idx="536">
                        <c:v>44320.583333333336</c:v>
                      </c:pt>
                      <c:pt idx="537">
                        <c:v>44320.59375</c:v>
                      </c:pt>
                      <c:pt idx="538">
                        <c:v>44320.604166666664</c:v>
                      </c:pt>
                      <c:pt idx="539">
                        <c:v>44320.614583333336</c:v>
                      </c:pt>
                      <c:pt idx="540">
                        <c:v>44320.625</c:v>
                      </c:pt>
                      <c:pt idx="541">
                        <c:v>44320.635416666664</c:v>
                      </c:pt>
                      <c:pt idx="542">
                        <c:v>44320.645833333336</c:v>
                      </c:pt>
                      <c:pt idx="543">
                        <c:v>44320.65625</c:v>
                      </c:pt>
                      <c:pt idx="544">
                        <c:v>44320.666666666664</c:v>
                      </c:pt>
                      <c:pt idx="545">
                        <c:v>44320.677083333336</c:v>
                      </c:pt>
                      <c:pt idx="546">
                        <c:v>44320.6875</c:v>
                      </c:pt>
                      <c:pt idx="547">
                        <c:v>44320.697916666664</c:v>
                      </c:pt>
                      <c:pt idx="548">
                        <c:v>44320.708333333336</c:v>
                      </c:pt>
                      <c:pt idx="549">
                        <c:v>44320.71875</c:v>
                      </c:pt>
                      <c:pt idx="550">
                        <c:v>44320.729166666664</c:v>
                      </c:pt>
                      <c:pt idx="551">
                        <c:v>44320.739583333336</c:v>
                      </c:pt>
                      <c:pt idx="552">
                        <c:v>44320.75</c:v>
                      </c:pt>
                      <c:pt idx="553">
                        <c:v>44320.760416666664</c:v>
                      </c:pt>
                      <c:pt idx="554">
                        <c:v>44320.770833333336</c:v>
                      </c:pt>
                      <c:pt idx="555">
                        <c:v>44320.78125</c:v>
                      </c:pt>
                      <c:pt idx="556">
                        <c:v>44320.791666666664</c:v>
                      </c:pt>
                      <c:pt idx="557">
                        <c:v>44320.802083333336</c:v>
                      </c:pt>
                      <c:pt idx="558">
                        <c:v>44320.8125</c:v>
                      </c:pt>
                      <c:pt idx="559">
                        <c:v>44320.822916666664</c:v>
                      </c:pt>
                      <c:pt idx="560">
                        <c:v>44320.833333333336</c:v>
                      </c:pt>
                      <c:pt idx="561">
                        <c:v>44320.84375</c:v>
                      </c:pt>
                      <c:pt idx="562">
                        <c:v>44320.854166666664</c:v>
                      </c:pt>
                      <c:pt idx="563">
                        <c:v>44320.864583333336</c:v>
                      </c:pt>
                      <c:pt idx="564">
                        <c:v>44320.875</c:v>
                      </c:pt>
                      <c:pt idx="565">
                        <c:v>44320.885416666664</c:v>
                      </c:pt>
                      <c:pt idx="566">
                        <c:v>44320.895833333336</c:v>
                      </c:pt>
                      <c:pt idx="567">
                        <c:v>44320.90625</c:v>
                      </c:pt>
                      <c:pt idx="568">
                        <c:v>44320.916666666664</c:v>
                      </c:pt>
                      <c:pt idx="569">
                        <c:v>44320.927083333336</c:v>
                      </c:pt>
                      <c:pt idx="570">
                        <c:v>44320.9375</c:v>
                      </c:pt>
                      <c:pt idx="571">
                        <c:v>44320.947916666664</c:v>
                      </c:pt>
                      <c:pt idx="572">
                        <c:v>44320.958333333336</c:v>
                      </c:pt>
                      <c:pt idx="573">
                        <c:v>44320.96875</c:v>
                      </c:pt>
                      <c:pt idx="574">
                        <c:v>44320.979166666664</c:v>
                      </c:pt>
                      <c:pt idx="575">
                        <c:v>44320.989583333336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Stage!$P$3:$P$578</c15:sqref>
                        </c15:formulaRef>
                      </c:ext>
                    </c:extLst>
                    <c:numCache>
                      <c:formatCode>General</c:formatCode>
                      <c:ptCount val="576"/>
                      <c:pt idx="0">
                        <c:v>8.2200000000000006</c:v>
                      </c:pt>
                      <c:pt idx="1">
                        <c:v>8.2200000000000006</c:v>
                      </c:pt>
                      <c:pt idx="2">
                        <c:v>8.2200000000000006</c:v>
                      </c:pt>
                      <c:pt idx="3">
                        <c:v>8.2200000000000006</c:v>
                      </c:pt>
                      <c:pt idx="4">
                        <c:v>8.23</c:v>
                      </c:pt>
                      <c:pt idx="5">
                        <c:v>8.23</c:v>
                      </c:pt>
                      <c:pt idx="6">
                        <c:v>8.24</c:v>
                      </c:pt>
                      <c:pt idx="7">
                        <c:v>8.26</c:v>
                      </c:pt>
                      <c:pt idx="8">
                        <c:v>8.25</c:v>
                      </c:pt>
                      <c:pt idx="9">
                        <c:v>8.27</c:v>
                      </c:pt>
                      <c:pt idx="10">
                        <c:v>8.2799999999999994</c:v>
                      </c:pt>
                      <c:pt idx="11">
                        <c:v>8.32</c:v>
                      </c:pt>
                      <c:pt idx="12">
                        <c:v>8.34</c:v>
                      </c:pt>
                      <c:pt idx="13">
                        <c:v>8.36</c:v>
                      </c:pt>
                      <c:pt idx="14">
                        <c:v>8.3699999999999992</c:v>
                      </c:pt>
                      <c:pt idx="15">
                        <c:v>8.39</c:v>
                      </c:pt>
                      <c:pt idx="16">
                        <c:v>8.4</c:v>
                      </c:pt>
                      <c:pt idx="17">
                        <c:v>8.4</c:v>
                      </c:pt>
                      <c:pt idx="18">
                        <c:v>8.41</c:v>
                      </c:pt>
                      <c:pt idx="19">
                        <c:v>8.43</c:v>
                      </c:pt>
                      <c:pt idx="20">
                        <c:v>8.43</c:v>
                      </c:pt>
                      <c:pt idx="21">
                        <c:v>8.44</c:v>
                      </c:pt>
                      <c:pt idx="22">
                        <c:v>8.4600000000000009</c:v>
                      </c:pt>
                      <c:pt idx="23">
                        <c:v>8.48</c:v>
                      </c:pt>
                      <c:pt idx="24">
                        <c:v>8.49</c:v>
                      </c:pt>
                      <c:pt idx="25">
                        <c:v>8.51</c:v>
                      </c:pt>
                      <c:pt idx="26">
                        <c:v>8.52</c:v>
                      </c:pt>
                      <c:pt idx="27">
                        <c:v>8.5399999999999991</c:v>
                      </c:pt>
                      <c:pt idx="28">
                        <c:v>8.5500000000000007</c:v>
                      </c:pt>
                      <c:pt idx="29">
                        <c:v>8.56</c:v>
                      </c:pt>
                      <c:pt idx="30">
                        <c:v>8.58</c:v>
                      </c:pt>
                      <c:pt idx="31">
                        <c:v>8.59</c:v>
                      </c:pt>
                      <c:pt idx="32">
                        <c:v>8.61</c:v>
                      </c:pt>
                      <c:pt idx="33">
                        <c:v>8.6199999999999992</c:v>
                      </c:pt>
                      <c:pt idx="34">
                        <c:v>8.6300000000000008</c:v>
                      </c:pt>
                      <c:pt idx="35">
                        <c:v>8.65</c:v>
                      </c:pt>
                      <c:pt idx="36">
                        <c:v>8.67</c:v>
                      </c:pt>
                      <c:pt idx="37">
                        <c:v>8.69</c:v>
                      </c:pt>
                      <c:pt idx="38">
                        <c:v>8.7100000000000009</c:v>
                      </c:pt>
                      <c:pt idx="39">
                        <c:v>8.74</c:v>
                      </c:pt>
                      <c:pt idx="40">
                        <c:v>8.77</c:v>
                      </c:pt>
                      <c:pt idx="41">
                        <c:v>8.8000000000000007</c:v>
                      </c:pt>
                      <c:pt idx="42">
                        <c:v>8.84</c:v>
                      </c:pt>
                      <c:pt idx="43">
                        <c:v>8.89</c:v>
                      </c:pt>
                      <c:pt idx="44">
                        <c:v>8.94</c:v>
                      </c:pt>
                      <c:pt idx="45">
                        <c:v>9</c:v>
                      </c:pt>
                      <c:pt idx="46">
                        <c:v>9.07</c:v>
                      </c:pt>
                      <c:pt idx="47">
                        <c:v>9.14</c:v>
                      </c:pt>
                      <c:pt idx="48">
                        <c:v>9.2100000000000009</c:v>
                      </c:pt>
                      <c:pt idx="49">
                        <c:v>9.3000000000000007</c:v>
                      </c:pt>
                      <c:pt idx="50">
                        <c:v>9.39</c:v>
                      </c:pt>
                      <c:pt idx="51">
                        <c:v>9.49</c:v>
                      </c:pt>
                      <c:pt idx="52">
                        <c:v>9.58</c:v>
                      </c:pt>
                      <c:pt idx="53">
                        <c:v>9.68</c:v>
                      </c:pt>
                      <c:pt idx="54">
                        <c:v>9.7799999999999994</c:v>
                      </c:pt>
                      <c:pt idx="55">
                        <c:v>9.8699999999999992</c:v>
                      </c:pt>
                      <c:pt idx="56">
                        <c:v>9.9499999999999993</c:v>
                      </c:pt>
                      <c:pt idx="57">
                        <c:v>10.029999999999999</c:v>
                      </c:pt>
                      <c:pt idx="58">
                        <c:v>10.119999999999999</c:v>
                      </c:pt>
                      <c:pt idx="59">
                        <c:v>10.210000000000001</c:v>
                      </c:pt>
                      <c:pt idx="60">
                        <c:v>10.29</c:v>
                      </c:pt>
                      <c:pt idx="61">
                        <c:v>10.36</c:v>
                      </c:pt>
                      <c:pt idx="62">
                        <c:v>10.44</c:v>
                      </c:pt>
                      <c:pt idx="63">
                        <c:v>10.5</c:v>
                      </c:pt>
                      <c:pt idx="64">
                        <c:v>10.57</c:v>
                      </c:pt>
                      <c:pt idx="65">
                        <c:v>10.63</c:v>
                      </c:pt>
                      <c:pt idx="66">
                        <c:v>10.67</c:v>
                      </c:pt>
                      <c:pt idx="67">
                        <c:v>10.73</c:v>
                      </c:pt>
                      <c:pt idx="68">
                        <c:v>10.78</c:v>
                      </c:pt>
                      <c:pt idx="69">
                        <c:v>10.82</c:v>
                      </c:pt>
                      <c:pt idx="70">
                        <c:v>10.87</c:v>
                      </c:pt>
                      <c:pt idx="71">
                        <c:v>10.91</c:v>
                      </c:pt>
                      <c:pt idx="72">
                        <c:v>10.95</c:v>
                      </c:pt>
                      <c:pt idx="73">
                        <c:v>10.99</c:v>
                      </c:pt>
                      <c:pt idx="74">
                        <c:v>11.02</c:v>
                      </c:pt>
                      <c:pt idx="75">
                        <c:v>11.06</c:v>
                      </c:pt>
                      <c:pt idx="76">
                        <c:v>11.1</c:v>
                      </c:pt>
                      <c:pt idx="77">
                        <c:v>11.13</c:v>
                      </c:pt>
                      <c:pt idx="78">
                        <c:v>11.17</c:v>
                      </c:pt>
                      <c:pt idx="79">
                        <c:v>11.21</c:v>
                      </c:pt>
                      <c:pt idx="80">
                        <c:v>11.25</c:v>
                      </c:pt>
                      <c:pt idx="81">
                        <c:v>11.27</c:v>
                      </c:pt>
                      <c:pt idx="82">
                        <c:v>11.3</c:v>
                      </c:pt>
                      <c:pt idx="83">
                        <c:v>11.33</c:v>
                      </c:pt>
                      <c:pt idx="84">
                        <c:v>11.35</c:v>
                      </c:pt>
                      <c:pt idx="85">
                        <c:v>11.37</c:v>
                      </c:pt>
                      <c:pt idx="86">
                        <c:v>11.39</c:v>
                      </c:pt>
                      <c:pt idx="87">
                        <c:v>11.4</c:v>
                      </c:pt>
                      <c:pt idx="88">
                        <c:v>11.42</c:v>
                      </c:pt>
                      <c:pt idx="89">
                        <c:v>11.43</c:v>
                      </c:pt>
                      <c:pt idx="90">
                        <c:v>11.45</c:v>
                      </c:pt>
                      <c:pt idx="91">
                        <c:v>11.47</c:v>
                      </c:pt>
                      <c:pt idx="92">
                        <c:v>11.49</c:v>
                      </c:pt>
                      <c:pt idx="93">
                        <c:v>11.5</c:v>
                      </c:pt>
                      <c:pt idx="94">
                        <c:v>11.52</c:v>
                      </c:pt>
                      <c:pt idx="95">
                        <c:v>11.52</c:v>
                      </c:pt>
                      <c:pt idx="96">
                        <c:v>11.54</c:v>
                      </c:pt>
                      <c:pt idx="97">
                        <c:v>11.55</c:v>
                      </c:pt>
                      <c:pt idx="98">
                        <c:v>11.56</c:v>
                      </c:pt>
                      <c:pt idx="99">
                        <c:v>11.57</c:v>
                      </c:pt>
                      <c:pt idx="100">
                        <c:v>11.58</c:v>
                      </c:pt>
                      <c:pt idx="101">
                        <c:v>11.59</c:v>
                      </c:pt>
                      <c:pt idx="102">
                        <c:v>11.6</c:v>
                      </c:pt>
                      <c:pt idx="103">
                        <c:v>11.61</c:v>
                      </c:pt>
                      <c:pt idx="104">
                        <c:v>11.63</c:v>
                      </c:pt>
                      <c:pt idx="105">
                        <c:v>11.65</c:v>
                      </c:pt>
                      <c:pt idx="106">
                        <c:v>11.66</c:v>
                      </c:pt>
                      <c:pt idx="107">
                        <c:v>11.67</c:v>
                      </c:pt>
                      <c:pt idx="108">
                        <c:v>11.68</c:v>
                      </c:pt>
                      <c:pt idx="109">
                        <c:v>11.69</c:v>
                      </c:pt>
                      <c:pt idx="110">
                        <c:v>11.7</c:v>
                      </c:pt>
                      <c:pt idx="111">
                        <c:v>11.71</c:v>
                      </c:pt>
                      <c:pt idx="112">
                        <c:v>11.71</c:v>
                      </c:pt>
                      <c:pt idx="113">
                        <c:v>11.72</c:v>
                      </c:pt>
                      <c:pt idx="114">
                        <c:v>11.73</c:v>
                      </c:pt>
                      <c:pt idx="115">
                        <c:v>11.74</c:v>
                      </c:pt>
                      <c:pt idx="116">
                        <c:v>11.75</c:v>
                      </c:pt>
                      <c:pt idx="117">
                        <c:v>11.76</c:v>
                      </c:pt>
                      <c:pt idx="118">
                        <c:v>11.76</c:v>
                      </c:pt>
                      <c:pt idx="119">
                        <c:v>11.77</c:v>
                      </c:pt>
                      <c:pt idx="120">
                        <c:v>11.77</c:v>
                      </c:pt>
                      <c:pt idx="121">
                        <c:v>11.78</c:v>
                      </c:pt>
                      <c:pt idx="122">
                        <c:v>11.79</c:v>
                      </c:pt>
                      <c:pt idx="123">
                        <c:v>11.8</c:v>
                      </c:pt>
                      <c:pt idx="124">
                        <c:v>11.8</c:v>
                      </c:pt>
                      <c:pt idx="125">
                        <c:v>11.81</c:v>
                      </c:pt>
                      <c:pt idx="126">
                        <c:v>11.81</c:v>
                      </c:pt>
                      <c:pt idx="127">
                        <c:v>11.82</c:v>
                      </c:pt>
                      <c:pt idx="128">
                        <c:v>11.82</c:v>
                      </c:pt>
                      <c:pt idx="129">
                        <c:v>11.82</c:v>
                      </c:pt>
                      <c:pt idx="130">
                        <c:v>11.83</c:v>
                      </c:pt>
                      <c:pt idx="131">
                        <c:v>11.82</c:v>
                      </c:pt>
                      <c:pt idx="132">
                        <c:v>11.83</c:v>
                      </c:pt>
                      <c:pt idx="133">
                        <c:v>11.83</c:v>
                      </c:pt>
                      <c:pt idx="134">
                        <c:v>11.83</c:v>
                      </c:pt>
                      <c:pt idx="135">
                        <c:v>11.83</c:v>
                      </c:pt>
                      <c:pt idx="136">
                        <c:v>11.84</c:v>
                      </c:pt>
                      <c:pt idx="137">
                        <c:v>11.83</c:v>
                      </c:pt>
                      <c:pt idx="138">
                        <c:v>11.85</c:v>
                      </c:pt>
                      <c:pt idx="139">
                        <c:v>11.85</c:v>
                      </c:pt>
                      <c:pt idx="140">
                        <c:v>11.85</c:v>
                      </c:pt>
                      <c:pt idx="141">
                        <c:v>11.85</c:v>
                      </c:pt>
                      <c:pt idx="142">
                        <c:v>11.85</c:v>
                      </c:pt>
                      <c:pt idx="143">
                        <c:v>11.85</c:v>
                      </c:pt>
                      <c:pt idx="144">
                        <c:v>11.85</c:v>
                      </c:pt>
                      <c:pt idx="145">
                        <c:v>11.85</c:v>
                      </c:pt>
                      <c:pt idx="146">
                        <c:v>11.85</c:v>
                      </c:pt>
                      <c:pt idx="147">
                        <c:v>11.86</c:v>
                      </c:pt>
                      <c:pt idx="148">
                        <c:v>11.86</c:v>
                      </c:pt>
                      <c:pt idx="149">
                        <c:v>11.85</c:v>
                      </c:pt>
                      <c:pt idx="150">
                        <c:v>11.86</c:v>
                      </c:pt>
                      <c:pt idx="151">
                        <c:v>11.85</c:v>
                      </c:pt>
                      <c:pt idx="152">
                        <c:v>11.85</c:v>
                      </c:pt>
                      <c:pt idx="153">
                        <c:v>11.85</c:v>
                      </c:pt>
                      <c:pt idx="154">
                        <c:v>11.83</c:v>
                      </c:pt>
                      <c:pt idx="155">
                        <c:v>11.84</c:v>
                      </c:pt>
                      <c:pt idx="156">
                        <c:v>11.83</c:v>
                      </c:pt>
                      <c:pt idx="157">
                        <c:v>11.84</c:v>
                      </c:pt>
                      <c:pt idx="158">
                        <c:v>11.84</c:v>
                      </c:pt>
                      <c:pt idx="159">
                        <c:v>11.83</c:v>
                      </c:pt>
                      <c:pt idx="160">
                        <c:v>11.83</c:v>
                      </c:pt>
                      <c:pt idx="161">
                        <c:v>11.83</c:v>
                      </c:pt>
                      <c:pt idx="162">
                        <c:v>11.82</c:v>
                      </c:pt>
                      <c:pt idx="163">
                        <c:v>11.82</c:v>
                      </c:pt>
                      <c:pt idx="164">
                        <c:v>11.81</c:v>
                      </c:pt>
                      <c:pt idx="165">
                        <c:v>11.81</c:v>
                      </c:pt>
                      <c:pt idx="166">
                        <c:v>11.81</c:v>
                      </c:pt>
                      <c:pt idx="167">
                        <c:v>11.8</c:v>
                      </c:pt>
                      <c:pt idx="168">
                        <c:v>11.8</c:v>
                      </c:pt>
                      <c:pt idx="169">
                        <c:v>11.79</c:v>
                      </c:pt>
                      <c:pt idx="170">
                        <c:v>11.79</c:v>
                      </c:pt>
                      <c:pt idx="171">
                        <c:v>11.78</c:v>
                      </c:pt>
                      <c:pt idx="172">
                        <c:v>11.78</c:v>
                      </c:pt>
                      <c:pt idx="173">
                        <c:v>11.77</c:v>
                      </c:pt>
                      <c:pt idx="174">
                        <c:v>11.77</c:v>
                      </c:pt>
                      <c:pt idx="175">
                        <c:v>11.76</c:v>
                      </c:pt>
                      <c:pt idx="176">
                        <c:v>11.75</c:v>
                      </c:pt>
                      <c:pt idx="177">
                        <c:v>11.75</c:v>
                      </c:pt>
                      <c:pt idx="178">
                        <c:v>11.74</c:v>
                      </c:pt>
                      <c:pt idx="179">
                        <c:v>11.74</c:v>
                      </c:pt>
                      <c:pt idx="180">
                        <c:v>11.73</c:v>
                      </c:pt>
                      <c:pt idx="181">
                        <c:v>11.72</c:v>
                      </c:pt>
                      <c:pt idx="182">
                        <c:v>11.73</c:v>
                      </c:pt>
                      <c:pt idx="183">
                        <c:v>11.72</c:v>
                      </c:pt>
                      <c:pt idx="184">
                        <c:v>11.71</c:v>
                      </c:pt>
                      <c:pt idx="185">
                        <c:v>11.7</c:v>
                      </c:pt>
                      <c:pt idx="186">
                        <c:v>11.69</c:v>
                      </c:pt>
                      <c:pt idx="187">
                        <c:v>11.69</c:v>
                      </c:pt>
                      <c:pt idx="188">
                        <c:v>11.68</c:v>
                      </c:pt>
                      <c:pt idx="189">
                        <c:v>11.68</c:v>
                      </c:pt>
                      <c:pt idx="190">
                        <c:v>11.67</c:v>
                      </c:pt>
                      <c:pt idx="191">
                        <c:v>11.66</c:v>
                      </c:pt>
                      <c:pt idx="192">
                        <c:v>11.65</c:v>
                      </c:pt>
                      <c:pt idx="193">
                        <c:v>11.64</c:v>
                      </c:pt>
                      <c:pt idx="194">
                        <c:v>11.63</c:v>
                      </c:pt>
                      <c:pt idx="195">
                        <c:v>11.62</c:v>
                      </c:pt>
                      <c:pt idx="196">
                        <c:v>11.61</c:v>
                      </c:pt>
                      <c:pt idx="197">
                        <c:v>11.6</c:v>
                      </c:pt>
                      <c:pt idx="198">
                        <c:v>11.59</c:v>
                      </c:pt>
                      <c:pt idx="199">
                        <c:v>11.58</c:v>
                      </c:pt>
                      <c:pt idx="200">
                        <c:v>11.57</c:v>
                      </c:pt>
                      <c:pt idx="201">
                        <c:v>11.56</c:v>
                      </c:pt>
                      <c:pt idx="202">
                        <c:v>11.54</c:v>
                      </c:pt>
                      <c:pt idx="203">
                        <c:v>11.53</c:v>
                      </c:pt>
                      <c:pt idx="204">
                        <c:v>11.52</c:v>
                      </c:pt>
                      <c:pt idx="205">
                        <c:v>11.51</c:v>
                      </c:pt>
                      <c:pt idx="206">
                        <c:v>11.5</c:v>
                      </c:pt>
                      <c:pt idx="207">
                        <c:v>11.49</c:v>
                      </c:pt>
                      <c:pt idx="208">
                        <c:v>11.48</c:v>
                      </c:pt>
                      <c:pt idx="209">
                        <c:v>11.47</c:v>
                      </c:pt>
                      <c:pt idx="210">
                        <c:v>11.45</c:v>
                      </c:pt>
                      <c:pt idx="211">
                        <c:v>11.44</c:v>
                      </c:pt>
                      <c:pt idx="212">
                        <c:v>11.42</c:v>
                      </c:pt>
                      <c:pt idx="213">
                        <c:v>11.41</c:v>
                      </c:pt>
                      <c:pt idx="214">
                        <c:v>11.39</c:v>
                      </c:pt>
                      <c:pt idx="215">
                        <c:v>11.38</c:v>
                      </c:pt>
                      <c:pt idx="216">
                        <c:v>11.37</c:v>
                      </c:pt>
                      <c:pt idx="217">
                        <c:v>11.35</c:v>
                      </c:pt>
                      <c:pt idx="218">
                        <c:v>11.33</c:v>
                      </c:pt>
                      <c:pt idx="219">
                        <c:v>11.32</c:v>
                      </c:pt>
                      <c:pt idx="220">
                        <c:v>11.3</c:v>
                      </c:pt>
                      <c:pt idx="221">
                        <c:v>11.28</c:v>
                      </c:pt>
                      <c:pt idx="222">
                        <c:v>11.27</c:v>
                      </c:pt>
                      <c:pt idx="223">
                        <c:v>11.25</c:v>
                      </c:pt>
                      <c:pt idx="224">
                        <c:v>11.24</c:v>
                      </c:pt>
                      <c:pt idx="225">
                        <c:v>11.22</c:v>
                      </c:pt>
                      <c:pt idx="226">
                        <c:v>11.2</c:v>
                      </c:pt>
                      <c:pt idx="227">
                        <c:v>11.18</c:v>
                      </c:pt>
                      <c:pt idx="228">
                        <c:v>11.16</c:v>
                      </c:pt>
                      <c:pt idx="229">
                        <c:v>11.14</c:v>
                      </c:pt>
                      <c:pt idx="230">
                        <c:v>11.12</c:v>
                      </c:pt>
                      <c:pt idx="231">
                        <c:v>11.1</c:v>
                      </c:pt>
                      <c:pt idx="232">
                        <c:v>11.08</c:v>
                      </c:pt>
                      <c:pt idx="233">
                        <c:v>11.06</c:v>
                      </c:pt>
                      <c:pt idx="234">
                        <c:v>11.05</c:v>
                      </c:pt>
                      <c:pt idx="235">
                        <c:v>11.02</c:v>
                      </c:pt>
                      <c:pt idx="236">
                        <c:v>10.99</c:v>
                      </c:pt>
                      <c:pt idx="237">
                        <c:v>10.98</c:v>
                      </c:pt>
                      <c:pt idx="238">
                        <c:v>10.96</c:v>
                      </c:pt>
                      <c:pt idx="239">
                        <c:v>10.94</c:v>
                      </c:pt>
                      <c:pt idx="240">
                        <c:v>10.9</c:v>
                      </c:pt>
                      <c:pt idx="241">
                        <c:v>10.88</c:v>
                      </c:pt>
                      <c:pt idx="242">
                        <c:v>10.84</c:v>
                      </c:pt>
                      <c:pt idx="243">
                        <c:v>10.85</c:v>
                      </c:pt>
                      <c:pt idx="244">
                        <c:v>10.82</c:v>
                      </c:pt>
                      <c:pt idx="245">
                        <c:v>10.76</c:v>
                      </c:pt>
                      <c:pt idx="246">
                        <c:v>10.77</c:v>
                      </c:pt>
                      <c:pt idx="247">
                        <c:v>10.7</c:v>
                      </c:pt>
                      <c:pt idx="248">
                        <c:v>10.68</c:v>
                      </c:pt>
                      <c:pt idx="249">
                        <c:v>10.7</c:v>
                      </c:pt>
                      <c:pt idx="250">
                        <c:v>10.66</c:v>
                      </c:pt>
                      <c:pt idx="251">
                        <c:v>10.61</c:v>
                      </c:pt>
                      <c:pt idx="252">
                        <c:v>10.62</c:v>
                      </c:pt>
                      <c:pt idx="253">
                        <c:v>10.58</c:v>
                      </c:pt>
                      <c:pt idx="254">
                        <c:v>10.54</c:v>
                      </c:pt>
                      <c:pt idx="255">
                        <c:v>10.52</c:v>
                      </c:pt>
                      <c:pt idx="256">
                        <c:v>10.48</c:v>
                      </c:pt>
                      <c:pt idx="257">
                        <c:v>10.46</c:v>
                      </c:pt>
                      <c:pt idx="258">
                        <c:v>10.43</c:v>
                      </c:pt>
                      <c:pt idx="259">
                        <c:v>10.42</c:v>
                      </c:pt>
                      <c:pt idx="260">
                        <c:v>10.41</c:v>
                      </c:pt>
                      <c:pt idx="261">
                        <c:v>10.38</c:v>
                      </c:pt>
                      <c:pt idx="262">
                        <c:v>10.35</c:v>
                      </c:pt>
                      <c:pt idx="263">
                        <c:v>10.32</c:v>
                      </c:pt>
                      <c:pt idx="264">
                        <c:v>10.3</c:v>
                      </c:pt>
                      <c:pt idx="265">
                        <c:v>10.27</c:v>
                      </c:pt>
                      <c:pt idx="266">
                        <c:v>10.27</c:v>
                      </c:pt>
                      <c:pt idx="267">
                        <c:v>10.24</c:v>
                      </c:pt>
                      <c:pt idx="268">
                        <c:v>10.199999999999999</c:v>
                      </c:pt>
                      <c:pt idx="269">
                        <c:v>10.220000000000001</c:v>
                      </c:pt>
                      <c:pt idx="270">
                        <c:v>10.199999999999999</c:v>
                      </c:pt>
                      <c:pt idx="271">
                        <c:v>10.17</c:v>
                      </c:pt>
                      <c:pt idx="272">
                        <c:v>10.15</c:v>
                      </c:pt>
                      <c:pt idx="273">
                        <c:v>10.14</c:v>
                      </c:pt>
                      <c:pt idx="274">
                        <c:v>10.1</c:v>
                      </c:pt>
                      <c:pt idx="275">
                        <c:v>10.09</c:v>
                      </c:pt>
                      <c:pt idx="276">
                        <c:v>10.039999999999999</c:v>
                      </c:pt>
                      <c:pt idx="277">
                        <c:v>10.01</c:v>
                      </c:pt>
                      <c:pt idx="278">
                        <c:v>10.02</c:v>
                      </c:pt>
                      <c:pt idx="279">
                        <c:v>9.98</c:v>
                      </c:pt>
                      <c:pt idx="280">
                        <c:v>9.9499999999999993</c:v>
                      </c:pt>
                      <c:pt idx="281">
                        <c:v>9.93</c:v>
                      </c:pt>
                      <c:pt idx="282">
                        <c:v>9.93</c:v>
                      </c:pt>
                      <c:pt idx="283">
                        <c:v>9.8800000000000008</c:v>
                      </c:pt>
                      <c:pt idx="284">
                        <c:v>9.8699999999999992</c:v>
                      </c:pt>
                      <c:pt idx="285">
                        <c:v>9.86</c:v>
                      </c:pt>
                      <c:pt idx="286">
                        <c:v>9.84</c:v>
                      </c:pt>
                      <c:pt idx="287">
                        <c:v>9.82</c:v>
                      </c:pt>
                      <c:pt idx="288">
                        <c:v>9.76</c:v>
                      </c:pt>
                      <c:pt idx="289">
                        <c:v>9.8000000000000007</c:v>
                      </c:pt>
                      <c:pt idx="290">
                        <c:v>9.7799999999999994</c:v>
                      </c:pt>
                      <c:pt idx="291">
                        <c:v>9.76</c:v>
                      </c:pt>
                      <c:pt idx="292">
                        <c:v>9.74</c:v>
                      </c:pt>
                      <c:pt idx="293">
                        <c:v>9.69</c:v>
                      </c:pt>
                      <c:pt idx="294">
                        <c:v>9.68</c:v>
                      </c:pt>
                      <c:pt idx="295">
                        <c:v>9.67</c:v>
                      </c:pt>
                      <c:pt idx="296">
                        <c:v>9.64</c:v>
                      </c:pt>
                      <c:pt idx="297">
                        <c:v>9.6199999999999992</c:v>
                      </c:pt>
                      <c:pt idx="298">
                        <c:v>9.6199999999999992</c:v>
                      </c:pt>
                      <c:pt idx="299">
                        <c:v>9.58</c:v>
                      </c:pt>
                      <c:pt idx="300">
                        <c:v>9.58</c:v>
                      </c:pt>
                      <c:pt idx="301">
                        <c:v>9.57</c:v>
                      </c:pt>
                      <c:pt idx="302">
                        <c:v>9.5500000000000007</c:v>
                      </c:pt>
                      <c:pt idx="303">
                        <c:v>9.56</c:v>
                      </c:pt>
                      <c:pt idx="304">
                        <c:v>9.5500000000000007</c:v>
                      </c:pt>
                      <c:pt idx="305">
                        <c:v>9.5399999999999991</c:v>
                      </c:pt>
                      <c:pt idx="306">
                        <c:v>9.52</c:v>
                      </c:pt>
                      <c:pt idx="307">
                        <c:v>9.51</c:v>
                      </c:pt>
                      <c:pt idx="308">
                        <c:v>9.5</c:v>
                      </c:pt>
                      <c:pt idx="309">
                        <c:v>9.48</c:v>
                      </c:pt>
                      <c:pt idx="310">
                        <c:v>9.4700000000000006</c:v>
                      </c:pt>
                      <c:pt idx="311">
                        <c:v>9.4600000000000009</c:v>
                      </c:pt>
                      <c:pt idx="312">
                        <c:v>9.44</c:v>
                      </c:pt>
                      <c:pt idx="313">
                        <c:v>9.43</c:v>
                      </c:pt>
                      <c:pt idx="314">
                        <c:v>9.42</c:v>
                      </c:pt>
                      <c:pt idx="315">
                        <c:v>9.39</c:v>
                      </c:pt>
                      <c:pt idx="316">
                        <c:v>9.3699999999999992</c:v>
                      </c:pt>
                      <c:pt idx="317">
                        <c:v>9.3800000000000008</c:v>
                      </c:pt>
                      <c:pt idx="318">
                        <c:v>9.33</c:v>
                      </c:pt>
                      <c:pt idx="319">
                        <c:v>9.32</c:v>
                      </c:pt>
                      <c:pt idx="320">
                        <c:v>9.3000000000000007</c:v>
                      </c:pt>
                      <c:pt idx="321">
                        <c:v>9.32</c:v>
                      </c:pt>
                      <c:pt idx="322">
                        <c:v>9.32</c:v>
                      </c:pt>
                      <c:pt idx="323">
                        <c:v>9.2899999999999991</c:v>
                      </c:pt>
                      <c:pt idx="324">
                        <c:v>9.27</c:v>
                      </c:pt>
                      <c:pt idx="325">
                        <c:v>9.24</c:v>
                      </c:pt>
                      <c:pt idx="326">
                        <c:v>9.23</c:v>
                      </c:pt>
                      <c:pt idx="327">
                        <c:v>9.23</c:v>
                      </c:pt>
                      <c:pt idx="328">
                        <c:v>9.2100000000000009</c:v>
                      </c:pt>
                      <c:pt idx="329">
                        <c:v>9.2100000000000009</c:v>
                      </c:pt>
                      <c:pt idx="330">
                        <c:v>9.18</c:v>
                      </c:pt>
                      <c:pt idx="331">
                        <c:v>9.17</c:v>
                      </c:pt>
                      <c:pt idx="332">
                        <c:v>9.17</c:v>
                      </c:pt>
                      <c:pt idx="333">
                        <c:v>9.15</c:v>
                      </c:pt>
                      <c:pt idx="334">
                        <c:v>9.15</c:v>
                      </c:pt>
                      <c:pt idx="335">
                        <c:v>9.15</c:v>
                      </c:pt>
                      <c:pt idx="336">
                        <c:v>9.14</c:v>
                      </c:pt>
                      <c:pt idx="337">
                        <c:v>9.1300000000000008</c:v>
                      </c:pt>
                      <c:pt idx="338">
                        <c:v>9.11</c:v>
                      </c:pt>
                      <c:pt idx="339">
                        <c:v>9.11</c:v>
                      </c:pt>
                      <c:pt idx="340">
                        <c:v>9.1199999999999992</c:v>
                      </c:pt>
                      <c:pt idx="341">
                        <c:v>9.1</c:v>
                      </c:pt>
                      <c:pt idx="342">
                        <c:v>9.09</c:v>
                      </c:pt>
                      <c:pt idx="343">
                        <c:v>9.08</c:v>
                      </c:pt>
                      <c:pt idx="344">
                        <c:v>9.07</c:v>
                      </c:pt>
                      <c:pt idx="345">
                        <c:v>9.08</c:v>
                      </c:pt>
                      <c:pt idx="346">
                        <c:v>9.07</c:v>
                      </c:pt>
                      <c:pt idx="347">
                        <c:v>9.06</c:v>
                      </c:pt>
                      <c:pt idx="348">
                        <c:v>9.0399999999999991</c:v>
                      </c:pt>
                      <c:pt idx="349">
                        <c:v>9.0299999999999994</c:v>
                      </c:pt>
                      <c:pt idx="350">
                        <c:v>9.01</c:v>
                      </c:pt>
                      <c:pt idx="351">
                        <c:v>9.01</c:v>
                      </c:pt>
                      <c:pt idx="352">
                        <c:v>9</c:v>
                      </c:pt>
                      <c:pt idx="353">
                        <c:v>8.99</c:v>
                      </c:pt>
                      <c:pt idx="354">
                        <c:v>8.98</c:v>
                      </c:pt>
                      <c:pt idx="355">
                        <c:v>9</c:v>
                      </c:pt>
                      <c:pt idx="356">
                        <c:v>8.98</c:v>
                      </c:pt>
                      <c:pt idx="357">
                        <c:v>8.9700000000000006</c:v>
                      </c:pt>
                      <c:pt idx="358">
                        <c:v>8.9600000000000009</c:v>
                      </c:pt>
                      <c:pt idx="359">
                        <c:v>8.9600000000000009</c:v>
                      </c:pt>
                      <c:pt idx="360">
                        <c:v>8.9499999999999993</c:v>
                      </c:pt>
                      <c:pt idx="361">
                        <c:v>8.9600000000000009</c:v>
                      </c:pt>
                      <c:pt idx="362">
                        <c:v>8.9499999999999993</c:v>
                      </c:pt>
                      <c:pt idx="363">
                        <c:v>8.9499999999999993</c:v>
                      </c:pt>
                      <c:pt idx="364">
                        <c:v>8.94</c:v>
                      </c:pt>
                      <c:pt idx="365">
                        <c:v>8.93</c:v>
                      </c:pt>
                      <c:pt idx="366">
                        <c:v>8.91</c:v>
                      </c:pt>
                      <c:pt idx="367">
                        <c:v>8.93</c:v>
                      </c:pt>
                      <c:pt idx="368">
                        <c:v>8.91</c:v>
                      </c:pt>
                      <c:pt idx="369">
                        <c:v>8.91</c:v>
                      </c:pt>
                      <c:pt idx="370">
                        <c:v>8.9499999999999993</c:v>
                      </c:pt>
                      <c:pt idx="371">
                        <c:v>8.94</c:v>
                      </c:pt>
                      <c:pt idx="372">
                        <c:v>8.9</c:v>
                      </c:pt>
                      <c:pt idx="373">
                        <c:v>8.8800000000000008</c:v>
                      </c:pt>
                      <c:pt idx="374">
                        <c:v>8.9</c:v>
                      </c:pt>
                      <c:pt idx="375">
                        <c:v>8.8800000000000008</c:v>
                      </c:pt>
                      <c:pt idx="376">
                        <c:v>8.9</c:v>
                      </c:pt>
                      <c:pt idx="377">
                        <c:v>8.91</c:v>
                      </c:pt>
                      <c:pt idx="378">
                        <c:v>8.91</c:v>
                      </c:pt>
                      <c:pt idx="379">
                        <c:v>8.8699999999999992</c:v>
                      </c:pt>
                      <c:pt idx="380">
                        <c:v>8.89</c:v>
                      </c:pt>
                      <c:pt idx="381">
                        <c:v>8.8800000000000008</c:v>
                      </c:pt>
                      <c:pt idx="382">
                        <c:v>8.86</c:v>
                      </c:pt>
                      <c:pt idx="383">
                        <c:v>8.89</c:v>
                      </c:pt>
                      <c:pt idx="384">
                        <c:v>8.8699999999999992</c:v>
                      </c:pt>
                      <c:pt idx="385">
                        <c:v>8.83</c:v>
                      </c:pt>
                      <c:pt idx="386">
                        <c:v>8.82</c:v>
                      </c:pt>
                      <c:pt idx="387">
                        <c:v>8.86</c:v>
                      </c:pt>
                      <c:pt idx="388">
                        <c:v>8.85</c:v>
                      </c:pt>
                      <c:pt idx="389">
                        <c:v>8.8699999999999992</c:v>
                      </c:pt>
                      <c:pt idx="390">
                        <c:v>8.86</c:v>
                      </c:pt>
                      <c:pt idx="391">
                        <c:v>8.8699999999999992</c:v>
                      </c:pt>
                      <c:pt idx="392">
                        <c:v>8.86</c:v>
                      </c:pt>
                      <c:pt idx="393">
                        <c:v>8.86</c:v>
                      </c:pt>
                      <c:pt idx="394">
                        <c:v>8.86</c:v>
                      </c:pt>
                      <c:pt idx="395">
                        <c:v>8.86</c:v>
                      </c:pt>
                      <c:pt idx="396">
                        <c:v>8.86</c:v>
                      </c:pt>
                      <c:pt idx="397">
                        <c:v>8.86</c:v>
                      </c:pt>
                      <c:pt idx="398">
                        <c:v>8.86</c:v>
                      </c:pt>
                      <c:pt idx="399">
                        <c:v>8.86</c:v>
                      </c:pt>
                      <c:pt idx="400">
                        <c:v>8.85</c:v>
                      </c:pt>
                      <c:pt idx="401">
                        <c:v>8.85</c:v>
                      </c:pt>
                      <c:pt idx="402">
                        <c:v>8.85</c:v>
                      </c:pt>
                      <c:pt idx="403">
                        <c:v>8.84</c:v>
                      </c:pt>
                      <c:pt idx="404">
                        <c:v>8.84</c:v>
                      </c:pt>
                      <c:pt idx="405">
                        <c:v>8.84</c:v>
                      </c:pt>
                      <c:pt idx="406">
                        <c:v>8.83</c:v>
                      </c:pt>
                      <c:pt idx="407">
                        <c:v>8.83</c:v>
                      </c:pt>
                      <c:pt idx="408">
                        <c:v>8.83</c:v>
                      </c:pt>
                      <c:pt idx="409">
                        <c:v>8.83</c:v>
                      </c:pt>
                      <c:pt idx="410">
                        <c:v>8.82</c:v>
                      </c:pt>
                      <c:pt idx="411">
                        <c:v>8.82</c:v>
                      </c:pt>
                      <c:pt idx="412">
                        <c:v>8.82</c:v>
                      </c:pt>
                      <c:pt idx="413">
                        <c:v>8.81</c:v>
                      </c:pt>
                      <c:pt idx="414">
                        <c:v>8.81</c:v>
                      </c:pt>
                      <c:pt idx="415">
                        <c:v>8.81</c:v>
                      </c:pt>
                      <c:pt idx="416">
                        <c:v>8.81</c:v>
                      </c:pt>
                      <c:pt idx="417">
                        <c:v>8.81</c:v>
                      </c:pt>
                      <c:pt idx="418">
                        <c:v>8.81</c:v>
                      </c:pt>
                      <c:pt idx="419">
                        <c:v>8.81</c:v>
                      </c:pt>
                      <c:pt idx="420">
                        <c:v>8.81</c:v>
                      </c:pt>
                      <c:pt idx="421">
                        <c:v>8.82</c:v>
                      </c:pt>
                      <c:pt idx="422">
                        <c:v>8.81</c:v>
                      </c:pt>
                      <c:pt idx="423">
                        <c:v>8.82</c:v>
                      </c:pt>
                      <c:pt idx="424">
                        <c:v>8.82</c:v>
                      </c:pt>
                      <c:pt idx="425">
                        <c:v>8.82</c:v>
                      </c:pt>
                      <c:pt idx="426">
                        <c:v>8.82</c:v>
                      </c:pt>
                      <c:pt idx="427">
                        <c:v>8.83</c:v>
                      </c:pt>
                      <c:pt idx="428">
                        <c:v>8.83</c:v>
                      </c:pt>
                      <c:pt idx="429">
                        <c:v>8.83</c:v>
                      </c:pt>
                      <c:pt idx="430">
                        <c:v>8.83</c:v>
                      </c:pt>
                      <c:pt idx="431">
                        <c:v>8.83</c:v>
                      </c:pt>
                      <c:pt idx="432">
                        <c:v>8.83</c:v>
                      </c:pt>
                      <c:pt idx="433">
                        <c:v>8.84</c:v>
                      </c:pt>
                      <c:pt idx="434">
                        <c:v>8.84</c:v>
                      </c:pt>
                      <c:pt idx="435">
                        <c:v>8.83</c:v>
                      </c:pt>
                      <c:pt idx="436">
                        <c:v>8.84</c:v>
                      </c:pt>
                      <c:pt idx="437">
                        <c:v>8.84</c:v>
                      </c:pt>
                      <c:pt idx="438">
                        <c:v>8.83</c:v>
                      </c:pt>
                      <c:pt idx="439">
                        <c:v>8.83</c:v>
                      </c:pt>
                      <c:pt idx="440">
                        <c:v>8.83</c:v>
                      </c:pt>
                      <c:pt idx="441">
                        <c:v>8.82</c:v>
                      </c:pt>
                      <c:pt idx="442">
                        <c:v>8.82</c:v>
                      </c:pt>
                      <c:pt idx="443">
                        <c:v>8.83</c:v>
                      </c:pt>
                      <c:pt idx="444">
                        <c:v>8.83</c:v>
                      </c:pt>
                      <c:pt idx="445">
                        <c:v>8.82</c:v>
                      </c:pt>
                      <c:pt idx="446">
                        <c:v>8.82</c:v>
                      </c:pt>
                      <c:pt idx="447">
                        <c:v>8.83</c:v>
                      </c:pt>
                      <c:pt idx="448">
                        <c:v>8.82</c:v>
                      </c:pt>
                      <c:pt idx="449">
                        <c:v>8.82</c:v>
                      </c:pt>
                      <c:pt idx="450">
                        <c:v>8.82</c:v>
                      </c:pt>
                      <c:pt idx="451">
                        <c:v>8.7899999999999991</c:v>
                      </c:pt>
                      <c:pt idx="452">
                        <c:v>8.82</c:v>
                      </c:pt>
                      <c:pt idx="453">
                        <c:v>8.82</c:v>
                      </c:pt>
                      <c:pt idx="454">
                        <c:v>8.81</c:v>
                      </c:pt>
                      <c:pt idx="455">
                        <c:v>8.81</c:v>
                      </c:pt>
                      <c:pt idx="456">
                        <c:v>8.76</c:v>
                      </c:pt>
                      <c:pt idx="457">
                        <c:v>8.8000000000000007</c:v>
                      </c:pt>
                      <c:pt idx="458">
                        <c:v>8.7899999999999991</c:v>
                      </c:pt>
                      <c:pt idx="459">
                        <c:v>8.7899999999999991</c:v>
                      </c:pt>
                      <c:pt idx="460">
                        <c:v>8.7899999999999991</c:v>
                      </c:pt>
                      <c:pt idx="461">
                        <c:v>8.7799999999999994</c:v>
                      </c:pt>
                      <c:pt idx="462">
                        <c:v>8.7799999999999994</c:v>
                      </c:pt>
                      <c:pt idx="463">
                        <c:v>8.77</c:v>
                      </c:pt>
                      <c:pt idx="464">
                        <c:v>8.77</c:v>
                      </c:pt>
                      <c:pt idx="465">
                        <c:v>8.76</c:v>
                      </c:pt>
                      <c:pt idx="466">
                        <c:v>8.76</c:v>
                      </c:pt>
                      <c:pt idx="467">
                        <c:v>8.76</c:v>
                      </c:pt>
                      <c:pt idx="468">
                        <c:v>8.75</c:v>
                      </c:pt>
                      <c:pt idx="469">
                        <c:v>8.75</c:v>
                      </c:pt>
                      <c:pt idx="470">
                        <c:v>8.74</c:v>
                      </c:pt>
                      <c:pt idx="471">
                        <c:v>8.74</c:v>
                      </c:pt>
                      <c:pt idx="472">
                        <c:v>8.74</c:v>
                      </c:pt>
                      <c:pt idx="473">
                        <c:v>8.73</c:v>
                      </c:pt>
                      <c:pt idx="474">
                        <c:v>8.73</c:v>
                      </c:pt>
                      <c:pt idx="475">
                        <c:v>8.73</c:v>
                      </c:pt>
                      <c:pt idx="476">
                        <c:v>8.73</c:v>
                      </c:pt>
                      <c:pt idx="477">
                        <c:v>8.7200000000000006</c:v>
                      </c:pt>
                      <c:pt idx="478">
                        <c:v>8.7200000000000006</c:v>
                      </c:pt>
                      <c:pt idx="479">
                        <c:v>8.7200000000000006</c:v>
                      </c:pt>
                      <c:pt idx="480">
                        <c:v>8.7100000000000009</c:v>
                      </c:pt>
                      <c:pt idx="481">
                        <c:v>8.7100000000000009</c:v>
                      </c:pt>
                      <c:pt idx="482">
                        <c:v>8.7100000000000009</c:v>
                      </c:pt>
                      <c:pt idx="483">
                        <c:v>8.7100000000000009</c:v>
                      </c:pt>
                      <c:pt idx="484">
                        <c:v>8.7100000000000009</c:v>
                      </c:pt>
                      <c:pt idx="485">
                        <c:v>8.6999999999999993</c:v>
                      </c:pt>
                      <c:pt idx="486">
                        <c:v>8.7200000000000006</c:v>
                      </c:pt>
                      <c:pt idx="487">
                        <c:v>8.77</c:v>
                      </c:pt>
                      <c:pt idx="488">
                        <c:v>8.81</c:v>
                      </c:pt>
                      <c:pt idx="489">
                        <c:v>8.84</c:v>
                      </c:pt>
                      <c:pt idx="490">
                        <c:v>8.85</c:v>
                      </c:pt>
                      <c:pt idx="491">
                        <c:v>8.85</c:v>
                      </c:pt>
                      <c:pt idx="492">
                        <c:v>8.86</c:v>
                      </c:pt>
                      <c:pt idx="493">
                        <c:v>8.86</c:v>
                      </c:pt>
                      <c:pt idx="494">
                        <c:v>8.86</c:v>
                      </c:pt>
                      <c:pt idx="495">
                        <c:v>8.86</c:v>
                      </c:pt>
                      <c:pt idx="496">
                        <c:v>8.85</c:v>
                      </c:pt>
                      <c:pt idx="497">
                        <c:v>8.86</c:v>
                      </c:pt>
                      <c:pt idx="498">
                        <c:v>8.85</c:v>
                      </c:pt>
                      <c:pt idx="499">
                        <c:v>8.86</c:v>
                      </c:pt>
                      <c:pt idx="500">
                        <c:v>8.86</c:v>
                      </c:pt>
                      <c:pt idx="501">
                        <c:v>8.86</c:v>
                      </c:pt>
                      <c:pt idx="502">
                        <c:v>8.86</c:v>
                      </c:pt>
                      <c:pt idx="503">
                        <c:v>8.86</c:v>
                      </c:pt>
                      <c:pt idx="504">
                        <c:v>8.8699999999999992</c:v>
                      </c:pt>
                      <c:pt idx="505">
                        <c:v>8.8699999999999992</c:v>
                      </c:pt>
                      <c:pt idx="506">
                        <c:v>8.8699999999999992</c:v>
                      </c:pt>
                      <c:pt idx="507">
                        <c:v>8.8800000000000008</c:v>
                      </c:pt>
                      <c:pt idx="508">
                        <c:v>8.8800000000000008</c:v>
                      </c:pt>
                      <c:pt idx="509">
                        <c:v>8.8699999999999992</c:v>
                      </c:pt>
                      <c:pt idx="510">
                        <c:v>8.8699999999999992</c:v>
                      </c:pt>
                      <c:pt idx="511">
                        <c:v>8.8699999999999992</c:v>
                      </c:pt>
                      <c:pt idx="512">
                        <c:v>8.8699999999999992</c:v>
                      </c:pt>
                      <c:pt idx="513">
                        <c:v>8.8699999999999992</c:v>
                      </c:pt>
                      <c:pt idx="514">
                        <c:v>8.8699999999999992</c:v>
                      </c:pt>
                      <c:pt idx="515">
                        <c:v>8.8699999999999992</c:v>
                      </c:pt>
                      <c:pt idx="516">
                        <c:v>8.86</c:v>
                      </c:pt>
                      <c:pt idx="517">
                        <c:v>8.86</c:v>
                      </c:pt>
                      <c:pt idx="518">
                        <c:v>8.86</c:v>
                      </c:pt>
                      <c:pt idx="519">
                        <c:v>8.85</c:v>
                      </c:pt>
                      <c:pt idx="520">
                        <c:v>8.85</c:v>
                      </c:pt>
                      <c:pt idx="521">
                        <c:v>8.85</c:v>
                      </c:pt>
                      <c:pt idx="522">
                        <c:v>8.85</c:v>
                      </c:pt>
                      <c:pt idx="523">
                        <c:v>8.84</c:v>
                      </c:pt>
                      <c:pt idx="524">
                        <c:v>8.84</c:v>
                      </c:pt>
                      <c:pt idx="525">
                        <c:v>8.84</c:v>
                      </c:pt>
                      <c:pt idx="526">
                        <c:v>8.83</c:v>
                      </c:pt>
                      <c:pt idx="527">
                        <c:v>8.83</c:v>
                      </c:pt>
                      <c:pt idx="528">
                        <c:v>8.82</c:v>
                      </c:pt>
                      <c:pt idx="529">
                        <c:v>8.82</c:v>
                      </c:pt>
                      <c:pt idx="530">
                        <c:v>8.81</c:v>
                      </c:pt>
                      <c:pt idx="531">
                        <c:v>8.8000000000000007</c:v>
                      </c:pt>
                      <c:pt idx="532">
                        <c:v>8.81</c:v>
                      </c:pt>
                      <c:pt idx="533">
                        <c:v>8.8000000000000007</c:v>
                      </c:pt>
                      <c:pt idx="534">
                        <c:v>8.8000000000000007</c:v>
                      </c:pt>
                      <c:pt idx="535">
                        <c:v>8.7899999999999991</c:v>
                      </c:pt>
                      <c:pt idx="536">
                        <c:v>8.7799999999999994</c:v>
                      </c:pt>
                      <c:pt idx="537">
                        <c:v>8.7799999999999994</c:v>
                      </c:pt>
                      <c:pt idx="538">
                        <c:v>8.77</c:v>
                      </c:pt>
                      <c:pt idx="539">
                        <c:v>8.77</c:v>
                      </c:pt>
                      <c:pt idx="540">
                        <c:v>8.77</c:v>
                      </c:pt>
                      <c:pt idx="541">
                        <c:v>8.77</c:v>
                      </c:pt>
                      <c:pt idx="542">
                        <c:v>8.76</c:v>
                      </c:pt>
                      <c:pt idx="543">
                        <c:v>8.76</c:v>
                      </c:pt>
                      <c:pt idx="544">
                        <c:v>8.75</c:v>
                      </c:pt>
                      <c:pt idx="545">
                        <c:v>8.75</c:v>
                      </c:pt>
                      <c:pt idx="546">
                        <c:v>8.75</c:v>
                      </c:pt>
                      <c:pt idx="547">
                        <c:v>8.75</c:v>
                      </c:pt>
                      <c:pt idx="548">
                        <c:v>8.74</c:v>
                      </c:pt>
                      <c:pt idx="549">
                        <c:v>8.74</c:v>
                      </c:pt>
                      <c:pt idx="550">
                        <c:v>8.74</c:v>
                      </c:pt>
                      <c:pt idx="551">
                        <c:v>8.74</c:v>
                      </c:pt>
                      <c:pt idx="552">
                        <c:v>8.73</c:v>
                      </c:pt>
                      <c:pt idx="553">
                        <c:v>8.73</c:v>
                      </c:pt>
                      <c:pt idx="554">
                        <c:v>8.73</c:v>
                      </c:pt>
                      <c:pt idx="555">
                        <c:v>8.73</c:v>
                      </c:pt>
                      <c:pt idx="556">
                        <c:v>8.7200000000000006</c:v>
                      </c:pt>
                      <c:pt idx="557">
                        <c:v>8.7100000000000009</c:v>
                      </c:pt>
                      <c:pt idx="558">
                        <c:v>8.7100000000000009</c:v>
                      </c:pt>
                      <c:pt idx="559">
                        <c:v>8.6999999999999993</c:v>
                      </c:pt>
                      <c:pt idx="560">
                        <c:v>8.6999999999999993</c:v>
                      </c:pt>
                      <c:pt idx="561">
                        <c:v>8.6999999999999993</c:v>
                      </c:pt>
                      <c:pt idx="562">
                        <c:v>8.69</c:v>
                      </c:pt>
                      <c:pt idx="563">
                        <c:v>8.69</c:v>
                      </c:pt>
                      <c:pt idx="564">
                        <c:v>8.69</c:v>
                      </c:pt>
                      <c:pt idx="565">
                        <c:v>8.69</c:v>
                      </c:pt>
                      <c:pt idx="566">
                        <c:v>8.68</c:v>
                      </c:pt>
                      <c:pt idx="567">
                        <c:v>8.68</c:v>
                      </c:pt>
                      <c:pt idx="568">
                        <c:v>8.68</c:v>
                      </c:pt>
                      <c:pt idx="569">
                        <c:v>8.68</c:v>
                      </c:pt>
                      <c:pt idx="570">
                        <c:v>8.68</c:v>
                      </c:pt>
                      <c:pt idx="571">
                        <c:v>8.67</c:v>
                      </c:pt>
                      <c:pt idx="572">
                        <c:v>8.67</c:v>
                      </c:pt>
                      <c:pt idx="573">
                        <c:v>8.67</c:v>
                      </c:pt>
                      <c:pt idx="574">
                        <c:v>8.67</c:v>
                      </c:pt>
                      <c:pt idx="575">
                        <c:v>8.66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AC9-4E48-BCBB-9EAC205180CC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2nd hump</c:v>
                </c:tx>
                <c:spPr>
                  <a:ln w="53975" cap="rnd">
                    <a:solidFill>
                      <a:schemeClr val="bg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Stage!$S$3:$S$1154</c15:sqref>
                        </c15:formulaRef>
                      </c:ext>
                    </c:extLst>
                    <c:numCache>
                      <c:formatCode>m/d/yyyy\ h:mm</c:formatCode>
                      <c:ptCount val="1152"/>
                      <c:pt idx="0">
                        <c:v>44325</c:v>
                      </c:pt>
                      <c:pt idx="1">
                        <c:v>44325.010416666664</c:v>
                      </c:pt>
                      <c:pt idx="2">
                        <c:v>44325.020833333336</c:v>
                      </c:pt>
                      <c:pt idx="3">
                        <c:v>44325.03125</c:v>
                      </c:pt>
                      <c:pt idx="4">
                        <c:v>44325.041666666664</c:v>
                      </c:pt>
                      <c:pt idx="5">
                        <c:v>44325.052083333336</c:v>
                      </c:pt>
                      <c:pt idx="6">
                        <c:v>44325.0625</c:v>
                      </c:pt>
                      <c:pt idx="7">
                        <c:v>44325.072916666664</c:v>
                      </c:pt>
                      <c:pt idx="8">
                        <c:v>44325.083333333336</c:v>
                      </c:pt>
                      <c:pt idx="9">
                        <c:v>44325.09375</c:v>
                      </c:pt>
                      <c:pt idx="10">
                        <c:v>44325.104166666664</c:v>
                      </c:pt>
                      <c:pt idx="11">
                        <c:v>44325.114583333336</c:v>
                      </c:pt>
                      <c:pt idx="12">
                        <c:v>44325.125</c:v>
                      </c:pt>
                      <c:pt idx="13">
                        <c:v>44325.135416666664</c:v>
                      </c:pt>
                      <c:pt idx="14">
                        <c:v>44325.145833333336</c:v>
                      </c:pt>
                      <c:pt idx="15">
                        <c:v>44325.15625</c:v>
                      </c:pt>
                      <c:pt idx="16">
                        <c:v>44325.166666666664</c:v>
                      </c:pt>
                      <c:pt idx="17">
                        <c:v>44325.177083333336</c:v>
                      </c:pt>
                      <c:pt idx="18">
                        <c:v>44325.1875</c:v>
                      </c:pt>
                      <c:pt idx="19">
                        <c:v>44325.197916666664</c:v>
                      </c:pt>
                      <c:pt idx="20">
                        <c:v>44325.208333333336</c:v>
                      </c:pt>
                      <c:pt idx="21">
                        <c:v>44325.21875</c:v>
                      </c:pt>
                      <c:pt idx="22">
                        <c:v>44325.229166666664</c:v>
                      </c:pt>
                      <c:pt idx="23">
                        <c:v>44325.239583333336</c:v>
                      </c:pt>
                      <c:pt idx="24">
                        <c:v>44325.25</c:v>
                      </c:pt>
                      <c:pt idx="25">
                        <c:v>44325.260416666664</c:v>
                      </c:pt>
                      <c:pt idx="26">
                        <c:v>44325.270833333336</c:v>
                      </c:pt>
                      <c:pt idx="27">
                        <c:v>44325.28125</c:v>
                      </c:pt>
                      <c:pt idx="28">
                        <c:v>44325.291666666664</c:v>
                      </c:pt>
                      <c:pt idx="29">
                        <c:v>44325.302083333336</c:v>
                      </c:pt>
                      <c:pt idx="30">
                        <c:v>44325.3125</c:v>
                      </c:pt>
                      <c:pt idx="31">
                        <c:v>44325.322916666664</c:v>
                      </c:pt>
                      <c:pt idx="32">
                        <c:v>44325.333333333336</c:v>
                      </c:pt>
                      <c:pt idx="33">
                        <c:v>44325.34375</c:v>
                      </c:pt>
                      <c:pt idx="34">
                        <c:v>44325.354166666664</c:v>
                      </c:pt>
                      <c:pt idx="35">
                        <c:v>44325.364583333336</c:v>
                      </c:pt>
                      <c:pt idx="36">
                        <c:v>44325.375</c:v>
                      </c:pt>
                      <c:pt idx="37">
                        <c:v>44325.385416666664</c:v>
                      </c:pt>
                      <c:pt idx="38">
                        <c:v>44325.395833333336</c:v>
                      </c:pt>
                      <c:pt idx="39">
                        <c:v>44325.40625</c:v>
                      </c:pt>
                      <c:pt idx="40">
                        <c:v>44325.416666666664</c:v>
                      </c:pt>
                      <c:pt idx="41">
                        <c:v>44325.427083333336</c:v>
                      </c:pt>
                      <c:pt idx="42">
                        <c:v>44325.4375</c:v>
                      </c:pt>
                      <c:pt idx="43">
                        <c:v>44325.447916666664</c:v>
                      </c:pt>
                      <c:pt idx="44">
                        <c:v>44325.458333333336</c:v>
                      </c:pt>
                      <c:pt idx="45">
                        <c:v>44325.46875</c:v>
                      </c:pt>
                      <c:pt idx="46">
                        <c:v>44325.479166666664</c:v>
                      </c:pt>
                      <c:pt idx="47">
                        <c:v>44325.489583333336</c:v>
                      </c:pt>
                      <c:pt idx="48">
                        <c:v>44325.5</c:v>
                      </c:pt>
                      <c:pt idx="49">
                        <c:v>44325.510416666664</c:v>
                      </c:pt>
                      <c:pt idx="50">
                        <c:v>44325.520833333336</c:v>
                      </c:pt>
                      <c:pt idx="51">
                        <c:v>44325.53125</c:v>
                      </c:pt>
                      <c:pt idx="52">
                        <c:v>44325.541666666664</c:v>
                      </c:pt>
                      <c:pt idx="53">
                        <c:v>44325.552083333336</c:v>
                      </c:pt>
                      <c:pt idx="54">
                        <c:v>44325.5625</c:v>
                      </c:pt>
                      <c:pt idx="55">
                        <c:v>44325.572916666664</c:v>
                      </c:pt>
                      <c:pt idx="56">
                        <c:v>44325.583333333336</c:v>
                      </c:pt>
                      <c:pt idx="57">
                        <c:v>44325.59375</c:v>
                      </c:pt>
                      <c:pt idx="58">
                        <c:v>44325.604166666664</c:v>
                      </c:pt>
                      <c:pt idx="59">
                        <c:v>44325.614583333336</c:v>
                      </c:pt>
                      <c:pt idx="60">
                        <c:v>44325.625</c:v>
                      </c:pt>
                      <c:pt idx="61">
                        <c:v>44325.635416666664</c:v>
                      </c:pt>
                      <c:pt idx="62">
                        <c:v>44325.645833333336</c:v>
                      </c:pt>
                      <c:pt idx="63">
                        <c:v>44325.65625</c:v>
                      </c:pt>
                      <c:pt idx="64">
                        <c:v>44325.666666666664</c:v>
                      </c:pt>
                      <c:pt idx="65">
                        <c:v>44325.677083333336</c:v>
                      </c:pt>
                      <c:pt idx="66">
                        <c:v>44325.6875</c:v>
                      </c:pt>
                      <c:pt idx="67">
                        <c:v>44325.697916666664</c:v>
                      </c:pt>
                      <c:pt idx="68">
                        <c:v>44325.708333333336</c:v>
                      </c:pt>
                      <c:pt idx="69">
                        <c:v>44325.71875</c:v>
                      </c:pt>
                      <c:pt idx="70">
                        <c:v>44325.729166666664</c:v>
                      </c:pt>
                      <c:pt idx="71">
                        <c:v>44325.739583333336</c:v>
                      </c:pt>
                      <c:pt idx="72">
                        <c:v>44325.75</c:v>
                      </c:pt>
                      <c:pt idx="73">
                        <c:v>44325.760416666664</c:v>
                      </c:pt>
                      <c:pt idx="74">
                        <c:v>44325.770833333336</c:v>
                      </c:pt>
                      <c:pt idx="75">
                        <c:v>44325.78125</c:v>
                      </c:pt>
                      <c:pt idx="76">
                        <c:v>44325.791666666664</c:v>
                      </c:pt>
                      <c:pt idx="77">
                        <c:v>44325.802083333336</c:v>
                      </c:pt>
                      <c:pt idx="78">
                        <c:v>44325.8125</c:v>
                      </c:pt>
                      <c:pt idx="79">
                        <c:v>44325.822916666664</c:v>
                      </c:pt>
                      <c:pt idx="80">
                        <c:v>44325.833333333336</c:v>
                      </c:pt>
                      <c:pt idx="81">
                        <c:v>44325.84375</c:v>
                      </c:pt>
                      <c:pt idx="82">
                        <c:v>44325.854166666664</c:v>
                      </c:pt>
                      <c:pt idx="83">
                        <c:v>44325.864583333336</c:v>
                      </c:pt>
                      <c:pt idx="84">
                        <c:v>44325.875</c:v>
                      </c:pt>
                      <c:pt idx="85">
                        <c:v>44325.885416666664</c:v>
                      </c:pt>
                      <c:pt idx="86">
                        <c:v>44325.895833333336</c:v>
                      </c:pt>
                      <c:pt idx="87">
                        <c:v>44325.90625</c:v>
                      </c:pt>
                      <c:pt idx="88">
                        <c:v>44325.916666666664</c:v>
                      </c:pt>
                      <c:pt idx="89">
                        <c:v>44325.927083333336</c:v>
                      </c:pt>
                      <c:pt idx="90">
                        <c:v>44325.9375</c:v>
                      </c:pt>
                      <c:pt idx="91">
                        <c:v>44325.947916666664</c:v>
                      </c:pt>
                      <c:pt idx="92">
                        <c:v>44325.958333333336</c:v>
                      </c:pt>
                      <c:pt idx="93">
                        <c:v>44325.96875</c:v>
                      </c:pt>
                      <c:pt idx="94">
                        <c:v>44325.979166666664</c:v>
                      </c:pt>
                      <c:pt idx="95">
                        <c:v>44325.989583333336</c:v>
                      </c:pt>
                      <c:pt idx="96">
                        <c:v>44326</c:v>
                      </c:pt>
                      <c:pt idx="97">
                        <c:v>44326.010416666664</c:v>
                      </c:pt>
                      <c:pt idx="98">
                        <c:v>44326.020833333336</c:v>
                      </c:pt>
                      <c:pt idx="99">
                        <c:v>44326.03125</c:v>
                      </c:pt>
                      <c:pt idx="100">
                        <c:v>44326.041666666664</c:v>
                      </c:pt>
                      <c:pt idx="101">
                        <c:v>44326.052083333336</c:v>
                      </c:pt>
                      <c:pt idx="102">
                        <c:v>44326.0625</c:v>
                      </c:pt>
                      <c:pt idx="103">
                        <c:v>44326.072916666664</c:v>
                      </c:pt>
                      <c:pt idx="104">
                        <c:v>44326.083333333336</c:v>
                      </c:pt>
                      <c:pt idx="105">
                        <c:v>44326.09375</c:v>
                      </c:pt>
                      <c:pt idx="106">
                        <c:v>44326.104166666664</c:v>
                      </c:pt>
                      <c:pt idx="107">
                        <c:v>44326.114583333336</c:v>
                      </c:pt>
                      <c:pt idx="108">
                        <c:v>44326.125</c:v>
                      </c:pt>
                      <c:pt idx="109">
                        <c:v>44326.135416666664</c:v>
                      </c:pt>
                      <c:pt idx="110">
                        <c:v>44326.145833333336</c:v>
                      </c:pt>
                      <c:pt idx="111">
                        <c:v>44326.15625</c:v>
                      </c:pt>
                      <c:pt idx="112">
                        <c:v>44326.166666666664</c:v>
                      </c:pt>
                      <c:pt idx="113">
                        <c:v>44326.177083333336</c:v>
                      </c:pt>
                      <c:pt idx="114">
                        <c:v>44326.1875</c:v>
                      </c:pt>
                      <c:pt idx="115">
                        <c:v>44326.197916666664</c:v>
                      </c:pt>
                      <c:pt idx="116">
                        <c:v>44326.208333333336</c:v>
                      </c:pt>
                      <c:pt idx="117">
                        <c:v>44326.21875</c:v>
                      </c:pt>
                      <c:pt idx="118">
                        <c:v>44326.229166666664</c:v>
                      </c:pt>
                      <c:pt idx="119">
                        <c:v>44326.239583333336</c:v>
                      </c:pt>
                      <c:pt idx="120">
                        <c:v>44326.25</c:v>
                      </c:pt>
                      <c:pt idx="121">
                        <c:v>44326.260416666664</c:v>
                      </c:pt>
                      <c:pt idx="122">
                        <c:v>44326.270833333336</c:v>
                      </c:pt>
                      <c:pt idx="123">
                        <c:v>44326.28125</c:v>
                      </c:pt>
                      <c:pt idx="124">
                        <c:v>44326.291666666664</c:v>
                      </c:pt>
                      <c:pt idx="125">
                        <c:v>44326.302083333336</c:v>
                      </c:pt>
                      <c:pt idx="126">
                        <c:v>44326.3125</c:v>
                      </c:pt>
                      <c:pt idx="127">
                        <c:v>44326.322916666664</c:v>
                      </c:pt>
                      <c:pt idx="128">
                        <c:v>44326.333333333336</c:v>
                      </c:pt>
                      <c:pt idx="129">
                        <c:v>44326.34375</c:v>
                      </c:pt>
                      <c:pt idx="130">
                        <c:v>44326.354166666664</c:v>
                      </c:pt>
                      <c:pt idx="131">
                        <c:v>44326.364583333336</c:v>
                      </c:pt>
                      <c:pt idx="132">
                        <c:v>44326.375</c:v>
                      </c:pt>
                      <c:pt idx="133">
                        <c:v>44326.385416666664</c:v>
                      </c:pt>
                      <c:pt idx="134">
                        <c:v>44326.395833333336</c:v>
                      </c:pt>
                      <c:pt idx="135">
                        <c:v>44326.40625</c:v>
                      </c:pt>
                      <c:pt idx="136">
                        <c:v>44326.416666666664</c:v>
                      </c:pt>
                      <c:pt idx="137">
                        <c:v>44326.427083333336</c:v>
                      </c:pt>
                      <c:pt idx="138">
                        <c:v>44326.4375</c:v>
                      </c:pt>
                      <c:pt idx="139">
                        <c:v>44326.447916666664</c:v>
                      </c:pt>
                      <c:pt idx="140">
                        <c:v>44326.458333333336</c:v>
                      </c:pt>
                      <c:pt idx="141">
                        <c:v>44326.46875</c:v>
                      </c:pt>
                      <c:pt idx="142">
                        <c:v>44326.479166666664</c:v>
                      </c:pt>
                      <c:pt idx="143">
                        <c:v>44326.489583333336</c:v>
                      </c:pt>
                      <c:pt idx="144">
                        <c:v>44326.5</c:v>
                      </c:pt>
                      <c:pt idx="145">
                        <c:v>44326.510416666664</c:v>
                      </c:pt>
                      <c:pt idx="146">
                        <c:v>44326.520833333336</c:v>
                      </c:pt>
                      <c:pt idx="147">
                        <c:v>44326.53125</c:v>
                      </c:pt>
                      <c:pt idx="148">
                        <c:v>44326.541666666664</c:v>
                      </c:pt>
                      <c:pt idx="149">
                        <c:v>44326.552083333336</c:v>
                      </c:pt>
                      <c:pt idx="150">
                        <c:v>44326.5625</c:v>
                      </c:pt>
                      <c:pt idx="151">
                        <c:v>44326.572916666664</c:v>
                      </c:pt>
                      <c:pt idx="152">
                        <c:v>44326.583333333336</c:v>
                      </c:pt>
                      <c:pt idx="153">
                        <c:v>44326.59375</c:v>
                      </c:pt>
                      <c:pt idx="154">
                        <c:v>44326.604166666664</c:v>
                      </c:pt>
                      <c:pt idx="155">
                        <c:v>44326.614583333336</c:v>
                      </c:pt>
                      <c:pt idx="156">
                        <c:v>44326.625</c:v>
                      </c:pt>
                      <c:pt idx="157">
                        <c:v>44326.635416666664</c:v>
                      </c:pt>
                      <c:pt idx="158">
                        <c:v>44326.645833333336</c:v>
                      </c:pt>
                      <c:pt idx="159">
                        <c:v>44326.65625</c:v>
                      </c:pt>
                      <c:pt idx="160">
                        <c:v>44326.666666666664</c:v>
                      </c:pt>
                      <c:pt idx="161">
                        <c:v>44326.677083333336</c:v>
                      </c:pt>
                      <c:pt idx="162">
                        <c:v>44326.6875</c:v>
                      </c:pt>
                      <c:pt idx="163">
                        <c:v>44326.697916666664</c:v>
                      </c:pt>
                      <c:pt idx="164">
                        <c:v>44326.708333333336</c:v>
                      </c:pt>
                      <c:pt idx="165">
                        <c:v>44326.71875</c:v>
                      </c:pt>
                      <c:pt idx="166">
                        <c:v>44326.729166666664</c:v>
                      </c:pt>
                      <c:pt idx="167">
                        <c:v>44326.739583333336</c:v>
                      </c:pt>
                      <c:pt idx="168">
                        <c:v>44326.75</c:v>
                      </c:pt>
                      <c:pt idx="169">
                        <c:v>44326.760416666664</c:v>
                      </c:pt>
                      <c:pt idx="170">
                        <c:v>44326.770833333336</c:v>
                      </c:pt>
                      <c:pt idx="171">
                        <c:v>44326.78125</c:v>
                      </c:pt>
                      <c:pt idx="172">
                        <c:v>44326.791666666664</c:v>
                      </c:pt>
                      <c:pt idx="173">
                        <c:v>44326.802083333336</c:v>
                      </c:pt>
                      <c:pt idx="174">
                        <c:v>44326.8125</c:v>
                      </c:pt>
                      <c:pt idx="175">
                        <c:v>44326.822916666664</c:v>
                      </c:pt>
                      <c:pt idx="176">
                        <c:v>44326.833333333336</c:v>
                      </c:pt>
                      <c:pt idx="177">
                        <c:v>44326.84375</c:v>
                      </c:pt>
                      <c:pt idx="178">
                        <c:v>44326.854166666664</c:v>
                      </c:pt>
                      <c:pt idx="179">
                        <c:v>44326.864583333336</c:v>
                      </c:pt>
                      <c:pt idx="180">
                        <c:v>44326.875</c:v>
                      </c:pt>
                      <c:pt idx="181">
                        <c:v>44326.885416666664</c:v>
                      </c:pt>
                      <c:pt idx="182">
                        <c:v>44326.895833333336</c:v>
                      </c:pt>
                      <c:pt idx="183">
                        <c:v>44326.90625</c:v>
                      </c:pt>
                      <c:pt idx="184">
                        <c:v>44326.916666666664</c:v>
                      </c:pt>
                      <c:pt idx="185">
                        <c:v>44326.927083333336</c:v>
                      </c:pt>
                      <c:pt idx="186">
                        <c:v>44326.9375</c:v>
                      </c:pt>
                      <c:pt idx="187">
                        <c:v>44326.947916666664</c:v>
                      </c:pt>
                      <c:pt idx="188">
                        <c:v>44326.958333333336</c:v>
                      </c:pt>
                      <c:pt idx="189">
                        <c:v>44326.96875</c:v>
                      </c:pt>
                      <c:pt idx="190">
                        <c:v>44326.979166666664</c:v>
                      </c:pt>
                      <c:pt idx="191">
                        <c:v>44326.989583333336</c:v>
                      </c:pt>
                      <c:pt idx="192">
                        <c:v>44327</c:v>
                      </c:pt>
                      <c:pt idx="193">
                        <c:v>44327.010416666664</c:v>
                      </c:pt>
                      <c:pt idx="194">
                        <c:v>44327.020833333336</c:v>
                      </c:pt>
                      <c:pt idx="195">
                        <c:v>44327.03125</c:v>
                      </c:pt>
                      <c:pt idx="196">
                        <c:v>44327.041666666664</c:v>
                      </c:pt>
                      <c:pt idx="197">
                        <c:v>44327.052083333336</c:v>
                      </c:pt>
                      <c:pt idx="198">
                        <c:v>44327.0625</c:v>
                      </c:pt>
                      <c:pt idx="199">
                        <c:v>44327.072916666664</c:v>
                      </c:pt>
                      <c:pt idx="200">
                        <c:v>44327.083333333336</c:v>
                      </c:pt>
                      <c:pt idx="201">
                        <c:v>44327.09375</c:v>
                      </c:pt>
                      <c:pt idx="202">
                        <c:v>44327.104166666664</c:v>
                      </c:pt>
                      <c:pt idx="203">
                        <c:v>44327.114583333336</c:v>
                      </c:pt>
                      <c:pt idx="204">
                        <c:v>44327.125</c:v>
                      </c:pt>
                      <c:pt idx="205">
                        <c:v>44327.135416666664</c:v>
                      </c:pt>
                      <c:pt idx="206">
                        <c:v>44327.145833333336</c:v>
                      </c:pt>
                      <c:pt idx="207">
                        <c:v>44327.15625</c:v>
                      </c:pt>
                      <c:pt idx="208">
                        <c:v>44327.166666666664</c:v>
                      </c:pt>
                      <c:pt idx="209">
                        <c:v>44327.177083333336</c:v>
                      </c:pt>
                      <c:pt idx="210">
                        <c:v>44327.1875</c:v>
                      </c:pt>
                      <c:pt idx="211">
                        <c:v>44327.197916666664</c:v>
                      </c:pt>
                      <c:pt idx="212">
                        <c:v>44327.208333333336</c:v>
                      </c:pt>
                      <c:pt idx="213">
                        <c:v>44327.21875</c:v>
                      </c:pt>
                      <c:pt idx="214">
                        <c:v>44327.229166666664</c:v>
                      </c:pt>
                      <c:pt idx="215">
                        <c:v>44327.239583333336</c:v>
                      </c:pt>
                      <c:pt idx="216">
                        <c:v>44327.25</c:v>
                      </c:pt>
                      <c:pt idx="217">
                        <c:v>44327.260416666664</c:v>
                      </c:pt>
                      <c:pt idx="218">
                        <c:v>44327.270833333336</c:v>
                      </c:pt>
                      <c:pt idx="219">
                        <c:v>44327.28125</c:v>
                      </c:pt>
                      <c:pt idx="220">
                        <c:v>44327.291666666664</c:v>
                      </c:pt>
                      <c:pt idx="221">
                        <c:v>44327.302083333336</c:v>
                      </c:pt>
                      <c:pt idx="222">
                        <c:v>44327.3125</c:v>
                      </c:pt>
                      <c:pt idx="223">
                        <c:v>44327.322916666664</c:v>
                      </c:pt>
                      <c:pt idx="224">
                        <c:v>44327.333333333336</c:v>
                      </c:pt>
                      <c:pt idx="225">
                        <c:v>44327.34375</c:v>
                      </c:pt>
                      <c:pt idx="226">
                        <c:v>44327.354166666664</c:v>
                      </c:pt>
                      <c:pt idx="227">
                        <c:v>44327.364583333336</c:v>
                      </c:pt>
                      <c:pt idx="228">
                        <c:v>44327.375</c:v>
                      </c:pt>
                      <c:pt idx="229">
                        <c:v>44327.385416666664</c:v>
                      </c:pt>
                      <c:pt idx="230">
                        <c:v>44327.395833333336</c:v>
                      </c:pt>
                      <c:pt idx="231">
                        <c:v>44327.40625</c:v>
                      </c:pt>
                      <c:pt idx="232">
                        <c:v>44327.416666666664</c:v>
                      </c:pt>
                      <c:pt idx="233">
                        <c:v>44327.427083333336</c:v>
                      </c:pt>
                      <c:pt idx="234">
                        <c:v>44327.4375</c:v>
                      </c:pt>
                      <c:pt idx="235">
                        <c:v>44327.447916666664</c:v>
                      </c:pt>
                      <c:pt idx="236">
                        <c:v>44327.458333333336</c:v>
                      </c:pt>
                      <c:pt idx="237">
                        <c:v>44327.46875</c:v>
                      </c:pt>
                      <c:pt idx="238">
                        <c:v>44327.479166666664</c:v>
                      </c:pt>
                      <c:pt idx="239">
                        <c:v>44327.489583333336</c:v>
                      </c:pt>
                      <c:pt idx="240">
                        <c:v>44327.5</c:v>
                      </c:pt>
                      <c:pt idx="241">
                        <c:v>44327.510416666664</c:v>
                      </c:pt>
                      <c:pt idx="242">
                        <c:v>44327.520833333336</c:v>
                      </c:pt>
                      <c:pt idx="243">
                        <c:v>44327.53125</c:v>
                      </c:pt>
                      <c:pt idx="244">
                        <c:v>44327.541666666664</c:v>
                      </c:pt>
                      <c:pt idx="245">
                        <c:v>44327.552083333336</c:v>
                      </c:pt>
                      <c:pt idx="246">
                        <c:v>44327.5625</c:v>
                      </c:pt>
                      <c:pt idx="247">
                        <c:v>44327.572916666664</c:v>
                      </c:pt>
                      <c:pt idx="248">
                        <c:v>44327.583333333336</c:v>
                      </c:pt>
                      <c:pt idx="249">
                        <c:v>44327.59375</c:v>
                      </c:pt>
                      <c:pt idx="250">
                        <c:v>44327.604166666664</c:v>
                      </c:pt>
                      <c:pt idx="251">
                        <c:v>44327.614583333336</c:v>
                      </c:pt>
                      <c:pt idx="252">
                        <c:v>44327.625</c:v>
                      </c:pt>
                      <c:pt idx="253">
                        <c:v>44327.635416666664</c:v>
                      </c:pt>
                      <c:pt idx="254">
                        <c:v>44327.645833333336</c:v>
                      </c:pt>
                      <c:pt idx="255">
                        <c:v>44327.65625</c:v>
                      </c:pt>
                      <c:pt idx="256">
                        <c:v>44327.666666666664</c:v>
                      </c:pt>
                      <c:pt idx="257">
                        <c:v>44327.677083333336</c:v>
                      </c:pt>
                      <c:pt idx="258">
                        <c:v>44327.6875</c:v>
                      </c:pt>
                      <c:pt idx="259">
                        <c:v>44327.697916666664</c:v>
                      </c:pt>
                      <c:pt idx="260">
                        <c:v>44327.708333333336</c:v>
                      </c:pt>
                      <c:pt idx="261">
                        <c:v>44327.71875</c:v>
                      </c:pt>
                      <c:pt idx="262">
                        <c:v>44327.729166666664</c:v>
                      </c:pt>
                      <c:pt idx="263">
                        <c:v>44327.739583333336</c:v>
                      </c:pt>
                      <c:pt idx="264">
                        <c:v>44327.75</c:v>
                      </c:pt>
                      <c:pt idx="265">
                        <c:v>44327.760416666664</c:v>
                      </c:pt>
                      <c:pt idx="266">
                        <c:v>44327.770833333336</c:v>
                      </c:pt>
                      <c:pt idx="267">
                        <c:v>44327.78125</c:v>
                      </c:pt>
                      <c:pt idx="268">
                        <c:v>44327.791666666664</c:v>
                      </c:pt>
                      <c:pt idx="269">
                        <c:v>44327.802083333336</c:v>
                      </c:pt>
                      <c:pt idx="270">
                        <c:v>44327.8125</c:v>
                      </c:pt>
                      <c:pt idx="271">
                        <c:v>44327.822916666664</c:v>
                      </c:pt>
                      <c:pt idx="272">
                        <c:v>44327.833333333336</c:v>
                      </c:pt>
                      <c:pt idx="273">
                        <c:v>44327.84375</c:v>
                      </c:pt>
                      <c:pt idx="274">
                        <c:v>44327.854166666664</c:v>
                      </c:pt>
                      <c:pt idx="275">
                        <c:v>44327.864583333336</c:v>
                      </c:pt>
                      <c:pt idx="276">
                        <c:v>44327.875</c:v>
                      </c:pt>
                      <c:pt idx="277">
                        <c:v>44327.885416666664</c:v>
                      </c:pt>
                      <c:pt idx="278">
                        <c:v>44327.895833333336</c:v>
                      </c:pt>
                      <c:pt idx="279">
                        <c:v>44327.90625</c:v>
                      </c:pt>
                      <c:pt idx="280">
                        <c:v>44327.916666666664</c:v>
                      </c:pt>
                      <c:pt idx="281">
                        <c:v>44327.927083333336</c:v>
                      </c:pt>
                      <c:pt idx="282">
                        <c:v>44327.9375</c:v>
                      </c:pt>
                      <c:pt idx="283">
                        <c:v>44327.947916666664</c:v>
                      </c:pt>
                      <c:pt idx="284">
                        <c:v>44327.958333333336</c:v>
                      </c:pt>
                      <c:pt idx="285">
                        <c:v>44327.96875</c:v>
                      </c:pt>
                      <c:pt idx="286">
                        <c:v>44327.979166666664</c:v>
                      </c:pt>
                      <c:pt idx="287">
                        <c:v>44327.989583333336</c:v>
                      </c:pt>
                      <c:pt idx="288">
                        <c:v>44328</c:v>
                      </c:pt>
                      <c:pt idx="289">
                        <c:v>44328.010416666664</c:v>
                      </c:pt>
                      <c:pt idx="290">
                        <c:v>44328.020833333336</c:v>
                      </c:pt>
                      <c:pt idx="291">
                        <c:v>44328.03125</c:v>
                      </c:pt>
                      <c:pt idx="292">
                        <c:v>44328.041666666664</c:v>
                      </c:pt>
                      <c:pt idx="293">
                        <c:v>44328.052083333336</c:v>
                      </c:pt>
                      <c:pt idx="294">
                        <c:v>44328.0625</c:v>
                      </c:pt>
                      <c:pt idx="295">
                        <c:v>44328.072916666664</c:v>
                      </c:pt>
                      <c:pt idx="296">
                        <c:v>44328.083333333336</c:v>
                      </c:pt>
                      <c:pt idx="297">
                        <c:v>44328.09375</c:v>
                      </c:pt>
                      <c:pt idx="298">
                        <c:v>44328.104166666664</c:v>
                      </c:pt>
                      <c:pt idx="299">
                        <c:v>44328.114583333336</c:v>
                      </c:pt>
                      <c:pt idx="300">
                        <c:v>44328.125</c:v>
                      </c:pt>
                      <c:pt idx="301">
                        <c:v>44328.135416666664</c:v>
                      </c:pt>
                      <c:pt idx="302">
                        <c:v>44328.145833333336</c:v>
                      </c:pt>
                      <c:pt idx="303">
                        <c:v>44328.15625</c:v>
                      </c:pt>
                      <c:pt idx="304">
                        <c:v>44328.166666666664</c:v>
                      </c:pt>
                      <c:pt idx="305">
                        <c:v>44328.177083333336</c:v>
                      </c:pt>
                      <c:pt idx="306">
                        <c:v>44328.1875</c:v>
                      </c:pt>
                      <c:pt idx="307">
                        <c:v>44328.197916666664</c:v>
                      </c:pt>
                      <c:pt idx="308">
                        <c:v>44328.208333333336</c:v>
                      </c:pt>
                      <c:pt idx="309">
                        <c:v>44328.21875</c:v>
                      </c:pt>
                      <c:pt idx="310">
                        <c:v>44328.229166666664</c:v>
                      </c:pt>
                      <c:pt idx="311">
                        <c:v>44328.239583333336</c:v>
                      </c:pt>
                      <c:pt idx="312">
                        <c:v>44328.25</c:v>
                      </c:pt>
                      <c:pt idx="313">
                        <c:v>44328.260416666664</c:v>
                      </c:pt>
                      <c:pt idx="314">
                        <c:v>44328.270833333336</c:v>
                      </c:pt>
                      <c:pt idx="315">
                        <c:v>44328.28125</c:v>
                      </c:pt>
                      <c:pt idx="316">
                        <c:v>44328.291666666664</c:v>
                      </c:pt>
                      <c:pt idx="317">
                        <c:v>44328.302083333336</c:v>
                      </c:pt>
                      <c:pt idx="318">
                        <c:v>44328.3125</c:v>
                      </c:pt>
                      <c:pt idx="319">
                        <c:v>44328.322916666664</c:v>
                      </c:pt>
                      <c:pt idx="320">
                        <c:v>44328.333333333336</c:v>
                      </c:pt>
                      <c:pt idx="321">
                        <c:v>44328.34375</c:v>
                      </c:pt>
                      <c:pt idx="322">
                        <c:v>44328.354166666664</c:v>
                      </c:pt>
                      <c:pt idx="323">
                        <c:v>44328.364583333336</c:v>
                      </c:pt>
                      <c:pt idx="324">
                        <c:v>44328.375</c:v>
                      </c:pt>
                      <c:pt idx="325">
                        <c:v>44328.385416666664</c:v>
                      </c:pt>
                      <c:pt idx="326">
                        <c:v>44328.395833333336</c:v>
                      </c:pt>
                      <c:pt idx="327">
                        <c:v>44328.40625</c:v>
                      </c:pt>
                      <c:pt idx="328">
                        <c:v>44328.416666666664</c:v>
                      </c:pt>
                      <c:pt idx="329">
                        <c:v>44328.427083333336</c:v>
                      </c:pt>
                      <c:pt idx="330">
                        <c:v>44328.4375</c:v>
                      </c:pt>
                      <c:pt idx="331">
                        <c:v>44328.447916666664</c:v>
                      </c:pt>
                      <c:pt idx="332">
                        <c:v>44328.458333333336</c:v>
                      </c:pt>
                      <c:pt idx="333">
                        <c:v>44328.46875</c:v>
                      </c:pt>
                      <c:pt idx="334">
                        <c:v>44328.479166666664</c:v>
                      </c:pt>
                      <c:pt idx="335">
                        <c:v>44328.489583333336</c:v>
                      </c:pt>
                      <c:pt idx="336">
                        <c:v>44328.5</c:v>
                      </c:pt>
                      <c:pt idx="337">
                        <c:v>44328.510416666664</c:v>
                      </c:pt>
                      <c:pt idx="338">
                        <c:v>44328.520833333336</c:v>
                      </c:pt>
                      <c:pt idx="339">
                        <c:v>44328.53125</c:v>
                      </c:pt>
                      <c:pt idx="340">
                        <c:v>44328.541666666664</c:v>
                      </c:pt>
                      <c:pt idx="341">
                        <c:v>44328.552083333336</c:v>
                      </c:pt>
                      <c:pt idx="342">
                        <c:v>44328.5625</c:v>
                      </c:pt>
                      <c:pt idx="343">
                        <c:v>44328.572916666664</c:v>
                      </c:pt>
                      <c:pt idx="344">
                        <c:v>44328.583333333336</c:v>
                      </c:pt>
                      <c:pt idx="345">
                        <c:v>44328.59375</c:v>
                      </c:pt>
                      <c:pt idx="346">
                        <c:v>44328.604166666664</c:v>
                      </c:pt>
                      <c:pt idx="347">
                        <c:v>44328.614583333336</c:v>
                      </c:pt>
                      <c:pt idx="348">
                        <c:v>44328.625</c:v>
                      </c:pt>
                      <c:pt idx="349">
                        <c:v>44328.635416666664</c:v>
                      </c:pt>
                      <c:pt idx="350">
                        <c:v>44328.645833333336</c:v>
                      </c:pt>
                      <c:pt idx="351">
                        <c:v>44328.65625</c:v>
                      </c:pt>
                      <c:pt idx="352">
                        <c:v>44328.666666666664</c:v>
                      </c:pt>
                      <c:pt idx="353">
                        <c:v>44328.677083333336</c:v>
                      </c:pt>
                      <c:pt idx="354">
                        <c:v>44328.6875</c:v>
                      </c:pt>
                      <c:pt idx="355">
                        <c:v>44328.697916666664</c:v>
                      </c:pt>
                      <c:pt idx="356">
                        <c:v>44328.708333333336</c:v>
                      </c:pt>
                      <c:pt idx="357">
                        <c:v>44328.71875</c:v>
                      </c:pt>
                      <c:pt idx="358">
                        <c:v>44328.729166666664</c:v>
                      </c:pt>
                      <c:pt idx="359">
                        <c:v>44328.739583333336</c:v>
                      </c:pt>
                      <c:pt idx="360">
                        <c:v>44328.75</c:v>
                      </c:pt>
                      <c:pt idx="361">
                        <c:v>44328.760416666664</c:v>
                      </c:pt>
                      <c:pt idx="362">
                        <c:v>44328.770833333336</c:v>
                      </c:pt>
                      <c:pt idx="363">
                        <c:v>44328.78125</c:v>
                      </c:pt>
                      <c:pt idx="364">
                        <c:v>44328.791666666664</c:v>
                      </c:pt>
                      <c:pt idx="365">
                        <c:v>44328.802083333336</c:v>
                      </c:pt>
                      <c:pt idx="366">
                        <c:v>44328.8125</c:v>
                      </c:pt>
                      <c:pt idx="367">
                        <c:v>44328.822916666664</c:v>
                      </c:pt>
                      <c:pt idx="368">
                        <c:v>44328.833333333336</c:v>
                      </c:pt>
                      <c:pt idx="369">
                        <c:v>44328.84375</c:v>
                      </c:pt>
                      <c:pt idx="370">
                        <c:v>44328.854166666664</c:v>
                      </c:pt>
                      <c:pt idx="371">
                        <c:v>44328.864583333336</c:v>
                      </c:pt>
                      <c:pt idx="372">
                        <c:v>44328.875</c:v>
                      </c:pt>
                      <c:pt idx="373">
                        <c:v>44328.885416666664</c:v>
                      </c:pt>
                      <c:pt idx="374">
                        <c:v>44328.895833333336</c:v>
                      </c:pt>
                      <c:pt idx="375">
                        <c:v>44328.90625</c:v>
                      </c:pt>
                      <c:pt idx="376">
                        <c:v>44328.916666666664</c:v>
                      </c:pt>
                      <c:pt idx="377">
                        <c:v>44328.927083333336</c:v>
                      </c:pt>
                      <c:pt idx="378">
                        <c:v>44328.9375</c:v>
                      </c:pt>
                      <c:pt idx="379">
                        <c:v>44328.947916666664</c:v>
                      </c:pt>
                      <c:pt idx="380">
                        <c:v>44328.958333333336</c:v>
                      </c:pt>
                      <c:pt idx="381">
                        <c:v>44328.96875</c:v>
                      </c:pt>
                      <c:pt idx="382">
                        <c:v>44328.979166666664</c:v>
                      </c:pt>
                      <c:pt idx="383">
                        <c:v>44328.989583333336</c:v>
                      </c:pt>
                      <c:pt idx="384">
                        <c:v>44329</c:v>
                      </c:pt>
                      <c:pt idx="385">
                        <c:v>44329.010416666664</c:v>
                      </c:pt>
                      <c:pt idx="386">
                        <c:v>44329.020833333336</c:v>
                      </c:pt>
                      <c:pt idx="387">
                        <c:v>44329.03125</c:v>
                      </c:pt>
                      <c:pt idx="388">
                        <c:v>44329.041666666664</c:v>
                      </c:pt>
                      <c:pt idx="389">
                        <c:v>44329.052083333336</c:v>
                      </c:pt>
                      <c:pt idx="390">
                        <c:v>44329.0625</c:v>
                      </c:pt>
                      <c:pt idx="391">
                        <c:v>44329.072916666664</c:v>
                      </c:pt>
                      <c:pt idx="392">
                        <c:v>44329.083333333336</c:v>
                      </c:pt>
                      <c:pt idx="393">
                        <c:v>44329.09375</c:v>
                      </c:pt>
                      <c:pt idx="394">
                        <c:v>44329.104166666664</c:v>
                      </c:pt>
                      <c:pt idx="395">
                        <c:v>44329.114583333336</c:v>
                      </c:pt>
                      <c:pt idx="396">
                        <c:v>44329.125</c:v>
                      </c:pt>
                      <c:pt idx="397">
                        <c:v>44329.135416666664</c:v>
                      </c:pt>
                      <c:pt idx="398">
                        <c:v>44329.145833333336</c:v>
                      </c:pt>
                      <c:pt idx="399">
                        <c:v>44329.15625</c:v>
                      </c:pt>
                      <c:pt idx="400">
                        <c:v>44329.166666666664</c:v>
                      </c:pt>
                      <c:pt idx="401">
                        <c:v>44329.177083333336</c:v>
                      </c:pt>
                      <c:pt idx="402">
                        <c:v>44329.1875</c:v>
                      </c:pt>
                      <c:pt idx="403">
                        <c:v>44329.197916666664</c:v>
                      </c:pt>
                      <c:pt idx="404">
                        <c:v>44329.208333333336</c:v>
                      </c:pt>
                      <c:pt idx="405">
                        <c:v>44329.21875</c:v>
                      </c:pt>
                      <c:pt idx="406">
                        <c:v>44329.229166666664</c:v>
                      </c:pt>
                      <c:pt idx="407">
                        <c:v>44329.239583333336</c:v>
                      </c:pt>
                      <c:pt idx="408">
                        <c:v>44329.25</c:v>
                      </c:pt>
                      <c:pt idx="409">
                        <c:v>44329.260416666664</c:v>
                      </c:pt>
                      <c:pt idx="410">
                        <c:v>44329.270833333336</c:v>
                      </c:pt>
                      <c:pt idx="411">
                        <c:v>44329.28125</c:v>
                      </c:pt>
                      <c:pt idx="412">
                        <c:v>44329.291666666664</c:v>
                      </c:pt>
                      <c:pt idx="413">
                        <c:v>44329.302083333336</c:v>
                      </c:pt>
                      <c:pt idx="414">
                        <c:v>44329.3125</c:v>
                      </c:pt>
                      <c:pt idx="415">
                        <c:v>44329.322916666664</c:v>
                      </c:pt>
                      <c:pt idx="416">
                        <c:v>44329.333333333336</c:v>
                      </c:pt>
                      <c:pt idx="417">
                        <c:v>44329.34375</c:v>
                      </c:pt>
                      <c:pt idx="418">
                        <c:v>44329.354166666664</c:v>
                      </c:pt>
                      <c:pt idx="419">
                        <c:v>44329.364583333336</c:v>
                      </c:pt>
                      <c:pt idx="420">
                        <c:v>44329.375</c:v>
                      </c:pt>
                      <c:pt idx="421">
                        <c:v>44329.385416666664</c:v>
                      </c:pt>
                      <c:pt idx="422">
                        <c:v>44329.395833333336</c:v>
                      </c:pt>
                      <c:pt idx="423">
                        <c:v>44329.40625</c:v>
                      </c:pt>
                      <c:pt idx="424">
                        <c:v>44329.416666666664</c:v>
                      </c:pt>
                      <c:pt idx="425">
                        <c:v>44329.427083333336</c:v>
                      </c:pt>
                      <c:pt idx="426">
                        <c:v>44329.4375</c:v>
                      </c:pt>
                      <c:pt idx="427">
                        <c:v>44329.447916666664</c:v>
                      </c:pt>
                      <c:pt idx="428">
                        <c:v>44329.458333333336</c:v>
                      </c:pt>
                      <c:pt idx="429">
                        <c:v>44329.46875</c:v>
                      </c:pt>
                      <c:pt idx="430">
                        <c:v>44329.479166666664</c:v>
                      </c:pt>
                      <c:pt idx="431">
                        <c:v>44329.489583333336</c:v>
                      </c:pt>
                      <c:pt idx="432">
                        <c:v>44329.5</c:v>
                      </c:pt>
                      <c:pt idx="433">
                        <c:v>44329.510416666664</c:v>
                      </c:pt>
                      <c:pt idx="434">
                        <c:v>44329.520833333336</c:v>
                      </c:pt>
                      <c:pt idx="435">
                        <c:v>44329.53125</c:v>
                      </c:pt>
                      <c:pt idx="436">
                        <c:v>44329.541666666664</c:v>
                      </c:pt>
                      <c:pt idx="437">
                        <c:v>44329.552083333336</c:v>
                      </c:pt>
                      <c:pt idx="438">
                        <c:v>44329.5625</c:v>
                      </c:pt>
                      <c:pt idx="439">
                        <c:v>44329.572916666664</c:v>
                      </c:pt>
                      <c:pt idx="440">
                        <c:v>44329.583333333336</c:v>
                      </c:pt>
                      <c:pt idx="441">
                        <c:v>44329.59375</c:v>
                      </c:pt>
                      <c:pt idx="442">
                        <c:v>44329.604166666664</c:v>
                      </c:pt>
                      <c:pt idx="443">
                        <c:v>44329.614583333336</c:v>
                      </c:pt>
                      <c:pt idx="444">
                        <c:v>44329.625</c:v>
                      </c:pt>
                      <c:pt idx="445">
                        <c:v>44329.635416666664</c:v>
                      </c:pt>
                      <c:pt idx="446">
                        <c:v>44329.645833333336</c:v>
                      </c:pt>
                      <c:pt idx="447">
                        <c:v>44329.65625</c:v>
                      </c:pt>
                      <c:pt idx="448">
                        <c:v>44329.666666666664</c:v>
                      </c:pt>
                      <c:pt idx="449">
                        <c:v>44329.677083333336</c:v>
                      </c:pt>
                      <c:pt idx="450">
                        <c:v>44329.6875</c:v>
                      </c:pt>
                      <c:pt idx="451">
                        <c:v>44329.697916666664</c:v>
                      </c:pt>
                      <c:pt idx="452">
                        <c:v>44329.708333333336</c:v>
                      </c:pt>
                      <c:pt idx="453">
                        <c:v>44329.71875</c:v>
                      </c:pt>
                      <c:pt idx="454">
                        <c:v>44329.729166666664</c:v>
                      </c:pt>
                      <c:pt idx="455">
                        <c:v>44329.739583333336</c:v>
                      </c:pt>
                      <c:pt idx="456">
                        <c:v>44329.75</c:v>
                      </c:pt>
                      <c:pt idx="457">
                        <c:v>44329.760416666664</c:v>
                      </c:pt>
                      <c:pt idx="458">
                        <c:v>44329.770833333336</c:v>
                      </c:pt>
                      <c:pt idx="459">
                        <c:v>44329.78125</c:v>
                      </c:pt>
                      <c:pt idx="460">
                        <c:v>44329.791666666664</c:v>
                      </c:pt>
                      <c:pt idx="461">
                        <c:v>44329.802083333336</c:v>
                      </c:pt>
                      <c:pt idx="462">
                        <c:v>44329.8125</c:v>
                      </c:pt>
                      <c:pt idx="463">
                        <c:v>44329.822916666664</c:v>
                      </c:pt>
                      <c:pt idx="464">
                        <c:v>44329.833333333336</c:v>
                      </c:pt>
                      <c:pt idx="465">
                        <c:v>44329.84375</c:v>
                      </c:pt>
                      <c:pt idx="466">
                        <c:v>44329.854166666664</c:v>
                      </c:pt>
                      <c:pt idx="467">
                        <c:v>44329.864583333336</c:v>
                      </c:pt>
                      <c:pt idx="468">
                        <c:v>44329.875</c:v>
                      </c:pt>
                      <c:pt idx="469">
                        <c:v>44329.885416666664</c:v>
                      </c:pt>
                      <c:pt idx="470">
                        <c:v>44329.895833333336</c:v>
                      </c:pt>
                      <c:pt idx="471">
                        <c:v>44329.90625</c:v>
                      </c:pt>
                      <c:pt idx="472">
                        <c:v>44329.916666666664</c:v>
                      </c:pt>
                      <c:pt idx="473">
                        <c:v>44329.927083333336</c:v>
                      </c:pt>
                      <c:pt idx="474">
                        <c:v>44329.9375</c:v>
                      </c:pt>
                      <c:pt idx="475">
                        <c:v>44329.947916666664</c:v>
                      </c:pt>
                      <c:pt idx="476">
                        <c:v>44329.958333333336</c:v>
                      </c:pt>
                      <c:pt idx="477">
                        <c:v>44329.96875</c:v>
                      </c:pt>
                      <c:pt idx="478">
                        <c:v>44329.979166666664</c:v>
                      </c:pt>
                      <c:pt idx="479">
                        <c:v>44329.989583333336</c:v>
                      </c:pt>
                      <c:pt idx="480">
                        <c:v>44330</c:v>
                      </c:pt>
                      <c:pt idx="481">
                        <c:v>44330.010416666664</c:v>
                      </c:pt>
                      <c:pt idx="482">
                        <c:v>44330.020833333336</c:v>
                      </c:pt>
                      <c:pt idx="483">
                        <c:v>44330.03125</c:v>
                      </c:pt>
                      <c:pt idx="484">
                        <c:v>44330.041666666664</c:v>
                      </c:pt>
                      <c:pt idx="485">
                        <c:v>44330.052083333336</c:v>
                      </c:pt>
                      <c:pt idx="486">
                        <c:v>44330.0625</c:v>
                      </c:pt>
                      <c:pt idx="487">
                        <c:v>44330.072916666664</c:v>
                      </c:pt>
                      <c:pt idx="488">
                        <c:v>44330.083333333336</c:v>
                      </c:pt>
                      <c:pt idx="489">
                        <c:v>44330.09375</c:v>
                      </c:pt>
                      <c:pt idx="490">
                        <c:v>44330.104166666664</c:v>
                      </c:pt>
                      <c:pt idx="491">
                        <c:v>44330.114583333336</c:v>
                      </c:pt>
                      <c:pt idx="492">
                        <c:v>44330.125</c:v>
                      </c:pt>
                      <c:pt idx="493">
                        <c:v>44330.135416666664</c:v>
                      </c:pt>
                      <c:pt idx="494">
                        <c:v>44330.145833333336</c:v>
                      </c:pt>
                      <c:pt idx="495">
                        <c:v>44330.15625</c:v>
                      </c:pt>
                      <c:pt idx="496">
                        <c:v>44330.166666666664</c:v>
                      </c:pt>
                      <c:pt idx="497">
                        <c:v>44330.177083333336</c:v>
                      </c:pt>
                      <c:pt idx="498">
                        <c:v>44330.1875</c:v>
                      </c:pt>
                      <c:pt idx="499">
                        <c:v>44330.197916666664</c:v>
                      </c:pt>
                      <c:pt idx="500">
                        <c:v>44330.208333333336</c:v>
                      </c:pt>
                      <c:pt idx="501">
                        <c:v>44330.21875</c:v>
                      </c:pt>
                      <c:pt idx="502">
                        <c:v>44330.229166666664</c:v>
                      </c:pt>
                      <c:pt idx="503">
                        <c:v>44330.239583333336</c:v>
                      </c:pt>
                      <c:pt idx="504">
                        <c:v>44330.25</c:v>
                      </c:pt>
                      <c:pt idx="505">
                        <c:v>44330.260416666664</c:v>
                      </c:pt>
                      <c:pt idx="506">
                        <c:v>44330.270833333336</c:v>
                      </c:pt>
                      <c:pt idx="507">
                        <c:v>44330.28125</c:v>
                      </c:pt>
                      <c:pt idx="508">
                        <c:v>44330.291666666664</c:v>
                      </c:pt>
                      <c:pt idx="509">
                        <c:v>44330.302083333336</c:v>
                      </c:pt>
                      <c:pt idx="510">
                        <c:v>44330.3125</c:v>
                      </c:pt>
                      <c:pt idx="511">
                        <c:v>44330.322916666664</c:v>
                      </c:pt>
                      <c:pt idx="512">
                        <c:v>44330.333333333336</c:v>
                      </c:pt>
                      <c:pt idx="513">
                        <c:v>44330.34375</c:v>
                      </c:pt>
                      <c:pt idx="514">
                        <c:v>44330.354166666664</c:v>
                      </c:pt>
                      <c:pt idx="515">
                        <c:v>44330.364583333336</c:v>
                      </c:pt>
                      <c:pt idx="516">
                        <c:v>44330.375</c:v>
                      </c:pt>
                      <c:pt idx="517">
                        <c:v>44330.385416666664</c:v>
                      </c:pt>
                      <c:pt idx="518">
                        <c:v>44330.395833333336</c:v>
                      </c:pt>
                      <c:pt idx="519">
                        <c:v>44330.40625</c:v>
                      </c:pt>
                      <c:pt idx="520">
                        <c:v>44330.416666666664</c:v>
                      </c:pt>
                      <c:pt idx="521">
                        <c:v>44330.427083333336</c:v>
                      </c:pt>
                      <c:pt idx="522">
                        <c:v>44330.4375</c:v>
                      </c:pt>
                      <c:pt idx="523">
                        <c:v>44330.447916666664</c:v>
                      </c:pt>
                      <c:pt idx="524">
                        <c:v>44330.458333333336</c:v>
                      </c:pt>
                      <c:pt idx="525">
                        <c:v>44330.46875</c:v>
                      </c:pt>
                      <c:pt idx="526">
                        <c:v>44330.479166666664</c:v>
                      </c:pt>
                      <c:pt idx="527">
                        <c:v>44330.489583333336</c:v>
                      </c:pt>
                      <c:pt idx="528">
                        <c:v>44330.5</c:v>
                      </c:pt>
                      <c:pt idx="529">
                        <c:v>44330.510416666664</c:v>
                      </c:pt>
                      <c:pt idx="530">
                        <c:v>44330.520833333336</c:v>
                      </c:pt>
                      <c:pt idx="531">
                        <c:v>44330.53125</c:v>
                      </c:pt>
                      <c:pt idx="532">
                        <c:v>44330.541666666664</c:v>
                      </c:pt>
                      <c:pt idx="533">
                        <c:v>44330.552083333336</c:v>
                      </c:pt>
                      <c:pt idx="534">
                        <c:v>44330.5625</c:v>
                      </c:pt>
                      <c:pt idx="535">
                        <c:v>44330.572916666664</c:v>
                      </c:pt>
                      <c:pt idx="536">
                        <c:v>44330.583333333336</c:v>
                      </c:pt>
                      <c:pt idx="537">
                        <c:v>44330.59375</c:v>
                      </c:pt>
                      <c:pt idx="538">
                        <c:v>44330.604166666664</c:v>
                      </c:pt>
                      <c:pt idx="539">
                        <c:v>44330.614583333336</c:v>
                      </c:pt>
                      <c:pt idx="540">
                        <c:v>44330.625</c:v>
                      </c:pt>
                      <c:pt idx="541">
                        <c:v>44330.635416666664</c:v>
                      </c:pt>
                      <c:pt idx="542">
                        <c:v>44330.645833333336</c:v>
                      </c:pt>
                      <c:pt idx="543">
                        <c:v>44330.65625</c:v>
                      </c:pt>
                      <c:pt idx="544">
                        <c:v>44330.666666666664</c:v>
                      </c:pt>
                      <c:pt idx="545">
                        <c:v>44330.677083333336</c:v>
                      </c:pt>
                      <c:pt idx="546">
                        <c:v>44330.6875</c:v>
                      </c:pt>
                      <c:pt idx="547">
                        <c:v>44330.697916666664</c:v>
                      </c:pt>
                      <c:pt idx="548">
                        <c:v>44330.708333333336</c:v>
                      </c:pt>
                      <c:pt idx="549">
                        <c:v>44330.71875</c:v>
                      </c:pt>
                      <c:pt idx="550">
                        <c:v>44330.729166666664</c:v>
                      </c:pt>
                      <c:pt idx="551">
                        <c:v>44330.739583333336</c:v>
                      </c:pt>
                      <c:pt idx="552">
                        <c:v>44330.75</c:v>
                      </c:pt>
                      <c:pt idx="553">
                        <c:v>44330.760416666664</c:v>
                      </c:pt>
                      <c:pt idx="554">
                        <c:v>44330.770833333336</c:v>
                      </c:pt>
                      <c:pt idx="555">
                        <c:v>44330.78125</c:v>
                      </c:pt>
                      <c:pt idx="556">
                        <c:v>44330.791666666664</c:v>
                      </c:pt>
                      <c:pt idx="557">
                        <c:v>44330.802083333336</c:v>
                      </c:pt>
                      <c:pt idx="558">
                        <c:v>44330.8125</c:v>
                      </c:pt>
                      <c:pt idx="559">
                        <c:v>44330.822916666664</c:v>
                      </c:pt>
                      <c:pt idx="560">
                        <c:v>44330.833333333336</c:v>
                      </c:pt>
                      <c:pt idx="561">
                        <c:v>44330.84375</c:v>
                      </c:pt>
                      <c:pt idx="562">
                        <c:v>44330.854166666664</c:v>
                      </c:pt>
                      <c:pt idx="563">
                        <c:v>44330.864583333336</c:v>
                      </c:pt>
                      <c:pt idx="564">
                        <c:v>44330.875</c:v>
                      </c:pt>
                      <c:pt idx="565">
                        <c:v>44330.885416666664</c:v>
                      </c:pt>
                      <c:pt idx="566">
                        <c:v>44330.895833333336</c:v>
                      </c:pt>
                      <c:pt idx="567">
                        <c:v>44330.90625</c:v>
                      </c:pt>
                      <c:pt idx="568">
                        <c:v>44330.916666666664</c:v>
                      </c:pt>
                      <c:pt idx="569">
                        <c:v>44330.927083333336</c:v>
                      </c:pt>
                      <c:pt idx="570">
                        <c:v>44330.9375</c:v>
                      </c:pt>
                      <c:pt idx="571">
                        <c:v>44330.947916666664</c:v>
                      </c:pt>
                      <c:pt idx="572">
                        <c:v>44330.958333333336</c:v>
                      </c:pt>
                      <c:pt idx="573">
                        <c:v>44330.96875</c:v>
                      </c:pt>
                      <c:pt idx="574">
                        <c:v>44330.979166666664</c:v>
                      </c:pt>
                      <c:pt idx="575">
                        <c:v>44330.989583333336</c:v>
                      </c:pt>
                      <c:pt idx="576">
                        <c:v>44331</c:v>
                      </c:pt>
                      <c:pt idx="577">
                        <c:v>44331.010416666664</c:v>
                      </c:pt>
                      <c:pt idx="578">
                        <c:v>44331.020833333336</c:v>
                      </c:pt>
                      <c:pt idx="579">
                        <c:v>44331.03125</c:v>
                      </c:pt>
                      <c:pt idx="580">
                        <c:v>44331.041666666664</c:v>
                      </c:pt>
                      <c:pt idx="581">
                        <c:v>44331.052083333336</c:v>
                      </c:pt>
                      <c:pt idx="582">
                        <c:v>44331.0625</c:v>
                      </c:pt>
                      <c:pt idx="583">
                        <c:v>44331.072916666664</c:v>
                      </c:pt>
                      <c:pt idx="584">
                        <c:v>44331.083333333336</c:v>
                      </c:pt>
                      <c:pt idx="585">
                        <c:v>44331.09375</c:v>
                      </c:pt>
                      <c:pt idx="586">
                        <c:v>44331.104166666664</c:v>
                      </c:pt>
                      <c:pt idx="587">
                        <c:v>44331.114583333336</c:v>
                      </c:pt>
                      <c:pt idx="588">
                        <c:v>44331.125</c:v>
                      </c:pt>
                      <c:pt idx="589">
                        <c:v>44331.135416666664</c:v>
                      </c:pt>
                      <c:pt idx="590">
                        <c:v>44331.145833333336</c:v>
                      </c:pt>
                      <c:pt idx="591">
                        <c:v>44331.15625</c:v>
                      </c:pt>
                      <c:pt idx="592">
                        <c:v>44331.166666666664</c:v>
                      </c:pt>
                      <c:pt idx="593">
                        <c:v>44331.177083333336</c:v>
                      </c:pt>
                      <c:pt idx="594">
                        <c:v>44331.1875</c:v>
                      </c:pt>
                      <c:pt idx="595">
                        <c:v>44331.197916666664</c:v>
                      </c:pt>
                      <c:pt idx="596">
                        <c:v>44331.208333333336</c:v>
                      </c:pt>
                      <c:pt idx="597">
                        <c:v>44331.21875</c:v>
                      </c:pt>
                      <c:pt idx="598">
                        <c:v>44331.229166666664</c:v>
                      </c:pt>
                      <c:pt idx="599">
                        <c:v>44331.239583333336</c:v>
                      </c:pt>
                      <c:pt idx="600">
                        <c:v>44331.25</c:v>
                      </c:pt>
                      <c:pt idx="601">
                        <c:v>44331.260416666664</c:v>
                      </c:pt>
                      <c:pt idx="602">
                        <c:v>44331.270833333336</c:v>
                      </c:pt>
                      <c:pt idx="603">
                        <c:v>44331.28125</c:v>
                      </c:pt>
                      <c:pt idx="604">
                        <c:v>44331.291666666664</c:v>
                      </c:pt>
                      <c:pt idx="605">
                        <c:v>44331.302083333336</c:v>
                      </c:pt>
                      <c:pt idx="606">
                        <c:v>44331.3125</c:v>
                      </c:pt>
                      <c:pt idx="607">
                        <c:v>44331.322916666664</c:v>
                      </c:pt>
                      <c:pt idx="608">
                        <c:v>44331.333333333336</c:v>
                      </c:pt>
                      <c:pt idx="609">
                        <c:v>44331.34375</c:v>
                      </c:pt>
                      <c:pt idx="610">
                        <c:v>44331.354166666664</c:v>
                      </c:pt>
                      <c:pt idx="611">
                        <c:v>44331.364583333336</c:v>
                      </c:pt>
                      <c:pt idx="612">
                        <c:v>44331.375</c:v>
                      </c:pt>
                      <c:pt idx="613">
                        <c:v>44331.385416666664</c:v>
                      </c:pt>
                      <c:pt idx="614">
                        <c:v>44331.395833333336</c:v>
                      </c:pt>
                      <c:pt idx="615">
                        <c:v>44331.40625</c:v>
                      </c:pt>
                      <c:pt idx="616">
                        <c:v>44331.416666666664</c:v>
                      </c:pt>
                      <c:pt idx="617">
                        <c:v>44331.427083333336</c:v>
                      </c:pt>
                      <c:pt idx="618">
                        <c:v>44331.4375</c:v>
                      </c:pt>
                      <c:pt idx="619">
                        <c:v>44331.447916666664</c:v>
                      </c:pt>
                      <c:pt idx="620">
                        <c:v>44331.458333333336</c:v>
                      </c:pt>
                      <c:pt idx="621">
                        <c:v>44331.46875</c:v>
                      </c:pt>
                      <c:pt idx="622">
                        <c:v>44331.479166666664</c:v>
                      </c:pt>
                      <c:pt idx="623">
                        <c:v>44331.489583333336</c:v>
                      </c:pt>
                      <c:pt idx="624">
                        <c:v>44331.5</c:v>
                      </c:pt>
                      <c:pt idx="625">
                        <c:v>44331.510416666664</c:v>
                      </c:pt>
                      <c:pt idx="626">
                        <c:v>44331.520833333336</c:v>
                      </c:pt>
                      <c:pt idx="627">
                        <c:v>44331.53125</c:v>
                      </c:pt>
                      <c:pt idx="628">
                        <c:v>44331.541666666664</c:v>
                      </c:pt>
                      <c:pt idx="629">
                        <c:v>44331.552083333336</c:v>
                      </c:pt>
                      <c:pt idx="630">
                        <c:v>44331.5625</c:v>
                      </c:pt>
                      <c:pt idx="631">
                        <c:v>44331.572916666664</c:v>
                      </c:pt>
                      <c:pt idx="632">
                        <c:v>44331.583333333336</c:v>
                      </c:pt>
                      <c:pt idx="633">
                        <c:v>44331.59375</c:v>
                      </c:pt>
                      <c:pt idx="634">
                        <c:v>44331.604166666664</c:v>
                      </c:pt>
                      <c:pt idx="635">
                        <c:v>44331.614583333336</c:v>
                      </c:pt>
                      <c:pt idx="636">
                        <c:v>44331.625</c:v>
                      </c:pt>
                      <c:pt idx="637">
                        <c:v>44331.635416666664</c:v>
                      </c:pt>
                      <c:pt idx="638">
                        <c:v>44331.645833333336</c:v>
                      </c:pt>
                      <c:pt idx="639">
                        <c:v>44331.65625</c:v>
                      </c:pt>
                      <c:pt idx="640">
                        <c:v>44331.666666666664</c:v>
                      </c:pt>
                      <c:pt idx="641">
                        <c:v>44331.677083333336</c:v>
                      </c:pt>
                      <c:pt idx="642">
                        <c:v>44331.6875</c:v>
                      </c:pt>
                      <c:pt idx="643">
                        <c:v>44331.697916666664</c:v>
                      </c:pt>
                      <c:pt idx="644">
                        <c:v>44331.708333333336</c:v>
                      </c:pt>
                      <c:pt idx="645">
                        <c:v>44331.71875</c:v>
                      </c:pt>
                      <c:pt idx="646">
                        <c:v>44331.729166666664</c:v>
                      </c:pt>
                      <c:pt idx="647">
                        <c:v>44331.739583333336</c:v>
                      </c:pt>
                      <c:pt idx="648">
                        <c:v>44331.75</c:v>
                      </c:pt>
                      <c:pt idx="649">
                        <c:v>44331.760416666664</c:v>
                      </c:pt>
                      <c:pt idx="650">
                        <c:v>44331.770833333336</c:v>
                      </c:pt>
                      <c:pt idx="651">
                        <c:v>44331.78125</c:v>
                      </c:pt>
                      <c:pt idx="652">
                        <c:v>44331.791666666664</c:v>
                      </c:pt>
                      <c:pt idx="653">
                        <c:v>44331.802083333336</c:v>
                      </c:pt>
                      <c:pt idx="654">
                        <c:v>44331.8125</c:v>
                      </c:pt>
                      <c:pt idx="655">
                        <c:v>44331.822916666664</c:v>
                      </c:pt>
                      <c:pt idx="656">
                        <c:v>44331.833333333336</c:v>
                      </c:pt>
                      <c:pt idx="657">
                        <c:v>44331.84375</c:v>
                      </c:pt>
                      <c:pt idx="658">
                        <c:v>44331.854166666664</c:v>
                      </c:pt>
                      <c:pt idx="659">
                        <c:v>44331.864583333336</c:v>
                      </c:pt>
                      <c:pt idx="660">
                        <c:v>44331.875</c:v>
                      </c:pt>
                      <c:pt idx="661">
                        <c:v>44331.885416666664</c:v>
                      </c:pt>
                      <c:pt idx="662">
                        <c:v>44331.895833333336</c:v>
                      </c:pt>
                      <c:pt idx="663">
                        <c:v>44331.90625</c:v>
                      </c:pt>
                      <c:pt idx="664">
                        <c:v>44331.916666666664</c:v>
                      </c:pt>
                      <c:pt idx="665">
                        <c:v>44331.927083333336</c:v>
                      </c:pt>
                      <c:pt idx="666">
                        <c:v>44331.9375</c:v>
                      </c:pt>
                      <c:pt idx="667">
                        <c:v>44331.947916666664</c:v>
                      </c:pt>
                      <c:pt idx="668">
                        <c:v>44331.958333333336</c:v>
                      </c:pt>
                      <c:pt idx="669">
                        <c:v>44331.96875</c:v>
                      </c:pt>
                      <c:pt idx="670">
                        <c:v>44331.979166666664</c:v>
                      </c:pt>
                      <c:pt idx="671">
                        <c:v>44331.989583333336</c:v>
                      </c:pt>
                      <c:pt idx="672">
                        <c:v>44332</c:v>
                      </c:pt>
                      <c:pt idx="673">
                        <c:v>44332.010416666664</c:v>
                      </c:pt>
                      <c:pt idx="674">
                        <c:v>44332.020833333336</c:v>
                      </c:pt>
                      <c:pt idx="675">
                        <c:v>44332.03125</c:v>
                      </c:pt>
                      <c:pt idx="676">
                        <c:v>44332.041666666664</c:v>
                      </c:pt>
                      <c:pt idx="677">
                        <c:v>44332.052083333336</c:v>
                      </c:pt>
                      <c:pt idx="678">
                        <c:v>44332.0625</c:v>
                      </c:pt>
                      <c:pt idx="679">
                        <c:v>44332.072916666664</c:v>
                      </c:pt>
                      <c:pt idx="680">
                        <c:v>44332.083333333336</c:v>
                      </c:pt>
                      <c:pt idx="681">
                        <c:v>44332.09375</c:v>
                      </c:pt>
                      <c:pt idx="682">
                        <c:v>44332.104166666664</c:v>
                      </c:pt>
                      <c:pt idx="683">
                        <c:v>44332.114583333336</c:v>
                      </c:pt>
                      <c:pt idx="684">
                        <c:v>44332.125</c:v>
                      </c:pt>
                      <c:pt idx="685">
                        <c:v>44332.135416666664</c:v>
                      </c:pt>
                      <c:pt idx="686">
                        <c:v>44332.145833333336</c:v>
                      </c:pt>
                      <c:pt idx="687">
                        <c:v>44332.15625</c:v>
                      </c:pt>
                      <c:pt idx="688">
                        <c:v>44332.166666666664</c:v>
                      </c:pt>
                      <c:pt idx="689">
                        <c:v>44332.177083333336</c:v>
                      </c:pt>
                      <c:pt idx="690">
                        <c:v>44332.1875</c:v>
                      </c:pt>
                      <c:pt idx="691">
                        <c:v>44332.197916666664</c:v>
                      </c:pt>
                      <c:pt idx="692">
                        <c:v>44332.208333333336</c:v>
                      </c:pt>
                      <c:pt idx="693">
                        <c:v>44332.21875</c:v>
                      </c:pt>
                      <c:pt idx="694">
                        <c:v>44332.229166666664</c:v>
                      </c:pt>
                      <c:pt idx="695">
                        <c:v>44332.239583333336</c:v>
                      </c:pt>
                      <c:pt idx="696">
                        <c:v>44332.25</c:v>
                      </c:pt>
                      <c:pt idx="697">
                        <c:v>44332.260416666664</c:v>
                      </c:pt>
                      <c:pt idx="698">
                        <c:v>44332.270833333336</c:v>
                      </c:pt>
                      <c:pt idx="699">
                        <c:v>44332.28125</c:v>
                      </c:pt>
                      <c:pt idx="700">
                        <c:v>44332.291666666664</c:v>
                      </c:pt>
                      <c:pt idx="701">
                        <c:v>44332.302083333336</c:v>
                      </c:pt>
                      <c:pt idx="702">
                        <c:v>44332.3125</c:v>
                      </c:pt>
                      <c:pt idx="703">
                        <c:v>44332.322916666664</c:v>
                      </c:pt>
                      <c:pt idx="704">
                        <c:v>44332.333333333336</c:v>
                      </c:pt>
                      <c:pt idx="705">
                        <c:v>44332.34375</c:v>
                      </c:pt>
                      <c:pt idx="706">
                        <c:v>44332.354166666664</c:v>
                      </c:pt>
                      <c:pt idx="707">
                        <c:v>44332.364583333336</c:v>
                      </c:pt>
                      <c:pt idx="708">
                        <c:v>44332.375</c:v>
                      </c:pt>
                      <c:pt idx="709">
                        <c:v>44332.385416666664</c:v>
                      </c:pt>
                      <c:pt idx="710">
                        <c:v>44332.395833333336</c:v>
                      </c:pt>
                      <c:pt idx="711">
                        <c:v>44332.40625</c:v>
                      </c:pt>
                      <c:pt idx="712">
                        <c:v>44332.416666666664</c:v>
                      </c:pt>
                      <c:pt idx="713">
                        <c:v>44332.427083333336</c:v>
                      </c:pt>
                      <c:pt idx="714">
                        <c:v>44332.4375</c:v>
                      </c:pt>
                      <c:pt idx="715">
                        <c:v>44332.447916666664</c:v>
                      </c:pt>
                      <c:pt idx="716">
                        <c:v>44332.458333333336</c:v>
                      </c:pt>
                      <c:pt idx="717">
                        <c:v>44332.46875</c:v>
                      </c:pt>
                      <c:pt idx="718">
                        <c:v>44332.479166666664</c:v>
                      </c:pt>
                      <c:pt idx="719">
                        <c:v>44332.489583333336</c:v>
                      </c:pt>
                      <c:pt idx="720">
                        <c:v>44332.5</c:v>
                      </c:pt>
                      <c:pt idx="721">
                        <c:v>44332.510416666664</c:v>
                      </c:pt>
                      <c:pt idx="722">
                        <c:v>44332.520833333336</c:v>
                      </c:pt>
                      <c:pt idx="723">
                        <c:v>44332.53125</c:v>
                      </c:pt>
                      <c:pt idx="724">
                        <c:v>44332.541666666664</c:v>
                      </c:pt>
                      <c:pt idx="725">
                        <c:v>44332.552083333336</c:v>
                      </c:pt>
                      <c:pt idx="726">
                        <c:v>44332.5625</c:v>
                      </c:pt>
                      <c:pt idx="727">
                        <c:v>44332.572916666664</c:v>
                      </c:pt>
                      <c:pt idx="728">
                        <c:v>44332.583333333336</c:v>
                      </c:pt>
                      <c:pt idx="729">
                        <c:v>44332.59375</c:v>
                      </c:pt>
                      <c:pt idx="730">
                        <c:v>44332.604166666664</c:v>
                      </c:pt>
                      <c:pt idx="731">
                        <c:v>44332.614583333336</c:v>
                      </c:pt>
                      <c:pt idx="732">
                        <c:v>44332.625</c:v>
                      </c:pt>
                      <c:pt idx="733">
                        <c:v>44332.635416666664</c:v>
                      </c:pt>
                      <c:pt idx="734">
                        <c:v>44332.645833333336</c:v>
                      </c:pt>
                      <c:pt idx="735">
                        <c:v>44332.65625</c:v>
                      </c:pt>
                      <c:pt idx="736">
                        <c:v>44332.666666666664</c:v>
                      </c:pt>
                      <c:pt idx="737">
                        <c:v>44332.677083333336</c:v>
                      </c:pt>
                      <c:pt idx="738">
                        <c:v>44332.6875</c:v>
                      </c:pt>
                      <c:pt idx="739">
                        <c:v>44332.697916666664</c:v>
                      </c:pt>
                      <c:pt idx="740">
                        <c:v>44332.708333333336</c:v>
                      </c:pt>
                      <c:pt idx="741">
                        <c:v>44332.71875</c:v>
                      </c:pt>
                      <c:pt idx="742">
                        <c:v>44332.729166666664</c:v>
                      </c:pt>
                      <c:pt idx="743">
                        <c:v>44332.739583333336</c:v>
                      </c:pt>
                      <c:pt idx="744">
                        <c:v>44332.75</c:v>
                      </c:pt>
                      <c:pt idx="745">
                        <c:v>44332.760416666664</c:v>
                      </c:pt>
                      <c:pt idx="746">
                        <c:v>44332.770833333336</c:v>
                      </c:pt>
                      <c:pt idx="747">
                        <c:v>44332.78125</c:v>
                      </c:pt>
                      <c:pt idx="748">
                        <c:v>44332.791666666664</c:v>
                      </c:pt>
                      <c:pt idx="749">
                        <c:v>44332.802083333336</c:v>
                      </c:pt>
                      <c:pt idx="750">
                        <c:v>44332.8125</c:v>
                      </c:pt>
                      <c:pt idx="751">
                        <c:v>44332.822916666664</c:v>
                      </c:pt>
                      <c:pt idx="752">
                        <c:v>44332.833333333336</c:v>
                      </c:pt>
                      <c:pt idx="753">
                        <c:v>44332.84375</c:v>
                      </c:pt>
                      <c:pt idx="754">
                        <c:v>44332.854166666664</c:v>
                      </c:pt>
                      <c:pt idx="755">
                        <c:v>44332.864583333336</c:v>
                      </c:pt>
                      <c:pt idx="756">
                        <c:v>44332.875</c:v>
                      </c:pt>
                      <c:pt idx="757">
                        <c:v>44332.885416666664</c:v>
                      </c:pt>
                      <c:pt idx="758">
                        <c:v>44332.895833333336</c:v>
                      </c:pt>
                      <c:pt idx="759">
                        <c:v>44332.90625</c:v>
                      </c:pt>
                      <c:pt idx="760">
                        <c:v>44332.916666666664</c:v>
                      </c:pt>
                      <c:pt idx="761">
                        <c:v>44332.927083333336</c:v>
                      </c:pt>
                      <c:pt idx="762">
                        <c:v>44332.9375</c:v>
                      </c:pt>
                      <c:pt idx="763">
                        <c:v>44332.947916666664</c:v>
                      </c:pt>
                      <c:pt idx="764">
                        <c:v>44332.958333333336</c:v>
                      </c:pt>
                      <c:pt idx="765">
                        <c:v>44332.96875</c:v>
                      </c:pt>
                      <c:pt idx="766">
                        <c:v>44332.979166666664</c:v>
                      </c:pt>
                      <c:pt idx="767">
                        <c:v>44332.989583333336</c:v>
                      </c:pt>
                      <c:pt idx="768">
                        <c:v>44333</c:v>
                      </c:pt>
                      <c:pt idx="769">
                        <c:v>44333.010416666664</c:v>
                      </c:pt>
                      <c:pt idx="770">
                        <c:v>44333.020833333336</c:v>
                      </c:pt>
                      <c:pt idx="771">
                        <c:v>44333.03125</c:v>
                      </c:pt>
                      <c:pt idx="772">
                        <c:v>44333.041666666664</c:v>
                      </c:pt>
                      <c:pt idx="773">
                        <c:v>44333.052083333336</c:v>
                      </c:pt>
                      <c:pt idx="774">
                        <c:v>44333.0625</c:v>
                      </c:pt>
                      <c:pt idx="775">
                        <c:v>44333.072916666664</c:v>
                      </c:pt>
                      <c:pt idx="776">
                        <c:v>44333.083333333336</c:v>
                      </c:pt>
                      <c:pt idx="777">
                        <c:v>44333.09375</c:v>
                      </c:pt>
                      <c:pt idx="778">
                        <c:v>44333.104166666664</c:v>
                      </c:pt>
                      <c:pt idx="779">
                        <c:v>44333.114583333336</c:v>
                      </c:pt>
                      <c:pt idx="780">
                        <c:v>44333.125</c:v>
                      </c:pt>
                      <c:pt idx="781">
                        <c:v>44333.135416666664</c:v>
                      </c:pt>
                      <c:pt idx="782">
                        <c:v>44333.145833333336</c:v>
                      </c:pt>
                      <c:pt idx="783">
                        <c:v>44333.15625</c:v>
                      </c:pt>
                      <c:pt idx="784">
                        <c:v>44333.166666666664</c:v>
                      </c:pt>
                      <c:pt idx="785">
                        <c:v>44333.177083333336</c:v>
                      </c:pt>
                      <c:pt idx="786">
                        <c:v>44333.1875</c:v>
                      </c:pt>
                      <c:pt idx="787">
                        <c:v>44333.197916666664</c:v>
                      </c:pt>
                      <c:pt idx="788">
                        <c:v>44333.208333333336</c:v>
                      </c:pt>
                      <c:pt idx="789">
                        <c:v>44333.21875</c:v>
                      </c:pt>
                      <c:pt idx="790">
                        <c:v>44333.229166666664</c:v>
                      </c:pt>
                      <c:pt idx="791">
                        <c:v>44333.239583333336</c:v>
                      </c:pt>
                      <c:pt idx="792">
                        <c:v>44333.25</c:v>
                      </c:pt>
                      <c:pt idx="793">
                        <c:v>44333.260416666664</c:v>
                      </c:pt>
                      <c:pt idx="794">
                        <c:v>44333.270833333336</c:v>
                      </c:pt>
                      <c:pt idx="795">
                        <c:v>44333.28125</c:v>
                      </c:pt>
                      <c:pt idx="796">
                        <c:v>44333.291666666664</c:v>
                      </c:pt>
                      <c:pt idx="797">
                        <c:v>44333.302083333336</c:v>
                      </c:pt>
                      <c:pt idx="798">
                        <c:v>44333.3125</c:v>
                      </c:pt>
                      <c:pt idx="799">
                        <c:v>44333.322916666664</c:v>
                      </c:pt>
                      <c:pt idx="800">
                        <c:v>44333.333333333336</c:v>
                      </c:pt>
                      <c:pt idx="801">
                        <c:v>44333.34375</c:v>
                      </c:pt>
                      <c:pt idx="802">
                        <c:v>44333.354166666664</c:v>
                      </c:pt>
                      <c:pt idx="803">
                        <c:v>44333.364583333336</c:v>
                      </c:pt>
                      <c:pt idx="804">
                        <c:v>44333.375</c:v>
                      </c:pt>
                      <c:pt idx="805">
                        <c:v>44333.385416666664</c:v>
                      </c:pt>
                      <c:pt idx="806">
                        <c:v>44333.395833333336</c:v>
                      </c:pt>
                      <c:pt idx="807">
                        <c:v>44333.40625</c:v>
                      </c:pt>
                      <c:pt idx="808">
                        <c:v>44333.416666666664</c:v>
                      </c:pt>
                      <c:pt idx="809">
                        <c:v>44333.427083333336</c:v>
                      </c:pt>
                      <c:pt idx="810">
                        <c:v>44333.4375</c:v>
                      </c:pt>
                      <c:pt idx="811">
                        <c:v>44333.447916666664</c:v>
                      </c:pt>
                      <c:pt idx="812">
                        <c:v>44333.458333333336</c:v>
                      </c:pt>
                      <c:pt idx="813">
                        <c:v>44333.46875</c:v>
                      </c:pt>
                      <c:pt idx="814">
                        <c:v>44333.479166666664</c:v>
                      </c:pt>
                      <c:pt idx="815">
                        <c:v>44333.489583333336</c:v>
                      </c:pt>
                      <c:pt idx="816">
                        <c:v>44333.5</c:v>
                      </c:pt>
                      <c:pt idx="817">
                        <c:v>44333.510416666664</c:v>
                      </c:pt>
                      <c:pt idx="818">
                        <c:v>44333.520833333336</c:v>
                      </c:pt>
                      <c:pt idx="819">
                        <c:v>44333.53125</c:v>
                      </c:pt>
                      <c:pt idx="820">
                        <c:v>44333.541666666664</c:v>
                      </c:pt>
                      <c:pt idx="821">
                        <c:v>44333.552083333336</c:v>
                      </c:pt>
                      <c:pt idx="822">
                        <c:v>44333.5625</c:v>
                      </c:pt>
                      <c:pt idx="823">
                        <c:v>44333.572916666664</c:v>
                      </c:pt>
                      <c:pt idx="824">
                        <c:v>44333.583333333336</c:v>
                      </c:pt>
                      <c:pt idx="825">
                        <c:v>44333.59375</c:v>
                      </c:pt>
                      <c:pt idx="826">
                        <c:v>44333.604166666664</c:v>
                      </c:pt>
                      <c:pt idx="827">
                        <c:v>44333.614583333336</c:v>
                      </c:pt>
                      <c:pt idx="828">
                        <c:v>44333.625</c:v>
                      </c:pt>
                      <c:pt idx="829">
                        <c:v>44333.635416666664</c:v>
                      </c:pt>
                      <c:pt idx="830">
                        <c:v>44333.645833333336</c:v>
                      </c:pt>
                      <c:pt idx="831">
                        <c:v>44333.65625</c:v>
                      </c:pt>
                      <c:pt idx="832">
                        <c:v>44333.666666666664</c:v>
                      </c:pt>
                      <c:pt idx="833">
                        <c:v>44333.677083333336</c:v>
                      </c:pt>
                      <c:pt idx="834">
                        <c:v>44333.6875</c:v>
                      </c:pt>
                      <c:pt idx="835">
                        <c:v>44333.697916666664</c:v>
                      </c:pt>
                      <c:pt idx="836">
                        <c:v>44333.708333333336</c:v>
                      </c:pt>
                      <c:pt idx="837">
                        <c:v>44333.71875</c:v>
                      </c:pt>
                      <c:pt idx="838">
                        <c:v>44333.729166666664</c:v>
                      </c:pt>
                      <c:pt idx="839">
                        <c:v>44333.739583333336</c:v>
                      </c:pt>
                      <c:pt idx="840">
                        <c:v>44333.75</c:v>
                      </c:pt>
                      <c:pt idx="841">
                        <c:v>44333.760416666664</c:v>
                      </c:pt>
                      <c:pt idx="842">
                        <c:v>44333.770833333336</c:v>
                      </c:pt>
                      <c:pt idx="843">
                        <c:v>44333.78125</c:v>
                      </c:pt>
                      <c:pt idx="844">
                        <c:v>44333.791666666664</c:v>
                      </c:pt>
                      <c:pt idx="845">
                        <c:v>44333.802083333336</c:v>
                      </c:pt>
                      <c:pt idx="846">
                        <c:v>44333.8125</c:v>
                      </c:pt>
                      <c:pt idx="847">
                        <c:v>44333.822916666664</c:v>
                      </c:pt>
                      <c:pt idx="848">
                        <c:v>44333.833333333336</c:v>
                      </c:pt>
                      <c:pt idx="849">
                        <c:v>44333.84375</c:v>
                      </c:pt>
                      <c:pt idx="850">
                        <c:v>44333.854166666664</c:v>
                      </c:pt>
                      <c:pt idx="851">
                        <c:v>44333.864583333336</c:v>
                      </c:pt>
                      <c:pt idx="852">
                        <c:v>44333.875</c:v>
                      </c:pt>
                      <c:pt idx="853">
                        <c:v>44333.885416666664</c:v>
                      </c:pt>
                      <c:pt idx="854">
                        <c:v>44333.895833333336</c:v>
                      </c:pt>
                      <c:pt idx="855">
                        <c:v>44333.90625</c:v>
                      </c:pt>
                      <c:pt idx="856">
                        <c:v>44333.916666666664</c:v>
                      </c:pt>
                      <c:pt idx="857">
                        <c:v>44333.927083333336</c:v>
                      </c:pt>
                      <c:pt idx="858">
                        <c:v>44333.9375</c:v>
                      </c:pt>
                      <c:pt idx="859">
                        <c:v>44333.947916666664</c:v>
                      </c:pt>
                      <c:pt idx="860">
                        <c:v>44333.958333333336</c:v>
                      </c:pt>
                      <c:pt idx="861">
                        <c:v>44333.96875</c:v>
                      </c:pt>
                      <c:pt idx="862">
                        <c:v>44333.979166666664</c:v>
                      </c:pt>
                      <c:pt idx="863">
                        <c:v>44333.989583333336</c:v>
                      </c:pt>
                      <c:pt idx="864">
                        <c:v>44334</c:v>
                      </c:pt>
                      <c:pt idx="865">
                        <c:v>44334.010416666664</c:v>
                      </c:pt>
                      <c:pt idx="866">
                        <c:v>44334.020833333336</c:v>
                      </c:pt>
                      <c:pt idx="867">
                        <c:v>44334.03125</c:v>
                      </c:pt>
                      <c:pt idx="868">
                        <c:v>44334.041666666664</c:v>
                      </c:pt>
                      <c:pt idx="869">
                        <c:v>44334.052083333336</c:v>
                      </c:pt>
                      <c:pt idx="870">
                        <c:v>44334.0625</c:v>
                      </c:pt>
                      <c:pt idx="871">
                        <c:v>44334.072916666664</c:v>
                      </c:pt>
                      <c:pt idx="872">
                        <c:v>44334.083333333336</c:v>
                      </c:pt>
                      <c:pt idx="873">
                        <c:v>44334.09375</c:v>
                      </c:pt>
                      <c:pt idx="874">
                        <c:v>44334.104166666664</c:v>
                      </c:pt>
                      <c:pt idx="875">
                        <c:v>44334.114583333336</c:v>
                      </c:pt>
                      <c:pt idx="876">
                        <c:v>44334.125</c:v>
                      </c:pt>
                      <c:pt idx="877">
                        <c:v>44334.135416666664</c:v>
                      </c:pt>
                      <c:pt idx="878">
                        <c:v>44334.145833333336</c:v>
                      </c:pt>
                      <c:pt idx="879">
                        <c:v>44334.15625</c:v>
                      </c:pt>
                      <c:pt idx="880">
                        <c:v>44334.166666666664</c:v>
                      </c:pt>
                      <c:pt idx="881">
                        <c:v>44334.177083333336</c:v>
                      </c:pt>
                      <c:pt idx="882">
                        <c:v>44334.1875</c:v>
                      </c:pt>
                      <c:pt idx="883">
                        <c:v>44334.197916666664</c:v>
                      </c:pt>
                      <c:pt idx="884">
                        <c:v>44334.208333333336</c:v>
                      </c:pt>
                      <c:pt idx="885">
                        <c:v>44334.21875</c:v>
                      </c:pt>
                      <c:pt idx="886">
                        <c:v>44334.229166666664</c:v>
                      </c:pt>
                      <c:pt idx="887">
                        <c:v>44334.239583333336</c:v>
                      </c:pt>
                      <c:pt idx="888">
                        <c:v>44334.25</c:v>
                      </c:pt>
                      <c:pt idx="889">
                        <c:v>44334.260416666664</c:v>
                      </c:pt>
                      <c:pt idx="890">
                        <c:v>44334.270833333336</c:v>
                      </c:pt>
                      <c:pt idx="891">
                        <c:v>44334.28125</c:v>
                      </c:pt>
                      <c:pt idx="892">
                        <c:v>44334.291666666664</c:v>
                      </c:pt>
                      <c:pt idx="893">
                        <c:v>44334.302083333336</c:v>
                      </c:pt>
                      <c:pt idx="894">
                        <c:v>44334.3125</c:v>
                      </c:pt>
                      <c:pt idx="895">
                        <c:v>44334.322916666664</c:v>
                      </c:pt>
                      <c:pt idx="896">
                        <c:v>44334.333333333336</c:v>
                      </c:pt>
                      <c:pt idx="897">
                        <c:v>44334.34375</c:v>
                      </c:pt>
                      <c:pt idx="898">
                        <c:v>44334.354166666664</c:v>
                      </c:pt>
                      <c:pt idx="899">
                        <c:v>44334.364583333336</c:v>
                      </c:pt>
                      <c:pt idx="900">
                        <c:v>44334.375</c:v>
                      </c:pt>
                      <c:pt idx="901">
                        <c:v>44334.385416666664</c:v>
                      </c:pt>
                      <c:pt idx="902">
                        <c:v>44334.395833333336</c:v>
                      </c:pt>
                      <c:pt idx="903">
                        <c:v>44334.40625</c:v>
                      </c:pt>
                      <c:pt idx="904">
                        <c:v>44334.416666666664</c:v>
                      </c:pt>
                      <c:pt idx="905">
                        <c:v>44334.427083333336</c:v>
                      </c:pt>
                      <c:pt idx="906">
                        <c:v>44334.4375</c:v>
                      </c:pt>
                      <c:pt idx="907">
                        <c:v>44334.447916666664</c:v>
                      </c:pt>
                      <c:pt idx="908">
                        <c:v>44334.458333333336</c:v>
                      </c:pt>
                      <c:pt idx="909">
                        <c:v>44334.46875</c:v>
                      </c:pt>
                      <c:pt idx="910">
                        <c:v>44334.479166666664</c:v>
                      </c:pt>
                      <c:pt idx="911">
                        <c:v>44334.489583333336</c:v>
                      </c:pt>
                      <c:pt idx="912">
                        <c:v>44334.5</c:v>
                      </c:pt>
                      <c:pt idx="913">
                        <c:v>44334.510416666664</c:v>
                      </c:pt>
                      <c:pt idx="914">
                        <c:v>44334.520833333336</c:v>
                      </c:pt>
                      <c:pt idx="915">
                        <c:v>44334.53125</c:v>
                      </c:pt>
                      <c:pt idx="916">
                        <c:v>44334.541666666664</c:v>
                      </c:pt>
                      <c:pt idx="917">
                        <c:v>44334.552083333336</c:v>
                      </c:pt>
                      <c:pt idx="918">
                        <c:v>44334.5625</c:v>
                      </c:pt>
                      <c:pt idx="919">
                        <c:v>44334.572916666664</c:v>
                      </c:pt>
                      <c:pt idx="920">
                        <c:v>44334.583333333336</c:v>
                      </c:pt>
                      <c:pt idx="921">
                        <c:v>44334.59375</c:v>
                      </c:pt>
                      <c:pt idx="922">
                        <c:v>44334.604166666664</c:v>
                      </c:pt>
                      <c:pt idx="923">
                        <c:v>44334.614583333336</c:v>
                      </c:pt>
                      <c:pt idx="924">
                        <c:v>44334.625</c:v>
                      </c:pt>
                      <c:pt idx="925">
                        <c:v>44334.635416666664</c:v>
                      </c:pt>
                      <c:pt idx="926">
                        <c:v>44334.645833333336</c:v>
                      </c:pt>
                      <c:pt idx="927">
                        <c:v>44334.65625</c:v>
                      </c:pt>
                      <c:pt idx="928">
                        <c:v>44334.666666666664</c:v>
                      </c:pt>
                      <c:pt idx="929">
                        <c:v>44334.677083333336</c:v>
                      </c:pt>
                      <c:pt idx="930">
                        <c:v>44334.6875</c:v>
                      </c:pt>
                      <c:pt idx="931">
                        <c:v>44334.697916666664</c:v>
                      </c:pt>
                      <c:pt idx="932">
                        <c:v>44334.708333333336</c:v>
                      </c:pt>
                      <c:pt idx="933">
                        <c:v>44334.71875</c:v>
                      </c:pt>
                      <c:pt idx="934">
                        <c:v>44334.729166666664</c:v>
                      </c:pt>
                      <c:pt idx="935">
                        <c:v>44334.739583333336</c:v>
                      </c:pt>
                      <c:pt idx="936">
                        <c:v>44334.75</c:v>
                      </c:pt>
                      <c:pt idx="937">
                        <c:v>44334.760416666664</c:v>
                      </c:pt>
                      <c:pt idx="938">
                        <c:v>44334.770833333336</c:v>
                      </c:pt>
                      <c:pt idx="939">
                        <c:v>44334.78125</c:v>
                      </c:pt>
                      <c:pt idx="940">
                        <c:v>44334.791666666664</c:v>
                      </c:pt>
                      <c:pt idx="941">
                        <c:v>44334.802083333336</c:v>
                      </c:pt>
                      <c:pt idx="942">
                        <c:v>44334.8125</c:v>
                      </c:pt>
                      <c:pt idx="943">
                        <c:v>44334.822916666664</c:v>
                      </c:pt>
                      <c:pt idx="944">
                        <c:v>44334.833333333336</c:v>
                      </c:pt>
                      <c:pt idx="945">
                        <c:v>44334.84375</c:v>
                      </c:pt>
                      <c:pt idx="946">
                        <c:v>44334.854166666664</c:v>
                      </c:pt>
                      <c:pt idx="947">
                        <c:v>44334.864583333336</c:v>
                      </c:pt>
                      <c:pt idx="948">
                        <c:v>44334.875</c:v>
                      </c:pt>
                      <c:pt idx="949">
                        <c:v>44334.885416666664</c:v>
                      </c:pt>
                      <c:pt idx="950">
                        <c:v>44334.895833333336</c:v>
                      </c:pt>
                      <c:pt idx="951">
                        <c:v>44334.90625</c:v>
                      </c:pt>
                      <c:pt idx="952">
                        <c:v>44334.916666666664</c:v>
                      </c:pt>
                      <c:pt idx="953">
                        <c:v>44334.927083333336</c:v>
                      </c:pt>
                      <c:pt idx="954">
                        <c:v>44334.9375</c:v>
                      </c:pt>
                      <c:pt idx="955">
                        <c:v>44334.947916666664</c:v>
                      </c:pt>
                      <c:pt idx="956">
                        <c:v>44334.958333333336</c:v>
                      </c:pt>
                      <c:pt idx="957">
                        <c:v>44334.96875</c:v>
                      </c:pt>
                      <c:pt idx="958">
                        <c:v>44334.979166666664</c:v>
                      </c:pt>
                      <c:pt idx="959">
                        <c:v>44334.989583333336</c:v>
                      </c:pt>
                      <c:pt idx="960">
                        <c:v>44335</c:v>
                      </c:pt>
                      <c:pt idx="961">
                        <c:v>44335.010416666664</c:v>
                      </c:pt>
                      <c:pt idx="962">
                        <c:v>44335.020833333336</c:v>
                      </c:pt>
                      <c:pt idx="963">
                        <c:v>44335.03125</c:v>
                      </c:pt>
                      <c:pt idx="964">
                        <c:v>44335.041666666664</c:v>
                      </c:pt>
                      <c:pt idx="965">
                        <c:v>44335.052083333336</c:v>
                      </c:pt>
                      <c:pt idx="966">
                        <c:v>44335.0625</c:v>
                      </c:pt>
                      <c:pt idx="967">
                        <c:v>44335.072916666664</c:v>
                      </c:pt>
                      <c:pt idx="968">
                        <c:v>44335.083333333336</c:v>
                      </c:pt>
                      <c:pt idx="969">
                        <c:v>44335.09375</c:v>
                      </c:pt>
                      <c:pt idx="970">
                        <c:v>44335.104166666664</c:v>
                      </c:pt>
                      <c:pt idx="971">
                        <c:v>44335.114583333336</c:v>
                      </c:pt>
                      <c:pt idx="972">
                        <c:v>44335.125</c:v>
                      </c:pt>
                      <c:pt idx="973">
                        <c:v>44335.135416666664</c:v>
                      </c:pt>
                      <c:pt idx="974">
                        <c:v>44335.145833333336</c:v>
                      </c:pt>
                      <c:pt idx="975">
                        <c:v>44335.15625</c:v>
                      </c:pt>
                      <c:pt idx="976">
                        <c:v>44335.166666666664</c:v>
                      </c:pt>
                      <c:pt idx="977">
                        <c:v>44335.177083333336</c:v>
                      </c:pt>
                      <c:pt idx="978">
                        <c:v>44335.1875</c:v>
                      </c:pt>
                      <c:pt idx="979">
                        <c:v>44335.197916666664</c:v>
                      </c:pt>
                      <c:pt idx="980">
                        <c:v>44335.208333333336</c:v>
                      </c:pt>
                      <c:pt idx="981">
                        <c:v>44335.21875</c:v>
                      </c:pt>
                      <c:pt idx="982">
                        <c:v>44335.229166666664</c:v>
                      </c:pt>
                      <c:pt idx="983">
                        <c:v>44335.239583333336</c:v>
                      </c:pt>
                      <c:pt idx="984">
                        <c:v>44335.25</c:v>
                      </c:pt>
                      <c:pt idx="985">
                        <c:v>44335.260416666664</c:v>
                      </c:pt>
                      <c:pt idx="986">
                        <c:v>44335.270833333336</c:v>
                      </c:pt>
                      <c:pt idx="987">
                        <c:v>44335.28125</c:v>
                      </c:pt>
                      <c:pt idx="988">
                        <c:v>44335.291666666664</c:v>
                      </c:pt>
                      <c:pt idx="989">
                        <c:v>44335.302083333336</c:v>
                      </c:pt>
                      <c:pt idx="990">
                        <c:v>44335.3125</c:v>
                      </c:pt>
                      <c:pt idx="991">
                        <c:v>44335.322916666664</c:v>
                      </c:pt>
                      <c:pt idx="992">
                        <c:v>44335.333333333336</c:v>
                      </c:pt>
                      <c:pt idx="993">
                        <c:v>44335.34375</c:v>
                      </c:pt>
                      <c:pt idx="994">
                        <c:v>44335.354166666664</c:v>
                      </c:pt>
                      <c:pt idx="995">
                        <c:v>44335.364583333336</c:v>
                      </c:pt>
                      <c:pt idx="996">
                        <c:v>44335.375</c:v>
                      </c:pt>
                      <c:pt idx="997">
                        <c:v>44335.385416666664</c:v>
                      </c:pt>
                      <c:pt idx="998">
                        <c:v>44335.395833333336</c:v>
                      </c:pt>
                      <c:pt idx="999">
                        <c:v>44335.40625</c:v>
                      </c:pt>
                      <c:pt idx="1000">
                        <c:v>44335.416666666664</c:v>
                      </c:pt>
                      <c:pt idx="1001">
                        <c:v>44335.427083333336</c:v>
                      </c:pt>
                      <c:pt idx="1002">
                        <c:v>44335.4375</c:v>
                      </c:pt>
                      <c:pt idx="1003">
                        <c:v>44335.447916666664</c:v>
                      </c:pt>
                      <c:pt idx="1004">
                        <c:v>44335.458333333336</c:v>
                      </c:pt>
                      <c:pt idx="1005">
                        <c:v>44335.46875</c:v>
                      </c:pt>
                      <c:pt idx="1006">
                        <c:v>44335.479166666664</c:v>
                      </c:pt>
                      <c:pt idx="1007">
                        <c:v>44335.489583333336</c:v>
                      </c:pt>
                      <c:pt idx="1008">
                        <c:v>44335.5</c:v>
                      </c:pt>
                      <c:pt idx="1009">
                        <c:v>44335.510416666664</c:v>
                      </c:pt>
                      <c:pt idx="1010">
                        <c:v>44335.520833333336</c:v>
                      </c:pt>
                      <c:pt idx="1011">
                        <c:v>44335.53125</c:v>
                      </c:pt>
                      <c:pt idx="1012">
                        <c:v>44335.541666666664</c:v>
                      </c:pt>
                      <c:pt idx="1013">
                        <c:v>44335.552083333336</c:v>
                      </c:pt>
                      <c:pt idx="1014">
                        <c:v>44335.5625</c:v>
                      </c:pt>
                      <c:pt idx="1015">
                        <c:v>44335.572916666664</c:v>
                      </c:pt>
                      <c:pt idx="1016">
                        <c:v>44335.583333333336</c:v>
                      </c:pt>
                      <c:pt idx="1017">
                        <c:v>44335.59375</c:v>
                      </c:pt>
                      <c:pt idx="1018">
                        <c:v>44335.604166666664</c:v>
                      </c:pt>
                      <c:pt idx="1019">
                        <c:v>44335.614583333336</c:v>
                      </c:pt>
                      <c:pt idx="1020">
                        <c:v>44335.625</c:v>
                      </c:pt>
                      <c:pt idx="1021">
                        <c:v>44335.635416666664</c:v>
                      </c:pt>
                      <c:pt idx="1022">
                        <c:v>44335.645833333336</c:v>
                      </c:pt>
                      <c:pt idx="1023">
                        <c:v>44335.65625</c:v>
                      </c:pt>
                      <c:pt idx="1024">
                        <c:v>44335.666666666664</c:v>
                      </c:pt>
                      <c:pt idx="1025">
                        <c:v>44335.677083333336</c:v>
                      </c:pt>
                      <c:pt idx="1026">
                        <c:v>44335.6875</c:v>
                      </c:pt>
                      <c:pt idx="1027">
                        <c:v>44335.697916666664</c:v>
                      </c:pt>
                      <c:pt idx="1028">
                        <c:v>44335.708333333336</c:v>
                      </c:pt>
                      <c:pt idx="1029">
                        <c:v>44335.71875</c:v>
                      </c:pt>
                      <c:pt idx="1030">
                        <c:v>44335.729166666664</c:v>
                      </c:pt>
                      <c:pt idx="1031">
                        <c:v>44335.739583333336</c:v>
                      </c:pt>
                      <c:pt idx="1032">
                        <c:v>44335.75</c:v>
                      </c:pt>
                      <c:pt idx="1033">
                        <c:v>44335.760416666664</c:v>
                      </c:pt>
                      <c:pt idx="1034">
                        <c:v>44335.770833333336</c:v>
                      </c:pt>
                      <c:pt idx="1035">
                        <c:v>44335.78125</c:v>
                      </c:pt>
                      <c:pt idx="1036">
                        <c:v>44335.791666666664</c:v>
                      </c:pt>
                      <c:pt idx="1037">
                        <c:v>44335.802083333336</c:v>
                      </c:pt>
                      <c:pt idx="1038">
                        <c:v>44335.8125</c:v>
                      </c:pt>
                      <c:pt idx="1039">
                        <c:v>44335.822916666664</c:v>
                      </c:pt>
                      <c:pt idx="1040">
                        <c:v>44335.833333333336</c:v>
                      </c:pt>
                      <c:pt idx="1041">
                        <c:v>44335.84375</c:v>
                      </c:pt>
                      <c:pt idx="1042">
                        <c:v>44335.854166666664</c:v>
                      </c:pt>
                      <c:pt idx="1043">
                        <c:v>44335.864583333336</c:v>
                      </c:pt>
                      <c:pt idx="1044">
                        <c:v>44335.875</c:v>
                      </c:pt>
                      <c:pt idx="1045">
                        <c:v>44335.885416666664</c:v>
                      </c:pt>
                      <c:pt idx="1046">
                        <c:v>44335.895833333336</c:v>
                      </c:pt>
                      <c:pt idx="1047">
                        <c:v>44335.90625</c:v>
                      </c:pt>
                      <c:pt idx="1048">
                        <c:v>44335.916666666664</c:v>
                      </c:pt>
                      <c:pt idx="1049">
                        <c:v>44335.927083333336</c:v>
                      </c:pt>
                      <c:pt idx="1050">
                        <c:v>44335.9375</c:v>
                      </c:pt>
                      <c:pt idx="1051">
                        <c:v>44335.947916666664</c:v>
                      </c:pt>
                      <c:pt idx="1052">
                        <c:v>44335.958333333336</c:v>
                      </c:pt>
                      <c:pt idx="1053">
                        <c:v>44335.96875</c:v>
                      </c:pt>
                      <c:pt idx="1054">
                        <c:v>44335.979166666664</c:v>
                      </c:pt>
                      <c:pt idx="1055">
                        <c:v>44335.989583333336</c:v>
                      </c:pt>
                      <c:pt idx="1056">
                        <c:v>44336</c:v>
                      </c:pt>
                      <c:pt idx="1057">
                        <c:v>44336.010416666664</c:v>
                      </c:pt>
                      <c:pt idx="1058">
                        <c:v>44336.020833333336</c:v>
                      </c:pt>
                      <c:pt idx="1059">
                        <c:v>44336.03125</c:v>
                      </c:pt>
                      <c:pt idx="1060">
                        <c:v>44336.041666666664</c:v>
                      </c:pt>
                      <c:pt idx="1061">
                        <c:v>44336.052083333336</c:v>
                      </c:pt>
                      <c:pt idx="1062">
                        <c:v>44336.0625</c:v>
                      </c:pt>
                      <c:pt idx="1063">
                        <c:v>44336.072916666664</c:v>
                      </c:pt>
                      <c:pt idx="1064">
                        <c:v>44336.083333333336</c:v>
                      </c:pt>
                      <c:pt idx="1065">
                        <c:v>44336.09375</c:v>
                      </c:pt>
                      <c:pt idx="1066">
                        <c:v>44336.104166666664</c:v>
                      </c:pt>
                      <c:pt idx="1067">
                        <c:v>44336.114583333336</c:v>
                      </c:pt>
                      <c:pt idx="1068">
                        <c:v>44336.125</c:v>
                      </c:pt>
                      <c:pt idx="1069">
                        <c:v>44336.135416666664</c:v>
                      </c:pt>
                      <c:pt idx="1070">
                        <c:v>44336.145833333336</c:v>
                      </c:pt>
                      <c:pt idx="1071">
                        <c:v>44336.15625</c:v>
                      </c:pt>
                      <c:pt idx="1072">
                        <c:v>44336.166666666664</c:v>
                      </c:pt>
                      <c:pt idx="1073">
                        <c:v>44336.177083333336</c:v>
                      </c:pt>
                      <c:pt idx="1074">
                        <c:v>44336.1875</c:v>
                      </c:pt>
                      <c:pt idx="1075">
                        <c:v>44336.197916666664</c:v>
                      </c:pt>
                      <c:pt idx="1076">
                        <c:v>44336.208333333336</c:v>
                      </c:pt>
                      <c:pt idx="1077">
                        <c:v>44336.21875</c:v>
                      </c:pt>
                      <c:pt idx="1078">
                        <c:v>44336.229166666664</c:v>
                      </c:pt>
                      <c:pt idx="1079">
                        <c:v>44336.239583333336</c:v>
                      </c:pt>
                      <c:pt idx="1080">
                        <c:v>44336.25</c:v>
                      </c:pt>
                      <c:pt idx="1081">
                        <c:v>44336.260416666664</c:v>
                      </c:pt>
                      <c:pt idx="1082">
                        <c:v>44336.270833333336</c:v>
                      </c:pt>
                      <c:pt idx="1083">
                        <c:v>44336.28125</c:v>
                      </c:pt>
                      <c:pt idx="1084">
                        <c:v>44336.291666666664</c:v>
                      </c:pt>
                      <c:pt idx="1085">
                        <c:v>44336.302083333336</c:v>
                      </c:pt>
                      <c:pt idx="1086">
                        <c:v>44336.3125</c:v>
                      </c:pt>
                      <c:pt idx="1087">
                        <c:v>44336.322916666664</c:v>
                      </c:pt>
                      <c:pt idx="1088">
                        <c:v>44336.333333333336</c:v>
                      </c:pt>
                      <c:pt idx="1089">
                        <c:v>44336.34375</c:v>
                      </c:pt>
                      <c:pt idx="1090">
                        <c:v>44336.354166666664</c:v>
                      </c:pt>
                      <c:pt idx="1091">
                        <c:v>44336.364583333336</c:v>
                      </c:pt>
                      <c:pt idx="1092">
                        <c:v>44336.375</c:v>
                      </c:pt>
                      <c:pt idx="1093">
                        <c:v>44336.385416666664</c:v>
                      </c:pt>
                      <c:pt idx="1094">
                        <c:v>44336.395833333336</c:v>
                      </c:pt>
                      <c:pt idx="1095">
                        <c:v>44336.40625</c:v>
                      </c:pt>
                      <c:pt idx="1096">
                        <c:v>44336.416666666664</c:v>
                      </c:pt>
                      <c:pt idx="1097">
                        <c:v>44336.427083333336</c:v>
                      </c:pt>
                      <c:pt idx="1098">
                        <c:v>44336.4375</c:v>
                      </c:pt>
                      <c:pt idx="1099">
                        <c:v>44336.447916666664</c:v>
                      </c:pt>
                      <c:pt idx="1100">
                        <c:v>44336.458333333336</c:v>
                      </c:pt>
                      <c:pt idx="1101">
                        <c:v>44336.46875</c:v>
                      </c:pt>
                      <c:pt idx="1102">
                        <c:v>44336.479166666664</c:v>
                      </c:pt>
                      <c:pt idx="1103">
                        <c:v>44336.489583333336</c:v>
                      </c:pt>
                      <c:pt idx="1104">
                        <c:v>44336.5</c:v>
                      </c:pt>
                      <c:pt idx="1105">
                        <c:v>44336.510416666664</c:v>
                      </c:pt>
                      <c:pt idx="1106">
                        <c:v>44336.520833333336</c:v>
                      </c:pt>
                      <c:pt idx="1107">
                        <c:v>44336.53125</c:v>
                      </c:pt>
                      <c:pt idx="1108">
                        <c:v>44336.541666666664</c:v>
                      </c:pt>
                      <c:pt idx="1109">
                        <c:v>44336.552083333336</c:v>
                      </c:pt>
                      <c:pt idx="1110">
                        <c:v>44336.5625</c:v>
                      </c:pt>
                      <c:pt idx="1111">
                        <c:v>44336.572916666664</c:v>
                      </c:pt>
                      <c:pt idx="1112">
                        <c:v>44336.583333333336</c:v>
                      </c:pt>
                      <c:pt idx="1113">
                        <c:v>44336.59375</c:v>
                      </c:pt>
                      <c:pt idx="1114">
                        <c:v>44336.604166666664</c:v>
                      </c:pt>
                      <c:pt idx="1115">
                        <c:v>44336.614583333336</c:v>
                      </c:pt>
                      <c:pt idx="1116">
                        <c:v>44336.625</c:v>
                      </c:pt>
                      <c:pt idx="1117">
                        <c:v>44336.635416666664</c:v>
                      </c:pt>
                      <c:pt idx="1118">
                        <c:v>44336.645833333336</c:v>
                      </c:pt>
                      <c:pt idx="1119">
                        <c:v>44336.65625</c:v>
                      </c:pt>
                      <c:pt idx="1120">
                        <c:v>44336.666666666664</c:v>
                      </c:pt>
                      <c:pt idx="1121">
                        <c:v>44336.677083333336</c:v>
                      </c:pt>
                      <c:pt idx="1122">
                        <c:v>44336.6875</c:v>
                      </c:pt>
                      <c:pt idx="1123">
                        <c:v>44336.697916666664</c:v>
                      </c:pt>
                      <c:pt idx="1124">
                        <c:v>44336.708333333336</c:v>
                      </c:pt>
                      <c:pt idx="1125">
                        <c:v>44336.71875</c:v>
                      </c:pt>
                      <c:pt idx="1126">
                        <c:v>44336.729166666664</c:v>
                      </c:pt>
                      <c:pt idx="1127">
                        <c:v>44336.739583333336</c:v>
                      </c:pt>
                      <c:pt idx="1128">
                        <c:v>44336.75</c:v>
                      </c:pt>
                      <c:pt idx="1129">
                        <c:v>44336.760416666664</c:v>
                      </c:pt>
                      <c:pt idx="1130">
                        <c:v>44336.770833333336</c:v>
                      </c:pt>
                      <c:pt idx="1131">
                        <c:v>44336.78125</c:v>
                      </c:pt>
                      <c:pt idx="1132">
                        <c:v>44336.791666666664</c:v>
                      </c:pt>
                      <c:pt idx="1133">
                        <c:v>44336.802083333336</c:v>
                      </c:pt>
                      <c:pt idx="1134">
                        <c:v>44336.8125</c:v>
                      </c:pt>
                      <c:pt idx="1135">
                        <c:v>44336.822916666664</c:v>
                      </c:pt>
                      <c:pt idx="1136">
                        <c:v>44336.833333333336</c:v>
                      </c:pt>
                      <c:pt idx="1137">
                        <c:v>44336.84375</c:v>
                      </c:pt>
                      <c:pt idx="1138">
                        <c:v>44336.854166666664</c:v>
                      </c:pt>
                      <c:pt idx="1139">
                        <c:v>44336.864583333336</c:v>
                      </c:pt>
                      <c:pt idx="1140">
                        <c:v>44336.875</c:v>
                      </c:pt>
                      <c:pt idx="1141">
                        <c:v>44336.885416666664</c:v>
                      </c:pt>
                      <c:pt idx="1142">
                        <c:v>44336.895833333336</c:v>
                      </c:pt>
                      <c:pt idx="1143">
                        <c:v>44336.90625</c:v>
                      </c:pt>
                      <c:pt idx="1144">
                        <c:v>44336.916666666664</c:v>
                      </c:pt>
                      <c:pt idx="1145">
                        <c:v>44336.927083333336</c:v>
                      </c:pt>
                      <c:pt idx="1146">
                        <c:v>44336.9375</c:v>
                      </c:pt>
                      <c:pt idx="1147">
                        <c:v>44336.947916666664</c:v>
                      </c:pt>
                      <c:pt idx="1148">
                        <c:v>44336.958333333336</c:v>
                      </c:pt>
                      <c:pt idx="1149">
                        <c:v>44336.96875</c:v>
                      </c:pt>
                      <c:pt idx="1150">
                        <c:v>44336.979166666664</c:v>
                      </c:pt>
                      <c:pt idx="1151">
                        <c:v>44336.989583333336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Stage!$T$3:$T$1154</c15:sqref>
                        </c15:formulaRef>
                      </c:ext>
                    </c:extLst>
                    <c:numCache>
                      <c:formatCode>General</c:formatCode>
                      <c:ptCount val="1152"/>
                      <c:pt idx="0">
                        <c:v>8.35</c:v>
                      </c:pt>
                      <c:pt idx="1">
                        <c:v>8.36</c:v>
                      </c:pt>
                      <c:pt idx="2">
                        <c:v>8.36</c:v>
                      </c:pt>
                      <c:pt idx="3">
                        <c:v>8.3699999999999992</c:v>
                      </c:pt>
                      <c:pt idx="4">
                        <c:v>8.36</c:v>
                      </c:pt>
                      <c:pt idx="5">
                        <c:v>8.3699999999999992</c:v>
                      </c:pt>
                      <c:pt idx="6">
                        <c:v>8.39</c:v>
                      </c:pt>
                      <c:pt idx="7">
                        <c:v>8.39</c:v>
                      </c:pt>
                      <c:pt idx="8">
                        <c:v>8.4</c:v>
                      </c:pt>
                      <c:pt idx="9">
                        <c:v>8.41</c:v>
                      </c:pt>
                      <c:pt idx="10">
                        <c:v>8.43</c:v>
                      </c:pt>
                      <c:pt idx="11">
                        <c:v>8.43</c:v>
                      </c:pt>
                      <c:pt idx="12">
                        <c:v>8.44</c:v>
                      </c:pt>
                      <c:pt idx="13">
                        <c:v>8.43</c:v>
                      </c:pt>
                      <c:pt idx="14">
                        <c:v>8.4499999999999993</c:v>
                      </c:pt>
                      <c:pt idx="15">
                        <c:v>8.4600000000000009</c:v>
                      </c:pt>
                      <c:pt idx="16">
                        <c:v>8.4700000000000006</c:v>
                      </c:pt>
                      <c:pt idx="17">
                        <c:v>8.49</c:v>
                      </c:pt>
                      <c:pt idx="18">
                        <c:v>8.49</c:v>
                      </c:pt>
                      <c:pt idx="19">
                        <c:v>8.51</c:v>
                      </c:pt>
                      <c:pt idx="20">
                        <c:v>8.5500000000000007</c:v>
                      </c:pt>
                      <c:pt idx="21">
                        <c:v>8.59</c:v>
                      </c:pt>
                      <c:pt idx="22">
                        <c:v>8.64</c:v>
                      </c:pt>
                      <c:pt idx="23">
                        <c:v>8.68</c:v>
                      </c:pt>
                      <c:pt idx="24">
                        <c:v>8.73</c:v>
                      </c:pt>
                      <c:pt idx="25">
                        <c:v>8.76</c:v>
                      </c:pt>
                      <c:pt idx="26">
                        <c:v>8.8699999999999992</c:v>
                      </c:pt>
                      <c:pt idx="27">
                        <c:v>8.98</c:v>
                      </c:pt>
                      <c:pt idx="28">
                        <c:v>9.09</c:v>
                      </c:pt>
                      <c:pt idx="29">
                        <c:v>9.19</c:v>
                      </c:pt>
                      <c:pt idx="30">
                        <c:v>9.2799999999999994</c:v>
                      </c:pt>
                      <c:pt idx="31">
                        <c:v>9.36</c:v>
                      </c:pt>
                      <c:pt idx="32">
                        <c:v>9.41</c:v>
                      </c:pt>
                      <c:pt idx="33">
                        <c:v>9.4499999999999993</c:v>
                      </c:pt>
                      <c:pt idx="34">
                        <c:v>9.52</c:v>
                      </c:pt>
                      <c:pt idx="35">
                        <c:v>9.6</c:v>
                      </c:pt>
                      <c:pt idx="36">
                        <c:v>9.66</c:v>
                      </c:pt>
                      <c:pt idx="37">
                        <c:v>9.81</c:v>
                      </c:pt>
                      <c:pt idx="38">
                        <c:v>9.94</c:v>
                      </c:pt>
                      <c:pt idx="39">
                        <c:v>10.050000000000001</c:v>
                      </c:pt>
                      <c:pt idx="40">
                        <c:v>10.17</c:v>
                      </c:pt>
                      <c:pt idx="41">
                        <c:v>10.26</c:v>
                      </c:pt>
                      <c:pt idx="42">
                        <c:v>10.34</c:v>
                      </c:pt>
                      <c:pt idx="43">
                        <c:v>10.44</c:v>
                      </c:pt>
                      <c:pt idx="44">
                        <c:v>10.53</c:v>
                      </c:pt>
                      <c:pt idx="45">
                        <c:v>10.62</c:v>
                      </c:pt>
                      <c:pt idx="46">
                        <c:v>10.72</c:v>
                      </c:pt>
                      <c:pt idx="47">
                        <c:v>10.83</c:v>
                      </c:pt>
                      <c:pt idx="48">
                        <c:v>10.92</c:v>
                      </c:pt>
                      <c:pt idx="49">
                        <c:v>11</c:v>
                      </c:pt>
                      <c:pt idx="50">
                        <c:v>11.12</c:v>
                      </c:pt>
                      <c:pt idx="51">
                        <c:v>11.21</c:v>
                      </c:pt>
                      <c:pt idx="52">
                        <c:v>11.31</c:v>
                      </c:pt>
                      <c:pt idx="53">
                        <c:v>11.41</c:v>
                      </c:pt>
                      <c:pt idx="54">
                        <c:v>11.5</c:v>
                      </c:pt>
                      <c:pt idx="55">
                        <c:v>11.69</c:v>
                      </c:pt>
                      <c:pt idx="56">
                        <c:v>11.81</c:v>
                      </c:pt>
                      <c:pt idx="57">
                        <c:v>11.93</c:v>
                      </c:pt>
                      <c:pt idx="58">
                        <c:v>12.05</c:v>
                      </c:pt>
                      <c:pt idx="59">
                        <c:v>12.17</c:v>
                      </c:pt>
                      <c:pt idx="60">
                        <c:v>12.3</c:v>
                      </c:pt>
                      <c:pt idx="61">
                        <c:v>12.41</c:v>
                      </c:pt>
                      <c:pt idx="62">
                        <c:v>12.52</c:v>
                      </c:pt>
                      <c:pt idx="63">
                        <c:v>12.61</c:v>
                      </c:pt>
                      <c:pt idx="64">
                        <c:v>12.71</c:v>
                      </c:pt>
                      <c:pt idx="65">
                        <c:v>12.79</c:v>
                      </c:pt>
                      <c:pt idx="66">
                        <c:v>12.86</c:v>
                      </c:pt>
                      <c:pt idx="67">
                        <c:v>12.95</c:v>
                      </c:pt>
                      <c:pt idx="68">
                        <c:v>13.03</c:v>
                      </c:pt>
                      <c:pt idx="69">
                        <c:v>13.1</c:v>
                      </c:pt>
                      <c:pt idx="70">
                        <c:v>13.14</c:v>
                      </c:pt>
                      <c:pt idx="71">
                        <c:v>13.23</c:v>
                      </c:pt>
                      <c:pt idx="72">
                        <c:v>13.29</c:v>
                      </c:pt>
                      <c:pt idx="73">
                        <c:v>13.35</c:v>
                      </c:pt>
                      <c:pt idx="74">
                        <c:v>13.42</c:v>
                      </c:pt>
                      <c:pt idx="75">
                        <c:v>13.49</c:v>
                      </c:pt>
                      <c:pt idx="76">
                        <c:v>13.55</c:v>
                      </c:pt>
                      <c:pt idx="77">
                        <c:v>13.63</c:v>
                      </c:pt>
                      <c:pt idx="78">
                        <c:v>13.71</c:v>
                      </c:pt>
                      <c:pt idx="79">
                        <c:v>13.77</c:v>
                      </c:pt>
                      <c:pt idx="80">
                        <c:v>13.82</c:v>
                      </c:pt>
                      <c:pt idx="81">
                        <c:v>13.86</c:v>
                      </c:pt>
                      <c:pt idx="82">
                        <c:v>13.9</c:v>
                      </c:pt>
                      <c:pt idx="83">
                        <c:v>13.94</c:v>
                      </c:pt>
                      <c:pt idx="84">
                        <c:v>13.99</c:v>
                      </c:pt>
                      <c:pt idx="85">
                        <c:v>14.01</c:v>
                      </c:pt>
                      <c:pt idx="86">
                        <c:v>14.05</c:v>
                      </c:pt>
                      <c:pt idx="87">
                        <c:v>14.12</c:v>
                      </c:pt>
                      <c:pt idx="88">
                        <c:v>14.16</c:v>
                      </c:pt>
                      <c:pt idx="89">
                        <c:v>14.2</c:v>
                      </c:pt>
                      <c:pt idx="90">
                        <c:v>14.21</c:v>
                      </c:pt>
                      <c:pt idx="91">
                        <c:v>14.24</c:v>
                      </c:pt>
                      <c:pt idx="92">
                        <c:v>14.27</c:v>
                      </c:pt>
                      <c:pt idx="93">
                        <c:v>14.3</c:v>
                      </c:pt>
                      <c:pt idx="94">
                        <c:v>14.33</c:v>
                      </c:pt>
                      <c:pt idx="95">
                        <c:v>14.35</c:v>
                      </c:pt>
                      <c:pt idx="96">
                        <c:v>14.37</c:v>
                      </c:pt>
                      <c:pt idx="97">
                        <c:v>14.39</c:v>
                      </c:pt>
                      <c:pt idx="98">
                        <c:v>14.4</c:v>
                      </c:pt>
                      <c:pt idx="99">
                        <c:v>14.4</c:v>
                      </c:pt>
                      <c:pt idx="100">
                        <c:v>14.4</c:v>
                      </c:pt>
                      <c:pt idx="101">
                        <c:v>14.4</c:v>
                      </c:pt>
                      <c:pt idx="102">
                        <c:v>14.4</c:v>
                      </c:pt>
                      <c:pt idx="103">
                        <c:v>14.41</c:v>
                      </c:pt>
                      <c:pt idx="104">
                        <c:v>14.4</c:v>
                      </c:pt>
                      <c:pt idx="105">
                        <c:v>14.41</c:v>
                      </c:pt>
                      <c:pt idx="106">
                        <c:v>14.41</c:v>
                      </c:pt>
                      <c:pt idx="107">
                        <c:v>14.4</c:v>
                      </c:pt>
                      <c:pt idx="108">
                        <c:v>14.4</c:v>
                      </c:pt>
                      <c:pt idx="109">
                        <c:v>14.41</c:v>
                      </c:pt>
                      <c:pt idx="110">
                        <c:v>14.39</c:v>
                      </c:pt>
                      <c:pt idx="111">
                        <c:v>14.39</c:v>
                      </c:pt>
                      <c:pt idx="112">
                        <c:v>14.39</c:v>
                      </c:pt>
                      <c:pt idx="113">
                        <c:v>14.39</c:v>
                      </c:pt>
                      <c:pt idx="114">
                        <c:v>14.37</c:v>
                      </c:pt>
                      <c:pt idx="115">
                        <c:v>14.38</c:v>
                      </c:pt>
                      <c:pt idx="116">
                        <c:v>14.38</c:v>
                      </c:pt>
                      <c:pt idx="117">
                        <c:v>14.38</c:v>
                      </c:pt>
                      <c:pt idx="118">
                        <c:v>14.38</c:v>
                      </c:pt>
                      <c:pt idx="119">
                        <c:v>14.39</c:v>
                      </c:pt>
                      <c:pt idx="120">
                        <c:v>14.4</c:v>
                      </c:pt>
                      <c:pt idx="121">
                        <c:v>14.4</c:v>
                      </c:pt>
                      <c:pt idx="122">
                        <c:v>14.42</c:v>
                      </c:pt>
                      <c:pt idx="123">
                        <c:v>14.43</c:v>
                      </c:pt>
                      <c:pt idx="124">
                        <c:v>14.44</c:v>
                      </c:pt>
                      <c:pt idx="125">
                        <c:v>14.45</c:v>
                      </c:pt>
                      <c:pt idx="126">
                        <c:v>14.47</c:v>
                      </c:pt>
                      <c:pt idx="127">
                        <c:v>14.46</c:v>
                      </c:pt>
                      <c:pt idx="128">
                        <c:v>14.48</c:v>
                      </c:pt>
                      <c:pt idx="129">
                        <c:v>14.53</c:v>
                      </c:pt>
                      <c:pt idx="130">
                        <c:v>14.56</c:v>
                      </c:pt>
                      <c:pt idx="131">
                        <c:v>14.59</c:v>
                      </c:pt>
                      <c:pt idx="132">
                        <c:v>14.61</c:v>
                      </c:pt>
                      <c:pt idx="133">
                        <c:v>14.64</c:v>
                      </c:pt>
                      <c:pt idx="134">
                        <c:v>14.6</c:v>
                      </c:pt>
                      <c:pt idx="135">
                        <c:v>14.58</c:v>
                      </c:pt>
                      <c:pt idx="136">
                        <c:v>14.59</c:v>
                      </c:pt>
                      <c:pt idx="137">
                        <c:v>14.61</c:v>
                      </c:pt>
                      <c:pt idx="138">
                        <c:v>14.62</c:v>
                      </c:pt>
                      <c:pt idx="139">
                        <c:v>14.63</c:v>
                      </c:pt>
                      <c:pt idx="140">
                        <c:v>14.64</c:v>
                      </c:pt>
                      <c:pt idx="141">
                        <c:v>14.66</c:v>
                      </c:pt>
                      <c:pt idx="142">
                        <c:v>14.68</c:v>
                      </c:pt>
                      <c:pt idx="143">
                        <c:v>14.68</c:v>
                      </c:pt>
                      <c:pt idx="144">
                        <c:v>14.68</c:v>
                      </c:pt>
                      <c:pt idx="145">
                        <c:v>14.68</c:v>
                      </c:pt>
                      <c:pt idx="146">
                        <c:v>14.68</c:v>
                      </c:pt>
                      <c:pt idx="147">
                        <c:v>14.68</c:v>
                      </c:pt>
                      <c:pt idx="148">
                        <c:v>14.68</c:v>
                      </c:pt>
                      <c:pt idx="149">
                        <c:v>14.68</c:v>
                      </c:pt>
                      <c:pt idx="150">
                        <c:v>14.69</c:v>
                      </c:pt>
                      <c:pt idx="151">
                        <c:v>14.75</c:v>
                      </c:pt>
                      <c:pt idx="152">
                        <c:v>14.75</c:v>
                      </c:pt>
                      <c:pt idx="153">
                        <c:v>14.74</c:v>
                      </c:pt>
                      <c:pt idx="154">
                        <c:v>14.71</c:v>
                      </c:pt>
                      <c:pt idx="155">
                        <c:v>14.74</c:v>
                      </c:pt>
                      <c:pt idx="156">
                        <c:v>14.71</c:v>
                      </c:pt>
                      <c:pt idx="157">
                        <c:v>14.69</c:v>
                      </c:pt>
                      <c:pt idx="158">
                        <c:v>14.68</c:v>
                      </c:pt>
                      <c:pt idx="159">
                        <c:v>14.67</c:v>
                      </c:pt>
                      <c:pt idx="160">
                        <c:v>14.67</c:v>
                      </c:pt>
                      <c:pt idx="161">
                        <c:v>14.67</c:v>
                      </c:pt>
                      <c:pt idx="162">
                        <c:v>14.67</c:v>
                      </c:pt>
                      <c:pt idx="163">
                        <c:v>14.67</c:v>
                      </c:pt>
                      <c:pt idx="164">
                        <c:v>14.67</c:v>
                      </c:pt>
                      <c:pt idx="165">
                        <c:v>14.68</c:v>
                      </c:pt>
                      <c:pt idx="166">
                        <c:v>14.68</c:v>
                      </c:pt>
                      <c:pt idx="167">
                        <c:v>14.68</c:v>
                      </c:pt>
                      <c:pt idx="168">
                        <c:v>14.67</c:v>
                      </c:pt>
                      <c:pt idx="169">
                        <c:v>14.67</c:v>
                      </c:pt>
                      <c:pt idx="170">
                        <c:v>14.67</c:v>
                      </c:pt>
                      <c:pt idx="171">
                        <c:v>14.67</c:v>
                      </c:pt>
                      <c:pt idx="172">
                        <c:v>14.67</c:v>
                      </c:pt>
                      <c:pt idx="173">
                        <c:v>14.66</c:v>
                      </c:pt>
                      <c:pt idx="174">
                        <c:v>14.65</c:v>
                      </c:pt>
                      <c:pt idx="175">
                        <c:v>14.65</c:v>
                      </c:pt>
                      <c:pt idx="176">
                        <c:v>14.64</c:v>
                      </c:pt>
                      <c:pt idx="177">
                        <c:v>14.63</c:v>
                      </c:pt>
                      <c:pt idx="178">
                        <c:v>14.63</c:v>
                      </c:pt>
                      <c:pt idx="179">
                        <c:v>14.63</c:v>
                      </c:pt>
                      <c:pt idx="180">
                        <c:v>14.62</c:v>
                      </c:pt>
                      <c:pt idx="181">
                        <c:v>14.61</c:v>
                      </c:pt>
                      <c:pt idx="182">
                        <c:v>14.61</c:v>
                      </c:pt>
                      <c:pt idx="183">
                        <c:v>14.6</c:v>
                      </c:pt>
                      <c:pt idx="184">
                        <c:v>14.6</c:v>
                      </c:pt>
                      <c:pt idx="185">
                        <c:v>14.58</c:v>
                      </c:pt>
                      <c:pt idx="186">
                        <c:v>14.58</c:v>
                      </c:pt>
                      <c:pt idx="187">
                        <c:v>14.56</c:v>
                      </c:pt>
                      <c:pt idx="188">
                        <c:v>14.55</c:v>
                      </c:pt>
                      <c:pt idx="189">
                        <c:v>14.52</c:v>
                      </c:pt>
                      <c:pt idx="190">
                        <c:v>14.5</c:v>
                      </c:pt>
                      <c:pt idx="191">
                        <c:v>14.48</c:v>
                      </c:pt>
                      <c:pt idx="192">
                        <c:v>14.46</c:v>
                      </c:pt>
                      <c:pt idx="193">
                        <c:v>14.44</c:v>
                      </c:pt>
                      <c:pt idx="194">
                        <c:v>14.42</c:v>
                      </c:pt>
                      <c:pt idx="195">
                        <c:v>14.41</c:v>
                      </c:pt>
                      <c:pt idx="196">
                        <c:v>14.4</c:v>
                      </c:pt>
                      <c:pt idx="197">
                        <c:v>14.37</c:v>
                      </c:pt>
                      <c:pt idx="198">
                        <c:v>14.35</c:v>
                      </c:pt>
                      <c:pt idx="199">
                        <c:v>14.34</c:v>
                      </c:pt>
                      <c:pt idx="200">
                        <c:v>14.33</c:v>
                      </c:pt>
                      <c:pt idx="201">
                        <c:v>14.31</c:v>
                      </c:pt>
                      <c:pt idx="202">
                        <c:v>14.29</c:v>
                      </c:pt>
                      <c:pt idx="203">
                        <c:v>14.25</c:v>
                      </c:pt>
                      <c:pt idx="204">
                        <c:v>14.24</c:v>
                      </c:pt>
                      <c:pt idx="205">
                        <c:v>14.22</c:v>
                      </c:pt>
                      <c:pt idx="206">
                        <c:v>14.2</c:v>
                      </c:pt>
                      <c:pt idx="207">
                        <c:v>14.2</c:v>
                      </c:pt>
                      <c:pt idx="208">
                        <c:v>14.18</c:v>
                      </c:pt>
                      <c:pt idx="209">
                        <c:v>14.17</c:v>
                      </c:pt>
                      <c:pt idx="210">
                        <c:v>14.17</c:v>
                      </c:pt>
                      <c:pt idx="211">
                        <c:v>14.17</c:v>
                      </c:pt>
                      <c:pt idx="212">
                        <c:v>14.15</c:v>
                      </c:pt>
                      <c:pt idx="213">
                        <c:v>14.14</c:v>
                      </c:pt>
                      <c:pt idx="214">
                        <c:v>14.14</c:v>
                      </c:pt>
                      <c:pt idx="215">
                        <c:v>14.14</c:v>
                      </c:pt>
                      <c:pt idx="216">
                        <c:v>14.13</c:v>
                      </c:pt>
                      <c:pt idx="217">
                        <c:v>14.12</c:v>
                      </c:pt>
                      <c:pt idx="218">
                        <c:v>14.11</c:v>
                      </c:pt>
                      <c:pt idx="219">
                        <c:v>14.11</c:v>
                      </c:pt>
                      <c:pt idx="220">
                        <c:v>14.1</c:v>
                      </c:pt>
                      <c:pt idx="221">
                        <c:v>14.1</c:v>
                      </c:pt>
                      <c:pt idx="222">
                        <c:v>14.08</c:v>
                      </c:pt>
                      <c:pt idx="223">
                        <c:v>14.08</c:v>
                      </c:pt>
                      <c:pt idx="224">
                        <c:v>14.07</c:v>
                      </c:pt>
                      <c:pt idx="225">
                        <c:v>14.06</c:v>
                      </c:pt>
                      <c:pt idx="226">
                        <c:v>14.04</c:v>
                      </c:pt>
                      <c:pt idx="227">
                        <c:v>14.05</c:v>
                      </c:pt>
                      <c:pt idx="228">
                        <c:v>14.01</c:v>
                      </c:pt>
                      <c:pt idx="229">
                        <c:v>14.04</c:v>
                      </c:pt>
                      <c:pt idx="230">
                        <c:v>14.03</c:v>
                      </c:pt>
                      <c:pt idx="231">
                        <c:v>14.01</c:v>
                      </c:pt>
                      <c:pt idx="232">
                        <c:v>13.98</c:v>
                      </c:pt>
                      <c:pt idx="233">
                        <c:v>13.96</c:v>
                      </c:pt>
                      <c:pt idx="234">
                        <c:v>13.94</c:v>
                      </c:pt>
                      <c:pt idx="235">
                        <c:v>13.93</c:v>
                      </c:pt>
                      <c:pt idx="236">
                        <c:v>13.92</c:v>
                      </c:pt>
                      <c:pt idx="237">
                        <c:v>13.91</c:v>
                      </c:pt>
                      <c:pt idx="238">
                        <c:v>13.9</c:v>
                      </c:pt>
                      <c:pt idx="239">
                        <c:v>13.9</c:v>
                      </c:pt>
                      <c:pt idx="240">
                        <c:v>13.91</c:v>
                      </c:pt>
                      <c:pt idx="241">
                        <c:v>13.93</c:v>
                      </c:pt>
                      <c:pt idx="242">
                        <c:v>13.93</c:v>
                      </c:pt>
                      <c:pt idx="243">
                        <c:v>13.93</c:v>
                      </c:pt>
                      <c:pt idx="244">
                        <c:v>13.93</c:v>
                      </c:pt>
                      <c:pt idx="245">
                        <c:v>13.93</c:v>
                      </c:pt>
                      <c:pt idx="246">
                        <c:v>13.94</c:v>
                      </c:pt>
                      <c:pt idx="247">
                        <c:v>13.93</c:v>
                      </c:pt>
                      <c:pt idx="248">
                        <c:v>13.93</c:v>
                      </c:pt>
                      <c:pt idx="249">
                        <c:v>13.92</c:v>
                      </c:pt>
                      <c:pt idx="250">
                        <c:v>13.92</c:v>
                      </c:pt>
                      <c:pt idx="251">
                        <c:v>13.91</c:v>
                      </c:pt>
                      <c:pt idx="252">
                        <c:v>13.92</c:v>
                      </c:pt>
                      <c:pt idx="253">
                        <c:v>13.91</c:v>
                      </c:pt>
                      <c:pt idx="254">
                        <c:v>13.92</c:v>
                      </c:pt>
                      <c:pt idx="255">
                        <c:v>13.91</c:v>
                      </c:pt>
                      <c:pt idx="256">
                        <c:v>13.9</c:v>
                      </c:pt>
                      <c:pt idx="257">
                        <c:v>13.9</c:v>
                      </c:pt>
                      <c:pt idx="258">
                        <c:v>13.91</c:v>
                      </c:pt>
                      <c:pt idx="259">
                        <c:v>13.89</c:v>
                      </c:pt>
                      <c:pt idx="260">
                        <c:v>13.9</c:v>
                      </c:pt>
                      <c:pt idx="261">
                        <c:v>13.89</c:v>
                      </c:pt>
                      <c:pt idx="262">
                        <c:v>13.89</c:v>
                      </c:pt>
                      <c:pt idx="263">
                        <c:v>13.88</c:v>
                      </c:pt>
                      <c:pt idx="264">
                        <c:v>13.89</c:v>
                      </c:pt>
                      <c:pt idx="265">
                        <c:v>13.89</c:v>
                      </c:pt>
                      <c:pt idx="266">
                        <c:v>13.88</c:v>
                      </c:pt>
                      <c:pt idx="267">
                        <c:v>13.88</c:v>
                      </c:pt>
                      <c:pt idx="268">
                        <c:v>13.87</c:v>
                      </c:pt>
                      <c:pt idx="269">
                        <c:v>13.87</c:v>
                      </c:pt>
                      <c:pt idx="270">
                        <c:v>13.87</c:v>
                      </c:pt>
                      <c:pt idx="271">
                        <c:v>13.85</c:v>
                      </c:pt>
                      <c:pt idx="272">
                        <c:v>13.86</c:v>
                      </c:pt>
                      <c:pt idx="273">
                        <c:v>13.86</c:v>
                      </c:pt>
                      <c:pt idx="274">
                        <c:v>13.85</c:v>
                      </c:pt>
                      <c:pt idx="275">
                        <c:v>13.85</c:v>
                      </c:pt>
                      <c:pt idx="276">
                        <c:v>13.84</c:v>
                      </c:pt>
                      <c:pt idx="277">
                        <c:v>13.84</c:v>
                      </c:pt>
                      <c:pt idx="278">
                        <c:v>13.85</c:v>
                      </c:pt>
                      <c:pt idx="279">
                        <c:v>13.84</c:v>
                      </c:pt>
                      <c:pt idx="280">
                        <c:v>13.83</c:v>
                      </c:pt>
                      <c:pt idx="281">
                        <c:v>13.83</c:v>
                      </c:pt>
                      <c:pt idx="282">
                        <c:v>13.83</c:v>
                      </c:pt>
                      <c:pt idx="283">
                        <c:v>13.83</c:v>
                      </c:pt>
                      <c:pt idx="284">
                        <c:v>13.82</c:v>
                      </c:pt>
                      <c:pt idx="285">
                        <c:v>13.82</c:v>
                      </c:pt>
                      <c:pt idx="286">
                        <c:v>13.82</c:v>
                      </c:pt>
                      <c:pt idx="287">
                        <c:v>13.81</c:v>
                      </c:pt>
                      <c:pt idx="288">
                        <c:v>13.81</c:v>
                      </c:pt>
                      <c:pt idx="289">
                        <c:v>13.81</c:v>
                      </c:pt>
                      <c:pt idx="290">
                        <c:v>13.81</c:v>
                      </c:pt>
                      <c:pt idx="291">
                        <c:v>13.8</c:v>
                      </c:pt>
                      <c:pt idx="292">
                        <c:v>13.8</c:v>
                      </c:pt>
                      <c:pt idx="293">
                        <c:v>13.79</c:v>
                      </c:pt>
                      <c:pt idx="294">
                        <c:v>13.77</c:v>
                      </c:pt>
                      <c:pt idx="295">
                        <c:v>13.77</c:v>
                      </c:pt>
                      <c:pt idx="296">
                        <c:v>13.77</c:v>
                      </c:pt>
                      <c:pt idx="297">
                        <c:v>13.77</c:v>
                      </c:pt>
                      <c:pt idx="298">
                        <c:v>13.77</c:v>
                      </c:pt>
                      <c:pt idx="299">
                        <c:v>13.76</c:v>
                      </c:pt>
                      <c:pt idx="300">
                        <c:v>13.76</c:v>
                      </c:pt>
                      <c:pt idx="301">
                        <c:v>13.75</c:v>
                      </c:pt>
                      <c:pt idx="302">
                        <c:v>13.75</c:v>
                      </c:pt>
                      <c:pt idx="303">
                        <c:v>13.75</c:v>
                      </c:pt>
                      <c:pt idx="304">
                        <c:v>13.73</c:v>
                      </c:pt>
                      <c:pt idx="305">
                        <c:v>13.73</c:v>
                      </c:pt>
                      <c:pt idx="306">
                        <c:v>13.73</c:v>
                      </c:pt>
                      <c:pt idx="307">
                        <c:v>13.73</c:v>
                      </c:pt>
                      <c:pt idx="308">
                        <c:v>13.72</c:v>
                      </c:pt>
                      <c:pt idx="309">
                        <c:v>13.72</c:v>
                      </c:pt>
                      <c:pt idx="310">
                        <c:v>13.71</c:v>
                      </c:pt>
                      <c:pt idx="311">
                        <c:v>13.71</c:v>
                      </c:pt>
                      <c:pt idx="312">
                        <c:v>13.69</c:v>
                      </c:pt>
                      <c:pt idx="313">
                        <c:v>13.67</c:v>
                      </c:pt>
                      <c:pt idx="314">
                        <c:v>13.65</c:v>
                      </c:pt>
                      <c:pt idx="315">
                        <c:v>13.64</c:v>
                      </c:pt>
                      <c:pt idx="316">
                        <c:v>13.63</c:v>
                      </c:pt>
                      <c:pt idx="317">
                        <c:v>13.62</c:v>
                      </c:pt>
                      <c:pt idx="318">
                        <c:v>13.6</c:v>
                      </c:pt>
                      <c:pt idx="319">
                        <c:v>13.59</c:v>
                      </c:pt>
                      <c:pt idx="320">
                        <c:v>13.59</c:v>
                      </c:pt>
                      <c:pt idx="321">
                        <c:v>13.57</c:v>
                      </c:pt>
                      <c:pt idx="322">
                        <c:v>13.56</c:v>
                      </c:pt>
                      <c:pt idx="323">
                        <c:v>13.56</c:v>
                      </c:pt>
                      <c:pt idx="324">
                        <c:v>13.55</c:v>
                      </c:pt>
                      <c:pt idx="325">
                        <c:v>13.54</c:v>
                      </c:pt>
                      <c:pt idx="326">
                        <c:v>13.54</c:v>
                      </c:pt>
                      <c:pt idx="327">
                        <c:v>13.52</c:v>
                      </c:pt>
                      <c:pt idx="328">
                        <c:v>13.5</c:v>
                      </c:pt>
                      <c:pt idx="329">
                        <c:v>13.51</c:v>
                      </c:pt>
                      <c:pt idx="330">
                        <c:v>13.5</c:v>
                      </c:pt>
                      <c:pt idx="331">
                        <c:v>13.5</c:v>
                      </c:pt>
                      <c:pt idx="332">
                        <c:v>13.49</c:v>
                      </c:pt>
                      <c:pt idx="333">
                        <c:v>13.48</c:v>
                      </c:pt>
                      <c:pt idx="334">
                        <c:v>13.47</c:v>
                      </c:pt>
                      <c:pt idx="335">
                        <c:v>13.47</c:v>
                      </c:pt>
                      <c:pt idx="336">
                        <c:v>13.44</c:v>
                      </c:pt>
                      <c:pt idx="337">
                        <c:v>13.44</c:v>
                      </c:pt>
                      <c:pt idx="338">
                        <c:v>13.44</c:v>
                      </c:pt>
                      <c:pt idx="339">
                        <c:v>13.44</c:v>
                      </c:pt>
                      <c:pt idx="340">
                        <c:v>13.43</c:v>
                      </c:pt>
                      <c:pt idx="341">
                        <c:v>13.4</c:v>
                      </c:pt>
                      <c:pt idx="342">
                        <c:v>13.37</c:v>
                      </c:pt>
                      <c:pt idx="343">
                        <c:v>13.36</c:v>
                      </c:pt>
                      <c:pt idx="344">
                        <c:v>13.35</c:v>
                      </c:pt>
                      <c:pt idx="345">
                        <c:v>13.33</c:v>
                      </c:pt>
                      <c:pt idx="346">
                        <c:v>13.29</c:v>
                      </c:pt>
                      <c:pt idx="347">
                        <c:v>13.31</c:v>
                      </c:pt>
                      <c:pt idx="348">
                        <c:v>13.29</c:v>
                      </c:pt>
                      <c:pt idx="349">
                        <c:v>13.3</c:v>
                      </c:pt>
                      <c:pt idx="350">
                        <c:v>13.26</c:v>
                      </c:pt>
                      <c:pt idx="351">
                        <c:v>13.29</c:v>
                      </c:pt>
                      <c:pt idx="352">
                        <c:v>13.28</c:v>
                      </c:pt>
                      <c:pt idx="353">
                        <c:v>13.26</c:v>
                      </c:pt>
                      <c:pt idx="354">
                        <c:v>13.27</c:v>
                      </c:pt>
                      <c:pt idx="355">
                        <c:v>13.25</c:v>
                      </c:pt>
                      <c:pt idx="356">
                        <c:v>13.25</c:v>
                      </c:pt>
                      <c:pt idx="357">
                        <c:v>13.25</c:v>
                      </c:pt>
                      <c:pt idx="358">
                        <c:v>13.25</c:v>
                      </c:pt>
                      <c:pt idx="359">
                        <c:v>13.25</c:v>
                      </c:pt>
                      <c:pt idx="360">
                        <c:v>13.23</c:v>
                      </c:pt>
                      <c:pt idx="361">
                        <c:v>13.24</c:v>
                      </c:pt>
                      <c:pt idx="362">
                        <c:v>13.23</c:v>
                      </c:pt>
                      <c:pt idx="363">
                        <c:v>13.23</c:v>
                      </c:pt>
                      <c:pt idx="364">
                        <c:v>13.2</c:v>
                      </c:pt>
                      <c:pt idx="365">
                        <c:v>13.19</c:v>
                      </c:pt>
                      <c:pt idx="366">
                        <c:v>13.18</c:v>
                      </c:pt>
                      <c:pt idx="367">
                        <c:v>13.18</c:v>
                      </c:pt>
                      <c:pt idx="368">
                        <c:v>13.18</c:v>
                      </c:pt>
                      <c:pt idx="369">
                        <c:v>13.17</c:v>
                      </c:pt>
                      <c:pt idx="370">
                        <c:v>13.16</c:v>
                      </c:pt>
                      <c:pt idx="371">
                        <c:v>13.15</c:v>
                      </c:pt>
                      <c:pt idx="372">
                        <c:v>13.15</c:v>
                      </c:pt>
                      <c:pt idx="373">
                        <c:v>13.15</c:v>
                      </c:pt>
                      <c:pt idx="374">
                        <c:v>13.13</c:v>
                      </c:pt>
                      <c:pt idx="375">
                        <c:v>13.13</c:v>
                      </c:pt>
                      <c:pt idx="376">
                        <c:v>13.12</c:v>
                      </c:pt>
                      <c:pt idx="377">
                        <c:v>13.11</c:v>
                      </c:pt>
                      <c:pt idx="378">
                        <c:v>13.11</c:v>
                      </c:pt>
                      <c:pt idx="379">
                        <c:v>13.11</c:v>
                      </c:pt>
                      <c:pt idx="380">
                        <c:v>13.1</c:v>
                      </c:pt>
                      <c:pt idx="381">
                        <c:v>13.09</c:v>
                      </c:pt>
                      <c:pt idx="382">
                        <c:v>13.1</c:v>
                      </c:pt>
                      <c:pt idx="383">
                        <c:v>13.08</c:v>
                      </c:pt>
                      <c:pt idx="384">
                        <c:v>13.08</c:v>
                      </c:pt>
                      <c:pt idx="385">
                        <c:v>13.07</c:v>
                      </c:pt>
                      <c:pt idx="386">
                        <c:v>13.07</c:v>
                      </c:pt>
                      <c:pt idx="387">
                        <c:v>13.07</c:v>
                      </c:pt>
                      <c:pt idx="388">
                        <c:v>13.06</c:v>
                      </c:pt>
                      <c:pt idx="389">
                        <c:v>13.06</c:v>
                      </c:pt>
                      <c:pt idx="390">
                        <c:v>13.05</c:v>
                      </c:pt>
                      <c:pt idx="391">
                        <c:v>13.05</c:v>
                      </c:pt>
                      <c:pt idx="392">
                        <c:v>13.05</c:v>
                      </c:pt>
                      <c:pt idx="393">
                        <c:v>13.05</c:v>
                      </c:pt>
                      <c:pt idx="394">
                        <c:v>13.04</c:v>
                      </c:pt>
                      <c:pt idx="395">
                        <c:v>13.03</c:v>
                      </c:pt>
                      <c:pt idx="396">
                        <c:v>13.03</c:v>
                      </c:pt>
                      <c:pt idx="397">
                        <c:v>13.03</c:v>
                      </c:pt>
                      <c:pt idx="398">
                        <c:v>13.02</c:v>
                      </c:pt>
                      <c:pt idx="399">
                        <c:v>13.02</c:v>
                      </c:pt>
                      <c:pt idx="400">
                        <c:v>13.02</c:v>
                      </c:pt>
                      <c:pt idx="401">
                        <c:v>13.01</c:v>
                      </c:pt>
                      <c:pt idx="402">
                        <c:v>13</c:v>
                      </c:pt>
                      <c:pt idx="403">
                        <c:v>13.01</c:v>
                      </c:pt>
                      <c:pt idx="404">
                        <c:v>13</c:v>
                      </c:pt>
                      <c:pt idx="405">
                        <c:v>12.99</c:v>
                      </c:pt>
                      <c:pt idx="406">
                        <c:v>12.99</c:v>
                      </c:pt>
                      <c:pt idx="407">
                        <c:v>12.98</c:v>
                      </c:pt>
                      <c:pt idx="408">
                        <c:v>12.97</c:v>
                      </c:pt>
                      <c:pt idx="409">
                        <c:v>12.98</c:v>
                      </c:pt>
                      <c:pt idx="410">
                        <c:v>12.97</c:v>
                      </c:pt>
                      <c:pt idx="411">
                        <c:v>12.96</c:v>
                      </c:pt>
                      <c:pt idx="412">
                        <c:v>12.95</c:v>
                      </c:pt>
                      <c:pt idx="413">
                        <c:v>12.94</c:v>
                      </c:pt>
                      <c:pt idx="414">
                        <c:v>12.94</c:v>
                      </c:pt>
                      <c:pt idx="415">
                        <c:v>12.93</c:v>
                      </c:pt>
                      <c:pt idx="416">
                        <c:v>12.92</c:v>
                      </c:pt>
                      <c:pt idx="417">
                        <c:v>12.92</c:v>
                      </c:pt>
                      <c:pt idx="418">
                        <c:v>12.91</c:v>
                      </c:pt>
                      <c:pt idx="419">
                        <c:v>12.92</c:v>
                      </c:pt>
                      <c:pt idx="420">
                        <c:v>12.91</c:v>
                      </c:pt>
                      <c:pt idx="421">
                        <c:v>12.9</c:v>
                      </c:pt>
                      <c:pt idx="422">
                        <c:v>12.9</c:v>
                      </c:pt>
                      <c:pt idx="423">
                        <c:v>12.9</c:v>
                      </c:pt>
                      <c:pt idx="424">
                        <c:v>12.89</c:v>
                      </c:pt>
                      <c:pt idx="425">
                        <c:v>12.88</c:v>
                      </c:pt>
                      <c:pt idx="426">
                        <c:v>12.87</c:v>
                      </c:pt>
                      <c:pt idx="427">
                        <c:v>12.87</c:v>
                      </c:pt>
                      <c:pt idx="428">
                        <c:v>12.87</c:v>
                      </c:pt>
                      <c:pt idx="429">
                        <c:v>12.87</c:v>
                      </c:pt>
                      <c:pt idx="430">
                        <c:v>12.84</c:v>
                      </c:pt>
                      <c:pt idx="431">
                        <c:v>12.86</c:v>
                      </c:pt>
                      <c:pt idx="432">
                        <c:v>12.85</c:v>
                      </c:pt>
                      <c:pt idx="433">
                        <c:v>12.85</c:v>
                      </c:pt>
                      <c:pt idx="434">
                        <c:v>12.84</c:v>
                      </c:pt>
                      <c:pt idx="435">
                        <c:v>12.83</c:v>
                      </c:pt>
                      <c:pt idx="436">
                        <c:v>12.83</c:v>
                      </c:pt>
                      <c:pt idx="437">
                        <c:v>12.83</c:v>
                      </c:pt>
                      <c:pt idx="438">
                        <c:v>12.82</c:v>
                      </c:pt>
                      <c:pt idx="439">
                        <c:v>12.81</c:v>
                      </c:pt>
                      <c:pt idx="440">
                        <c:v>12.81</c:v>
                      </c:pt>
                      <c:pt idx="441">
                        <c:v>12.81</c:v>
                      </c:pt>
                      <c:pt idx="442">
                        <c:v>12.8</c:v>
                      </c:pt>
                      <c:pt idx="443">
                        <c:v>12.81</c:v>
                      </c:pt>
                      <c:pt idx="444">
                        <c:v>12.8</c:v>
                      </c:pt>
                      <c:pt idx="445">
                        <c:v>12.79</c:v>
                      </c:pt>
                      <c:pt idx="446">
                        <c:v>12.79</c:v>
                      </c:pt>
                      <c:pt idx="447">
                        <c:v>12.79</c:v>
                      </c:pt>
                      <c:pt idx="448">
                        <c:v>12.78</c:v>
                      </c:pt>
                      <c:pt idx="449">
                        <c:v>12.77</c:v>
                      </c:pt>
                      <c:pt idx="450">
                        <c:v>12.77</c:v>
                      </c:pt>
                      <c:pt idx="451">
                        <c:v>12.77</c:v>
                      </c:pt>
                      <c:pt idx="452">
                        <c:v>12.76</c:v>
                      </c:pt>
                      <c:pt idx="453">
                        <c:v>12.75</c:v>
                      </c:pt>
                      <c:pt idx="454">
                        <c:v>12.74</c:v>
                      </c:pt>
                      <c:pt idx="455">
                        <c:v>12.73</c:v>
                      </c:pt>
                      <c:pt idx="456">
                        <c:v>12.72</c:v>
                      </c:pt>
                      <c:pt idx="457">
                        <c:v>12.72</c:v>
                      </c:pt>
                      <c:pt idx="458">
                        <c:v>12.7</c:v>
                      </c:pt>
                      <c:pt idx="459">
                        <c:v>12.69</c:v>
                      </c:pt>
                      <c:pt idx="460">
                        <c:v>12.68</c:v>
                      </c:pt>
                      <c:pt idx="461">
                        <c:v>12.67</c:v>
                      </c:pt>
                      <c:pt idx="462">
                        <c:v>12.67</c:v>
                      </c:pt>
                      <c:pt idx="463">
                        <c:v>12.66</c:v>
                      </c:pt>
                      <c:pt idx="464">
                        <c:v>12.65</c:v>
                      </c:pt>
                      <c:pt idx="465">
                        <c:v>12.64</c:v>
                      </c:pt>
                      <c:pt idx="466">
                        <c:v>12.64</c:v>
                      </c:pt>
                      <c:pt idx="467">
                        <c:v>12.64</c:v>
                      </c:pt>
                      <c:pt idx="468">
                        <c:v>12.63</c:v>
                      </c:pt>
                      <c:pt idx="469">
                        <c:v>12.62</c:v>
                      </c:pt>
                      <c:pt idx="470">
                        <c:v>12.61</c:v>
                      </c:pt>
                      <c:pt idx="471">
                        <c:v>12.61</c:v>
                      </c:pt>
                      <c:pt idx="472">
                        <c:v>12.61</c:v>
                      </c:pt>
                      <c:pt idx="473">
                        <c:v>12.61</c:v>
                      </c:pt>
                      <c:pt idx="474">
                        <c:v>12.6</c:v>
                      </c:pt>
                      <c:pt idx="475">
                        <c:v>12.59</c:v>
                      </c:pt>
                      <c:pt idx="476">
                        <c:v>12.59</c:v>
                      </c:pt>
                      <c:pt idx="477">
                        <c:v>12.58</c:v>
                      </c:pt>
                      <c:pt idx="478">
                        <c:v>12.57</c:v>
                      </c:pt>
                      <c:pt idx="479">
                        <c:v>12.57</c:v>
                      </c:pt>
                      <c:pt idx="480">
                        <c:v>12.56</c:v>
                      </c:pt>
                      <c:pt idx="481">
                        <c:v>12.56</c:v>
                      </c:pt>
                      <c:pt idx="482">
                        <c:v>12.56</c:v>
                      </c:pt>
                      <c:pt idx="483">
                        <c:v>12.56</c:v>
                      </c:pt>
                      <c:pt idx="484">
                        <c:v>12.55</c:v>
                      </c:pt>
                      <c:pt idx="485">
                        <c:v>12.54</c:v>
                      </c:pt>
                      <c:pt idx="486">
                        <c:v>12.54</c:v>
                      </c:pt>
                      <c:pt idx="487">
                        <c:v>12.53</c:v>
                      </c:pt>
                      <c:pt idx="488">
                        <c:v>12.53</c:v>
                      </c:pt>
                      <c:pt idx="489">
                        <c:v>12.51</c:v>
                      </c:pt>
                      <c:pt idx="490">
                        <c:v>12.51</c:v>
                      </c:pt>
                      <c:pt idx="491">
                        <c:v>12.51</c:v>
                      </c:pt>
                      <c:pt idx="492">
                        <c:v>12.51</c:v>
                      </c:pt>
                      <c:pt idx="493">
                        <c:v>12.5</c:v>
                      </c:pt>
                      <c:pt idx="494">
                        <c:v>12.5</c:v>
                      </c:pt>
                      <c:pt idx="495">
                        <c:v>12.5</c:v>
                      </c:pt>
                      <c:pt idx="496">
                        <c:v>12.5</c:v>
                      </c:pt>
                      <c:pt idx="497">
                        <c:v>12.49</c:v>
                      </c:pt>
                      <c:pt idx="498">
                        <c:v>12.49</c:v>
                      </c:pt>
                      <c:pt idx="499">
                        <c:v>12.49</c:v>
                      </c:pt>
                      <c:pt idx="500">
                        <c:v>12.48</c:v>
                      </c:pt>
                      <c:pt idx="501">
                        <c:v>12.49</c:v>
                      </c:pt>
                      <c:pt idx="502">
                        <c:v>12.48</c:v>
                      </c:pt>
                      <c:pt idx="503">
                        <c:v>12.48</c:v>
                      </c:pt>
                      <c:pt idx="504">
                        <c:v>12.51</c:v>
                      </c:pt>
                      <c:pt idx="505">
                        <c:v>12.47</c:v>
                      </c:pt>
                      <c:pt idx="506">
                        <c:v>12.45</c:v>
                      </c:pt>
                      <c:pt idx="507">
                        <c:v>12.44</c:v>
                      </c:pt>
                      <c:pt idx="508">
                        <c:v>12.43</c:v>
                      </c:pt>
                      <c:pt idx="509">
                        <c:v>12.42</c:v>
                      </c:pt>
                      <c:pt idx="510">
                        <c:v>12.4</c:v>
                      </c:pt>
                      <c:pt idx="511">
                        <c:v>12.37</c:v>
                      </c:pt>
                      <c:pt idx="512">
                        <c:v>12.35</c:v>
                      </c:pt>
                      <c:pt idx="513">
                        <c:v>12.35</c:v>
                      </c:pt>
                      <c:pt idx="514">
                        <c:v>12.35</c:v>
                      </c:pt>
                      <c:pt idx="515">
                        <c:v>12.34</c:v>
                      </c:pt>
                      <c:pt idx="516">
                        <c:v>12.35</c:v>
                      </c:pt>
                      <c:pt idx="517">
                        <c:v>12.33</c:v>
                      </c:pt>
                      <c:pt idx="518">
                        <c:v>12.32</c:v>
                      </c:pt>
                      <c:pt idx="519">
                        <c:v>12.32</c:v>
                      </c:pt>
                      <c:pt idx="520">
                        <c:v>12.32</c:v>
                      </c:pt>
                      <c:pt idx="521">
                        <c:v>12.32</c:v>
                      </c:pt>
                      <c:pt idx="522">
                        <c:v>12.32</c:v>
                      </c:pt>
                      <c:pt idx="523">
                        <c:v>12.32</c:v>
                      </c:pt>
                      <c:pt idx="524">
                        <c:v>12.32</c:v>
                      </c:pt>
                      <c:pt idx="525">
                        <c:v>12.31</c:v>
                      </c:pt>
                      <c:pt idx="526">
                        <c:v>12.32</c:v>
                      </c:pt>
                      <c:pt idx="527">
                        <c:v>12.32</c:v>
                      </c:pt>
                      <c:pt idx="528">
                        <c:v>12.32</c:v>
                      </c:pt>
                      <c:pt idx="529">
                        <c:v>12.34</c:v>
                      </c:pt>
                      <c:pt idx="530">
                        <c:v>12.36</c:v>
                      </c:pt>
                      <c:pt idx="531">
                        <c:v>12.36</c:v>
                      </c:pt>
                      <c:pt idx="532">
                        <c:v>12.35</c:v>
                      </c:pt>
                      <c:pt idx="533">
                        <c:v>12.35</c:v>
                      </c:pt>
                      <c:pt idx="534">
                        <c:v>12.36</c:v>
                      </c:pt>
                      <c:pt idx="535">
                        <c:v>12.35</c:v>
                      </c:pt>
                      <c:pt idx="536">
                        <c:v>12.35</c:v>
                      </c:pt>
                      <c:pt idx="537">
                        <c:v>12.35</c:v>
                      </c:pt>
                      <c:pt idx="538">
                        <c:v>12.32</c:v>
                      </c:pt>
                      <c:pt idx="539">
                        <c:v>12.31</c:v>
                      </c:pt>
                      <c:pt idx="540">
                        <c:v>12.32</c:v>
                      </c:pt>
                      <c:pt idx="541">
                        <c:v>12.32</c:v>
                      </c:pt>
                      <c:pt idx="542">
                        <c:v>12.31</c:v>
                      </c:pt>
                      <c:pt idx="543">
                        <c:v>12.3</c:v>
                      </c:pt>
                      <c:pt idx="544">
                        <c:v>12.3</c:v>
                      </c:pt>
                      <c:pt idx="545">
                        <c:v>12.29</c:v>
                      </c:pt>
                      <c:pt idx="546">
                        <c:v>12.28</c:v>
                      </c:pt>
                      <c:pt idx="547">
                        <c:v>12.26</c:v>
                      </c:pt>
                      <c:pt idx="548">
                        <c:v>12.26</c:v>
                      </c:pt>
                      <c:pt idx="549">
                        <c:v>12.25</c:v>
                      </c:pt>
                      <c:pt idx="550">
                        <c:v>12.24</c:v>
                      </c:pt>
                      <c:pt idx="551">
                        <c:v>12.24</c:v>
                      </c:pt>
                      <c:pt idx="552">
                        <c:v>12.22</c:v>
                      </c:pt>
                      <c:pt idx="553">
                        <c:v>12.22</c:v>
                      </c:pt>
                      <c:pt idx="554">
                        <c:v>12.21</c:v>
                      </c:pt>
                      <c:pt idx="555">
                        <c:v>12.2</c:v>
                      </c:pt>
                      <c:pt idx="556">
                        <c:v>12.19</c:v>
                      </c:pt>
                      <c:pt idx="557">
                        <c:v>12.18</c:v>
                      </c:pt>
                      <c:pt idx="558">
                        <c:v>12.17</c:v>
                      </c:pt>
                      <c:pt idx="559">
                        <c:v>12.16</c:v>
                      </c:pt>
                      <c:pt idx="560">
                        <c:v>12.15</c:v>
                      </c:pt>
                      <c:pt idx="561">
                        <c:v>12.15</c:v>
                      </c:pt>
                      <c:pt idx="562">
                        <c:v>12.13</c:v>
                      </c:pt>
                      <c:pt idx="563">
                        <c:v>12.13</c:v>
                      </c:pt>
                      <c:pt idx="564">
                        <c:v>12.12</c:v>
                      </c:pt>
                      <c:pt idx="565">
                        <c:v>12.11</c:v>
                      </c:pt>
                      <c:pt idx="566">
                        <c:v>12.1</c:v>
                      </c:pt>
                      <c:pt idx="567">
                        <c:v>12.09</c:v>
                      </c:pt>
                      <c:pt idx="568">
                        <c:v>12.09</c:v>
                      </c:pt>
                      <c:pt idx="569">
                        <c:v>12.08</c:v>
                      </c:pt>
                      <c:pt idx="570">
                        <c:v>12.07</c:v>
                      </c:pt>
                      <c:pt idx="571">
                        <c:v>12.06</c:v>
                      </c:pt>
                      <c:pt idx="572">
                        <c:v>12.05</c:v>
                      </c:pt>
                      <c:pt idx="573">
                        <c:v>12.04</c:v>
                      </c:pt>
                      <c:pt idx="574">
                        <c:v>12.03</c:v>
                      </c:pt>
                      <c:pt idx="575">
                        <c:v>12.02</c:v>
                      </c:pt>
                      <c:pt idx="576">
                        <c:v>12.01</c:v>
                      </c:pt>
                      <c:pt idx="577">
                        <c:v>12</c:v>
                      </c:pt>
                      <c:pt idx="578">
                        <c:v>11.99</c:v>
                      </c:pt>
                      <c:pt idx="579">
                        <c:v>11.99</c:v>
                      </c:pt>
                      <c:pt idx="580">
                        <c:v>11.97</c:v>
                      </c:pt>
                      <c:pt idx="581">
                        <c:v>11.96</c:v>
                      </c:pt>
                      <c:pt idx="582">
                        <c:v>11.95</c:v>
                      </c:pt>
                      <c:pt idx="583">
                        <c:v>11.94</c:v>
                      </c:pt>
                      <c:pt idx="584">
                        <c:v>11.93</c:v>
                      </c:pt>
                      <c:pt idx="585">
                        <c:v>11.92</c:v>
                      </c:pt>
                      <c:pt idx="586">
                        <c:v>11.91</c:v>
                      </c:pt>
                      <c:pt idx="587">
                        <c:v>11.9</c:v>
                      </c:pt>
                      <c:pt idx="588">
                        <c:v>11.89</c:v>
                      </c:pt>
                      <c:pt idx="589">
                        <c:v>11.88</c:v>
                      </c:pt>
                      <c:pt idx="590">
                        <c:v>11.87</c:v>
                      </c:pt>
                      <c:pt idx="591">
                        <c:v>11.85</c:v>
                      </c:pt>
                      <c:pt idx="592">
                        <c:v>11.85</c:v>
                      </c:pt>
                      <c:pt idx="593">
                        <c:v>11.83</c:v>
                      </c:pt>
                      <c:pt idx="594">
                        <c:v>11.82</c:v>
                      </c:pt>
                      <c:pt idx="595">
                        <c:v>11.81</c:v>
                      </c:pt>
                      <c:pt idx="596">
                        <c:v>11.79</c:v>
                      </c:pt>
                      <c:pt idx="597">
                        <c:v>11.78</c:v>
                      </c:pt>
                      <c:pt idx="598">
                        <c:v>11.77</c:v>
                      </c:pt>
                      <c:pt idx="599">
                        <c:v>11.76</c:v>
                      </c:pt>
                      <c:pt idx="600">
                        <c:v>11.74</c:v>
                      </c:pt>
                      <c:pt idx="601">
                        <c:v>11.73</c:v>
                      </c:pt>
                      <c:pt idx="602">
                        <c:v>11.72</c:v>
                      </c:pt>
                      <c:pt idx="603">
                        <c:v>11.7</c:v>
                      </c:pt>
                      <c:pt idx="604">
                        <c:v>11.69</c:v>
                      </c:pt>
                      <c:pt idx="605">
                        <c:v>11.67</c:v>
                      </c:pt>
                      <c:pt idx="606">
                        <c:v>11.66</c:v>
                      </c:pt>
                      <c:pt idx="607">
                        <c:v>11.65</c:v>
                      </c:pt>
                      <c:pt idx="608">
                        <c:v>11.63</c:v>
                      </c:pt>
                      <c:pt idx="609">
                        <c:v>11.62</c:v>
                      </c:pt>
                      <c:pt idx="610">
                        <c:v>11.61</c:v>
                      </c:pt>
                      <c:pt idx="611">
                        <c:v>11.6</c:v>
                      </c:pt>
                      <c:pt idx="612">
                        <c:v>11.58</c:v>
                      </c:pt>
                      <c:pt idx="613">
                        <c:v>11.56</c:v>
                      </c:pt>
                      <c:pt idx="614">
                        <c:v>11.55</c:v>
                      </c:pt>
                      <c:pt idx="615">
                        <c:v>11.53</c:v>
                      </c:pt>
                      <c:pt idx="616">
                        <c:v>11.52</c:v>
                      </c:pt>
                      <c:pt idx="617">
                        <c:v>11.51</c:v>
                      </c:pt>
                      <c:pt idx="618">
                        <c:v>11.5</c:v>
                      </c:pt>
                      <c:pt idx="619">
                        <c:v>11.48</c:v>
                      </c:pt>
                      <c:pt idx="620">
                        <c:v>11.47</c:v>
                      </c:pt>
                      <c:pt idx="621">
                        <c:v>11.45</c:v>
                      </c:pt>
                      <c:pt idx="622">
                        <c:v>11.45</c:v>
                      </c:pt>
                      <c:pt idx="623">
                        <c:v>11.43</c:v>
                      </c:pt>
                      <c:pt idx="624">
                        <c:v>11.42</c:v>
                      </c:pt>
                      <c:pt idx="625">
                        <c:v>11.39</c:v>
                      </c:pt>
                      <c:pt idx="626">
                        <c:v>11.39</c:v>
                      </c:pt>
                      <c:pt idx="627">
                        <c:v>11.37</c:v>
                      </c:pt>
                      <c:pt idx="628">
                        <c:v>11.36</c:v>
                      </c:pt>
                      <c:pt idx="629">
                        <c:v>11.35</c:v>
                      </c:pt>
                      <c:pt idx="630">
                        <c:v>11.33</c:v>
                      </c:pt>
                      <c:pt idx="631">
                        <c:v>11.32</c:v>
                      </c:pt>
                      <c:pt idx="632">
                        <c:v>11.31</c:v>
                      </c:pt>
                      <c:pt idx="633">
                        <c:v>11.3</c:v>
                      </c:pt>
                      <c:pt idx="634">
                        <c:v>11.29</c:v>
                      </c:pt>
                      <c:pt idx="635">
                        <c:v>11.28</c:v>
                      </c:pt>
                      <c:pt idx="636">
                        <c:v>11.26</c:v>
                      </c:pt>
                      <c:pt idx="637">
                        <c:v>11.25</c:v>
                      </c:pt>
                      <c:pt idx="638">
                        <c:v>11.23</c:v>
                      </c:pt>
                      <c:pt idx="639">
                        <c:v>11.22</c:v>
                      </c:pt>
                      <c:pt idx="640">
                        <c:v>11.2</c:v>
                      </c:pt>
                      <c:pt idx="641">
                        <c:v>11.19</c:v>
                      </c:pt>
                      <c:pt idx="642">
                        <c:v>11.17</c:v>
                      </c:pt>
                      <c:pt idx="643">
                        <c:v>11.15</c:v>
                      </c:pt>
                      <c:pt idx="644">
                        <c:v>11.14</c:v>
                      </c:pt>
                      <c:pt idx="645">
                        <c:v>11.12</c:v>
                      </c:pt>
                      <c:pt idx="646">
                        <c:v>11.11</c:v>
                      </c:pt>
                      <c:pt idx="647">
                        <c:v>11.09</c:v>
                      </c:pt>
                      <c:pt idx="648">
                        <c:v>11.08</c:v>
                      </c:pt>
                      <c:pt idx="649">
                        <c:v>11.06</c:v>
                      </c:pt>
                      <c:pt idx="650">
                        <c:v>11.04</c:v>
                      </c:pt>
                      <c:pt idx="651">
                        <c:v>11.02</c:v>
                      </c:pt>
                      <c:pt idx="652">
                        <c:v>11.01</c:v>
                      </c:pt>
                      <c:pt idx="653">
                        <c:v>10.99</c:v>
                      </c:pt>
                      <c:pt idx="654">
                        <c:v>10.97</c:v>
                      </c:pt>
                      <c:pt idx="655">
                        <c:v>10.95</c:v>
                      </c:pt>
                      <c:pt idx="656">
                        <c:v>10.93</c:v>
                      </c:pt>
                      <c:pt idx="657">
                        <c:v>10.92</c:v>
                      </c:pt>
                      <c:pt idx="658">
                        <c:v>10.9</c:v>
                      </c:pt>
                      <c:pt idx="659">
                        <c:v>10.88</c:v>
                      </c:pt>
                      <c:pt idx="660">
                        <c:v>10.87</c:v>
                      </c:pt>
                      <c:pt idx="661">
                        <c:v>10.85</c:v>
                      </c:pt>
                      <c:pt idx="662">
                        <c:v>10.83</c:v>
                      </c:pt>
                      <c:pt idx="663">
                        <c:v>10.81</c:v>
                      </c:pt>
                      <c:pt idx="664">
                        <c:v>10.8</c:v>
                      </c:pt>
                      <c:pt idx="665">
                        <c:v>10.78</c:v>
                      </c:pt>
                      <c:pt idx="666">
                        <c:v>10.76</c:v>
                      </c:pt>
                      <c:pt idx="667">
                        <c:v>10.75</c:v>
                      </c:pt>
                      <c:pt idx="668">
                        <c:v>10.73</c:v>
                      </c:pt>
                      <c:pt idx="669">
                        <c:v>10.71</c:v>
                      </c:pt>
                      <c:pt idx="670">
                        <c:v>10.69</c:v>
                      </c:pt>
                      <c:pt idx="671">
                        <c:v>10.68</c:v>
                      </c:pt>
                      <c:pt idx="672">
                        <c:v>10.66</c:v>
                      </c:pt>
                      <c:pt idx="673">
                        <c:v>10.64</c:v>
                      </c:pt>
                      <c:pt idx="674">
                        <c:v>10.62</c:v>
                      </c:pt>
                      <c:pt idx="675">
                        <c:v>10.6</c:v>
                      </c:pt>
                      <c:pt idx="676">
                        <c:v>10.58</c:v>
                      </c:pt>
                      <c:pt idx="677">
                        <c:v>10.56</c:v>
                      </c:pt>
                      <c:pt idx="678">
                        <c:v>10.53</c:v>
                      </c:pt>
                      <c:pt idx="679">
                        <c:v>10.51</c:v>
                      </c:pt>
                      <c:pt idx="680">
                        <c:v>10.49</c:v>
                      </c:pt>
                      <c:pt idx="681">
                        <c:v>10.47</c:v>
                      </c:pt>
                      <c:pt idx="682">
                        <c:v>10.45</c:v>
                      </c:pt>
                      <c:pt idx="683">
                        <c:v>10.43</c:v>
                      </c:pt>
                      <c:pt idx="684">
                        <c:v>10.41</c:v>
                      </c:pt>
                      <c:pt idx="685">
                        <c:v>10.38</c:v>
                      </c:pt>
                      <c:pt idx="686">
                        <c:v>10.37</c:v>
                      </c:pt>
                      <c:pt idx="687">
                        <c:v>10.34</c:v>
                      </c:pt>
                      <c:pt idx="688">
                        <c:v>10.32</c:v>
                      </c:pt>
                      <c:pt idx="689">
                        <c:v>10.3</c:v>
                      </c:pt>
                      <c:pt idx="690">
                        <c:v>10.28</c:v>
                      </c:pt>
                      <c:pt idx="691">
                        <c:v>10.27</c:v>
                      </c:pt>
                      <c:pt idx="692">
                        <c:v>10.24</c:v>
                      </c:pt>
                      <c:pt idx="693">
                        <c:v>10.23</c:v>
                      </c:pt>
                      <c:pt idx="694">
                        <c:v>10.199999999999999</c:v>
                      </c:pt>
                      <c:pt idx="695">
                        <c:v>10.18</c:v>
                      </c:pt>
                      <c:pt idx="696">
                        <c:v>10.17</c:v>
                      </c:pt>
                      <c:pt idx="697">
                        <c:v>10.15</c:v>
                      </c:pt>
                      <c:pt idx="698">
                        <c:v>10.130000000000001</c:v>
                      </c:pt>
                      <c:pt idx="699">
                        <c:v>10.11</c:v>
                      </c:pt>
                      <c:pt idx="700">
                        <c:v>10.09</c:v>
                      </c:pt>
                      <c:pt idx="701">
                        <c:v>10.08</c:v>
                      </c:pt>
                      <c:pt idx="702">
                        <c:v>10.06</c:v>
                      </c:pt>
                      <c:pt idx="703">
                        <c:v>10.039999999999999</c:v>
                      </c:pt>
                      <c:pt idx="704">
                        <c:v>10.029999999999999</c:v>
                      </c:pt>
                      <c:pt idx="705">
                        <c:v>10.01</c:v>
                      </c:pt>
                      <c:pt idx="706">
                        <c:v>9.99</c:v>
                      </c:pt>
                      <c:pt idx="707">
                        <c:v>9.98</c:v>
                      </c:pt>
                      <c:pt idx="708">
                        <c:v>9.9600000000000009</c:v>
                      </c:pt>
                      <c:pt idx="709">
                        <c:v>9.9499999999999993</c:v>
                      </c:pt>
                      <c:pt idx="710">
                        <c:v>9.93</c:v>
                      </c:pt>
                      <c:pt idx="711">
                        <c:v>9.92</c:v>
                      </c:pt>
                      <c:pt idx="712">
                        <c:v>9.9</c:v>
                      </c:pt>
                      <c:pt idx="713">
                        <c:v>9.89</c:v>
                      </c:pt>
                      <c:pt idx="714">
                        <c:v>9.8699999999999992</c:v>
                      </c:pt>
                      <c:pt idx="715">
                        <c:v>9.85</c:v>
                      </c:pt>
                      <c:pt idx="716">
                        <c:v>9.84</c:v>
                      </c:pt>
                      <c:pt idx="717">
                        <c:v>9.83</c:v>
                      </c:pt>
                      <c:pt idx="718">
                        <c:v>9.81</c:v>
                      </c:pt>
                      <c:pt idx="719">
                        <c:v>9.8000000000000007</c:v>
                      </c:pt>
                      <c:pt idx="720">
                        <c:v>9.7899999999999991</c:v>
                      </c:pt>
                      <c:pt idx="721">
                        <c:v>9.7799999999999994</c:v>
                      </c:pt>
                      <c:pt idx="722">
                        <c:v>9.77</c:v>
                      </c:pt>
                      <c:pt idx="723">
                        <c:v>9.75</c:v>
                      </c:pt>
                      <c:pt idx="724">
                        <c:v>9.74</c:v>
                      </c:pt>
                      <c:pt idx="725">
                        <c:v>9.73</c:v>
                      </c:pt>
                      <c:pt idx="726">
                        <c:v>9.7100000000000009</c:v>
                      </c:pt>
                      <c:pt idx="727">
                        <c:v>9.7200000000000006</c:v>
                      </c:pt>
                      <c:pt idx="728">
                        <c:v>9.6999999999999993</c:v>
                      </c:pt>
                      <c:pt idx="729">
                        <c:v>9.7100000000000009</c:v>
                      </c:pt>
                      <c:pt idx="730">
                        <c:v>9.6999999999999993</c:v>
                      </c:pt>
                      <c:pt idx="731">
                        <c:v>9.7100000000000009</c:v>
                      </c:pt>
                      <c:pt idx="732">
                        <c:v>9.6999999999999993</c:v>
                      </c:pt>
                      <c:pt idx="733">
                        <c:v>9.7100000000000009</c:v>
                      </c:pt>
                      <c:pt idx="734">
                        <c:v>9.7100000000000009</c:v>
                      </c:pt>
                      <c:pt idx="735">
                        <c:v>9.69</c:v>
                      </c:pt>
                      <c:pt idx="736">
                        <c:v>9.7100000000000009</c:v>
                      </c:pt>
                      <c:pt idx="737">
                        <c:v>9.7100000000000009</c:v>
                      </c:pt>
                      <c:pt idx="738">
                        <c:v>9.7100000000000009</c:v>
                      </c:pt>
                      <c:pt idx="739">
                        <c:v>9.7100000000000009</c:v>
                      </c:pt>
                      <c:pt idx="740">
                        <c:v>9.7100000000000009</c:v>
                      </c:pt>
                      <c:pt idx="741">
                        <c:v>9.7100000000000009</c:v>
                      </c:pt>
                      <c:pt idx="742">
                        <c:v>9.7100000000000009</c:v>
                      </c:pt>
                      <c:pt idx="743">
                        <c:v>9.7100000000000009</c:v>
                      </c:pt>
                      <c:pt idx="744">
                        <c:v>9.7200000000000006</c:v>
                      </c:pt>
                      <c:pt idx="745">
                        <c:v>9.73</c:v>
                      </c:pt>
                      <c:pt idx="746">
                        <c:v>9.73</c:v>
                      </c:pt>
                      <c:pt idx="747">
                        <c:v>9.74</c:v>
                      </c:pt>
                      <c:pt idx="748">
                        <c:v>9.74</c:v>
                      </c:pt>
                      <c:pt idx="749">
                        <c:v>9.73</c:v>
                      </c:pt>
                      <c:pt idx="750">
                        <c:v>9.73</c:v>
                      </c:pt>
                      <c:pt idx="751">
                        <c:v>9.73</c:v>
                      </c:pt>
                      <c:pt idx="752">
                        <c:v>9.7200000000000006</c:v>
                      </c:pt>
                      <c:pt idx="753">
                        <c:v>9.7100000000000009</c:v>
                      </c:pt>
                      <c:pt idx="754">
                        <c:v>9.6999999999999993</c:v>
                      </c:pt>
                      <c:pt idx="755">
                        <c:v>9.7200000000000006</c:v>
                      </c:pt>
                      <c:pt idx="756">
                        <c:v>9.76</c:v>
                      </c:pt>
                      <c:pt idx="757">
                        <c:v>9.7799999999999994</c:v>
                      </c:pt>
                      <c:pt idx="758">
                        <c:v>9.7799999999999994</c:v>
                      </c:pt>
                      <c:pt idx="759">
                        <c:v>9.7799999999999994</c:v>
                      </c:pt>
                      <c:pt idx="760">
                        <c:v>9.77</c:v>
                      </c:pt>
                      <c:pt idx="761">
                        <c:v>9.76</c:v>
                      </c:pt>
                      <c:pt idx="762">
                        <c:v>9.75</c:v>
                      </c:pt>
                      <c:pt idx="763">
                        <c:v>9.73</c:v>
                      </c:pt>
                      <c:pt idx="764">
                        <c:v>9.7200000000000006</c:v>
                      </c:pt>
                      <c:pt idx="765">
                        <c:v>9.6999999999999993</c:v>
                      </c:pt>
                      <c:pt idx="766">
                        <c:v>9.69</c:v>
                      </c:pt>
                      <c:pt idx="767">
                        <c:v>9.67</c:v>
                      </c:pt>
                      <c:pt idx="768">
                        <c:v>9.65</c:v>
                      </c:pt>
                      <c:pt idx="769">
                        <c:v>9.64</c:v>
                      </c:pt>
                      <c:pt idx="770">
                        <c:v>9.6199999999999992</c:v>
                      </c:pt>
                      <c:pt idx="771">
                        <c:v>9.6</c:v>
                      </c:pt>
                      <c:pt idx="772">
                        <c:v>9.59</c:v>
                      </c:pt>
                      <c:pt idx="773">
                        <c:v>9.57</c:v>
                      </c:pt>
                      <c:pt idx="774">
                        <c:v>9.56</c:v>
                      </c:pt>
                      <c:pt idx="775">
                        <c:v>9.5399999999999991</c:v>
                      </c:pt>
                      <c:pt idx="776">
                        <c:v>9.52</c:v>
                      </c:pt>
                      <c:pt idx="777">
                        <c:v>9.51</c:v>
                      </c:pt>
                      <c:pt idx="778">
                        <c:v>9.5</c:v>
                      </c:pt>
                      <c:pt idx="779">
                        <c:v>9.48</c:v>
                      </c:pt>
                      <c:pt idx="780">
                        <c:v>9.4700000000000006</c:v>
                      </c:pt>
                      <c:pt idx="781">
                        <c:v>9.4600000000000009</c:v>
                      </c:pt>
                      <c:pt idx="782">
                        <c:v>9.4499999999999993</c:v>
                      </c:pt>
                      <c:pt idx="783">
                        <c:v>9.44</c:v>
                      </c:pt>
                      <c:pt idx="784">
                        <c:v>9.43</c:v>
                      </c:pt>
                      <c:pt idx="785">
                        <c:v>9.42</c:v>
                      </c:pt>
                      <c:pt idx="786">
                        <c:v>9.41</c:v>
                      </c:pt>
                      <c:pt idx="787">
                        <c:v>9.4</c:v>
                      </c:pt>
                      <c:pt idx="788">
                        <c:v>9.39</c:v>
                      </c:pt>
                      <c:pt idx="789">
                        <c:v>9.35</c:v>
                      </c:pt>
                      <c:pt idx="790">
                        <c:v>9.3000000000000007</c:v>
                      </c:pt>
                      <c:pt idx="791">
                        <c:v>9.27</c:v>
                      </c:pt>
                      <c:pt idx="792">
                        <c:v>9.25</c:v>
                      </c:pt>
                      <c:pt idx="793">
                        <c:v>9.23</c:v>
                      </c:pt>
                      <c:pt idx="794">
                        <c:v>9.1999999999999993</c:v>
                      </c:pt>
                      <c:pt idx="795">
                        <c:v>9.19</c:v>
                      </c:pt>
                      <c:pt idx="796">
                        <c:v>9.17</c:v>
                      </c:pt>
                      <c:pt idx="797">
                        <c:v>9.16</c:v>
                      </c:pt>
                      <c:pt idx="798">
                        <c:v>9.14</c:v>
                      </c:pt>
                      <c:pt idx="799">
                        <c:v>9.14</c:v>
                      </c:pt>
                      <c:pt idx="800">
                        <c:v>9.16</c:v>
                      </c:pt>
                      <c:pt idx="801">
                        <c:v>9.17</c:v>
                      </c:pt>
                      <c:pt idx="802">
                        <c:v>9.17</c:v>
                      </c:pt>
                      <c:pt idx="803">
                        <c:v>9.16</c:v>
                      </c:pt>
                      <c:pt idx="804">
                        <c:v>9.16</c:v>
                      </c:pt>
                      <c:pt idx="805">
                        <c:v>9.16</c:v>
                      </c:pt>
                      <c:pt idx="806">
                        <c:v>9.15</c:v>
                      </c:pt>
                      <c:pt idx="807">
                        <c:v>9.15</c:v>
                      </c:pt>
                      <c:pt idx="808">
                        <c:v>9.14</c:v>
                      </c:pt>
                      <c:pt idx="809">
                        <c:v>9.14</c:v>
                      </c:pt>
                      <c:pt idx="810">
                        <c:v>9.16</c:v>
                      </c:pt>
                      <c:pt idx="811">
                        <c:v>9.19</c:v>
                      </c:pt>
                      <c:pt idx="812">
                        <c:v>9.1999999999999993</c:v>
                      </c:pt>
                      <c:pt idx="813">
                        <c:v>9.1999999999999993</c:v>
                      </c:pt>
                      <c:pt idx="814">
                        <c:v>9.18</c:v>
                      </c:pt>
                      <c:pt idx="815">
                        <c:v>9.18</c:v>
                      </c:pt>
                      <c:pt idx="816">
                        <c:v>9.2100000000000009</c:v>
                      </c:pt>
                      <c:pt idx="817">
                        <c:v>9.2100000000000009</c:v>
                      </c:pt>
                      <c:pt idx="818">
                        <c:v>9.2100000000000009</c:v>
                      </c:pt>
                      <c:pt idx="819">
                        <c:v>9.2100000000000009</c:v>
                      </c:pt>
                      <c:pt idx="820">
                        <c:v>9.2200000000000006</c:v>
                      </c:pt>
                      <c:pt idx="821">
                        <c:v>9.18</c:v>
                      </c:pt>
                      <c:pt idx="822">
                        <c:v>9.2100000000000009</c:v>
                      </c:pt>
                      <c:pt idx="823">
                        <c:v>9.19</c:v>
                      </c:pt>
                      <c:pt idx="824">
                        <c:v>9.1999999999999993</c:v>
                      </c:pt>
                      <c:pt idx="825">
                        <c:v>9.1999999999999993</c:v>
                      </c:pt>
                      <c:pt idx="826">
                        <c:v>9.19</c:v>
                      </c:pt>
                      <c:pt idx="827">
                        <c:v>9.19</c:v>
                      </c:pt>
                      <c:pt idx="828">
                        <c:v>9.17</c:v>
                      </c:pt>
                      <c:pt idx="829">
                        <c:v>9.18</c:v>
                      </c:pt>
                      <c:pt idx="830">
                        <c:v>9.17</c:v>
                      </c:pt>
                      <c:pt idx="831">
                        <c:v>9.15</c:v>
                      </c:pt>
                      <c:pt idx="832">
                        <c:v>9.16</c:v>
                      </c:pt>
                      <c:pt idx="833">
                        <c:v>9.15</c:v>
                      </c:pt>
                      <c:pt idx="834">
                        <c:v>9.14</c:v>
                      </c:pt>
                      <c:pt idx="835">
                        <c:v>9.14</c:v>
                      </c:pt>
                      <c:pt idx="836">
                        <c:v>9.1300000000000008</c:v>
                      </c:pt>
                      <c:pt idx="837">
                        <c:v>9.1300000000000008</c:v>
                      </c:pt>
                      <c:pt idx="838">
                        <c:v>9.1199999999999992</c:v>
                      </c:pt>
                      <c:pt idx="839">
                        <c:v>9.1199999999999992</c:v>
                      </c:pt>
                      <c:pt idx="840">
                        <c:v>9.11</c:v>
                      </c:pt>
                      <c:pt idx="841">
                        <c:v>9.11</c:v>
                      </c:pt>
                      <c:pt idx="842">
                        <c:v>9.1</c:v>
                      </c:pt>
                      <c:pt idx="843">
                        <c:v>9.1</c:v>
                      </c:pt>
                      <c:pt idx="844">
                        <c:v>9.09</c:v>
                      </c:pt>
                      <c:pt idx="845">
                        <c:v>9.08</c:v>
                      </c:pt>
                      <c:pt idx="846">
                        <c:v>9.06</c:v>
                      </c:pt>
                      <c:pt idx="847">
                        <c:v>9.0399999999999991</c:v>
                      </c:pt>
                      <c:pt idx="848">
                        <c:v>9.0299999999999994</c:v>
                      </c:pt>
                      <c:pt idx="849">
                        <c:v>9.02</c:v>
                      </c:pt>
                      <c:pt idx="850">
                        <c:v>9.01</c:v>
                      </c:pt>
                      <c:pt idx="851">
                        <c:v>9</c:v>
                      </c:pt>
                      <c:pt idx="852">
                        <c:v>8.99</c:v>
                      </c:pt>
                      <c:pt idx="853">
                        <c:v>8.9700000000000006</c:v>
                      </c:pt>
                      <c:pt idx="854">
                        <c:v>8.9499999999999993</c:v>
                      </c:pt>
                      <c:pt idx="855">
                        <c:v>8.93</c:v>
                      </c:pt>
                      <c:pt idx="856">
                        <c:v>8.92</c:v>
                      </c:pt>
                      <c:pt idx="857">
                        <c:v>8.91</c:v>
                      </c:pt>
                      <c:pt idx="858">
                        <c:v>8.9</c:v>
                      </c:pt>
                      <c:pt idx="859">
                        <c:v>8.89</c:v>
                      </c:pt>
                      <c:pt idx="860">
                        <c:v>8.89</c:v>
                      </c:pt>
                      <c:pt idx="861">
                        <c:v>8.8800000000000008</c:v>
                      </c:pt>
                      <c:pt idx="862">
                        <c:v>8.8699999999999992</c:v>
                      </c:pt>
                      <c:pt idx="863">
                        <c:v>8.86</c:v>
                      </c:pt>
                      <c:pt idx="864">
                        <c:v>8.86</c:v>
                      </c:pt>
                      <c:pt idx="865">
                        <c:v>8.85</c:v>
                      </c:pt>
                      <c:pt idx="866">
                        <c:v>8.85</c:v>
                      </c:pt>
                      <c:pt idx="867">
                        <c:v>8.84</c:v>
                      </c:pt>
                      <c:pt idx="868">
                        <c:v>8.84</c:v>
                      </c:pt>
                      <c:pt idx="869">
                        <c:v>8.83</c:v>
                      </c:pt>
                      <c:pt idx="870">
                        <c:v>8.83</c:v>
                      </c:pt>
                      <c:pt idx="871">
                        <c:v>8.82</c:v>
                      </c:pt>
                      <c:pt idx="872">
                        <c:v>8.82</c:v>
                      </c:pt>
                      <c:pt idx="873">
                        <c:v>8.81</c:v>
                      </c:pt>
                      <c:pt idx="874">
                        <c:v>8.81</c:v>
                      </c:pt>
                      <c:pt idx="875">
                        <c:v>8.81</c:v>
                      </c:pt>
                      <c:pt idx="876">
                        <c:v>8.8000000000000007</c:v>
                      </c:pt>
                      <c:pt idx="877">
                        <c:v>8.8000000000000007</c:v>
                      </c:pt>
                      <c:pt idx="878">
                        <c:v>8.76</c:v>
                      </c:pt>
                      <c:pt idx="879">
                        <c:v>8.7899999999999991</c:v>
                      </c:pt>
                      <c:pt idx="880">
                        <c:v>8.7899999999999991</c:v>
                      </c:pt>
                      <c:pt idx="881">
                        <c:v>8.7799999999999994</c:v>
                      </c:pt>
                      <c:pt idx="882">
                        <c:v>8.7799999999999994</c:v>
                      </c:pt>
                      <c:pt idx="883">
                        <c:v>8.77</c:v>
                      </c:pt>
                      <c:pt idx="884">
                        <c:v>8.77</c:v>
                      </c:pt>
                      <c:pt idx="885">
                        <c:v>8.77</c:v>
                      </c:pt>
                      <c:pt idx="886">
                        <c:v>8.74</c:v>
                      </c:pt>
                      <c:pt idx="887">
                        <c:v>8.74</c:v>
                      </c:pt>
                      <c:pt idx="888">
                        <c:v>8.73</c:v>
                      </c:pt>
                      <c:pt idx="889">
                        <c:v>8.74</c:v>
                      </c:pt>
                      <c:pt idx="890">
                        <c:v>8.75</c:v>
                      </c:pt>
                      <c:pt idx="891">
                        <c:v>8.75</c:v>
                      </c:pt>
                      <c:pt idx="892">
                        <c:v>8.7200000000000006</c:v>
                      </c:pt>
                      <c:pt idx="893">
                        <c:v>8.74</c:v>
                      </c:pt>
                      <c:pt idx="894">
                        <c:v>8.7200000000000006</c:v>
                      </c:pt>
                      <c:pt idx="895">
                        <c:v>8.73</c:v>
                      </c:pt>
                      <c:pt idx="896">
                        <c:v>8.73</c:v>
                      </c:pt>
                      <c:pt idx="897">
                        <c:v>8.7100000000000009</c:v>
                      </c:pt>
                      <c:pt idx="898">
                        <c:v>8.7200000000000006</c:v>
                      </c:pt>
                      <c:pt idx="899">
                        <c:v>8.7200000000000006</c:v>
                      </c:pt>
                      <c:pt idx="900">
                        <c:v>8.7200000000000006</c:v>
                      </c:pt>
                      <c:pt idx="901">
                        <c:v>8.73</c:v>
                      </c:pt>
                      <c:pt idx="902">
                        <c:v>8.69</c:v>
                      </c:pt>
                      <c:pt idx="903">
                        <c:v>8.7200000000000006</c:v>
                      </c:pt>
                      <c:pt idx="904">
                        <c:v>8.68</c:v>
                      </c:pt>
                      <c:pt idx="905">
                        <c:v>8.7200000000000006</c:v>
                      </c:pt>
                      <c:pt idx="906">
                        <c:v>8.7100000000000009</c:v>
                      </c:pt>
                      <c:pt idx="907">
                        <c:v>8.7100000000000009</c:v>
                      </c:pt>
                      <c:pt idx="908">
                        <c:v>8.6999999999999993</c:v>
                      </c:pt>
                      <c:pt idx="909">
                        <c:v>8.6999999999999993</c:v>
                      </c:pt>
                      <c:pt idx="910">
                        <c:v>8.69</c:v>
                      </c:pt>
                      <c:pt idx="911">
                        <c:v>8.69</c:v>
                      </c:pt>
                      <c:pt idx="912">
                        <c:v>8.66</c:v>
                      </c:pt>
                      <c:pt idx="913">
                        <c:v>8.68</c:v>
                      </c:pt>
                      <c:pt idx="914">
                        <c:v>8.6300000000000008</c:v>
                      </c:pt>
                      <c:pt idx="915">
                        <c:v>8.66</c:v>
                      </c:pt>
                      <c:pt idx="916">
                        <c:v>8.64</c:v>
                      </c:pt>
                      <c:pt idx="917">
                        <c:v>8.65</c:v>
                      </c:pt>
                      <c:pt idx="918">
                        <c:v>8.65</c:v>
                      </c:pt>
                      <c:pt idx="919">
                        <c:v>8.6199999999999992</c:v>
                      </c:pt>
                      <c:pt idx="920">
                        <c:v>8.6199999999999992</c:v>
                      </c:pt>
                      <c:pt idx="921">
                        <c:v>8.6199999999999992</c:v>
                      </c:pt>
                      <c:pt idx="922">
                        <c:v>8.64</c:v>
                      </c:pt>
                      <c:pt idx="923">
                        <c:v>8.64</c:v>
                      </c:pt>
                      <c:pt idx="924">
                        <c:v>8.61</c:v>
                      </c:pt>
                      <c:pt idx="925">
                        <c:v>8.59</c:v>
                      </c:pt>
                      <c:pt idx="926">
                        <c:v>8.6199999999999992</c:v>
                      </c:pt>
                      <c:pt idx="927">
                        <c:v>8.6199999999999992</c:v>
                      </c:pt>
                      <c:pt idx="928">
                        <c:v>8.6199999999999992</c:v>
                      </c:pt>
                      <c:pt idx="929">
                        <c:v>8.6199999999999992</c:v>
                      </c:pt>
                      <c:pt idx="930">
                        <c:v>8.61</c:v>
                      </c:pt>
                      <c:pt idx="931">
                        <c:v>8.6199999999999992</c:v>
                      </c:pt>
                      <c:pt idx="932">
                        <c:v>8.59</c:v>
                      </c:pt>
                      <c:pt idx="933">
                        <c:v>8.6199999999999992</c:v>
                      </c:pt>
                      <c:pt idx="934">
                        <c:v>8.61</c:v>
                      </c:pt>
                      <c:pt idx="935">
                        <c:v>8.61</c:v>
                      </c:pt>
                      <c:pt idx="936">
                        <c:v>8.59</c:v>
                      </c:pt>
                      <c:pt idx="937">
                        <c:v>8.61</c:v>
                      </c:pt>
                      <c:pt idx="938">
                        <c:v>8.59</c:v>
                      </c:pt>
                      <c:pt idx="939">
                        <c:v>8.6</c:v>
                      </c:pt>
                      <c:pt idx="940">
                        <c:v>8.6</c:v>
                      </c:pt>
                      <c:pt idx="941">
                        <c:v>8.6</c:v>
                      </c:pt>
                      <c:pt idx="942">
                        <c:v>8.6</c:v>
                      </c:pt>
                      <c:pt idx="943">
                        <c:v>8.6</c:v>
                      </c:pt>
                      <c:pt idx="944">
                        <c:v>8.6</c:v>
                      </c:pt>
                      <c:pt idx="945">
                        <c:v>8.6</c:v>
                      </c:pt>
                      <c:pt idx="946">
                        <c:v>8.59</c:v>
                      </c:pt>
                      <c:pt idx="947">
                        <c:v>8.59</c:v>
                      </c:pt>
                      <c:pt idx="948">
                        <c:v>8.59</c:v>
                      </c:pt>
                      <c:pt idx="949">
                        <c:v>8.59</c:v>
                      </c:pt>
                      <c:pt idx="950">
                        <c:v>8.59</c:v>
                      </c:pt>
                      <c:pt idx="951">
                        <c:v>8.59</c:v>
                      </c:pt>
                      <c:pt idx="952">
                        <c:v>8.58</c:v>
                      </c:pt>
                      <c:pt idx="953">
                        <c:v>8.58</c:v>
                      </c:pt>
                      <c:pt idx="954">
                        <c:v>8.58</c:v>
                      </c:pt>
                      <c:pt idx="955">
                        <c:v>8.58</c:v>
                      </c:pt>
                      <c:pt idx="956">
                        <c:v>8.58</c:v>
                      </c:pt>
                      <c:pt idx="957">
                        <c:v>8.57</c:v>
                      </c:pt>
                      <c:pt idx="958">
                        <c:v>8.57</c:v>
                      </c:pt>
                      <c:pt idx="959">
                        <c:v>8.57</c:v>
                      </c:pt>
                      <c:pt idx="960">
                        <c:v>8.57</c:v>
                      </c:pt>
                      <c:pt idx="961">
                        <c:v>8.57</c:v>
                      </c:pt>
                      <c:pt idx="962">
                        <c:v>8.56</c:v>
                      </c:pt>
                      <c:pt idx="963">
                        <c:v>8.56</c:v>
                      </c:pt>
                      <c:pt idx="964">
                        <c:v>8.56</c:v>
                      </c:pt>
                      <c:pt idx="965">
                        <c:v>8.56</c:v>
                      </c:pt>
                      <c:pt idx="966">
                        <c:v>8.5500000000000007</c:v>
                      </c:pt>
                      <c:pt idx="967">
                        <c:v>8.5500000000000007</c:v>
                      </c:pt>
                      <c:pt idx="968">
                        <c:v>8.5500000000000007</c:v>
                      </c:pt>
                      <c:pt idx="969">
                        <c:v>8.5500000000000007</c:v>
                      </c:pt>
                      <c:pt idx="970">
                        <c:v>8.5399999999999991</c:v>
                      </c:pt>
                      <c:pt idx="971">
                        <c:v>8.5399999999999991</c:v>
                      </c:pt>
                      <c:pt idx="972">
                        <c:v>8.5399999999999991</c:v>
                      </c:pt>
                      <c:pt idx="973">
                        <c:v>8.5399999999999991</c:v>
                      </c:pt>
                      <c:pt idx="974">
                        <c:v>8.5299999999999994</c:v>
                      </c:pt>
                      <c:pt idx="975">
                        <c:v>8.5399999999999991</c:v>
                      </c:pt>
                      <c:pt idx="976">
                        <c:v>8.5299999999999994</c:v>
                      </c:pt>
                      <c:pt idx="977">
                        <c:v>8.5299999999999994</c:v>
                      </c:pt>
                      <c:pt idx="978">
                        <c:v>8.5299999999999994</c:v>
                      </c:pt>
                      <c:pt idx="979">
                        <c:v>8.5299999999999994</c:v>
                      </c:pt>
                      <c:pt idx="980">
                        <c:v>8.5299999999999994</c:v>
                      </c:pt>
                      <c:pt idx="981">
                        <c:v>8.52</c:v>
                      </c:pt>
                      <c:pt idx="982">
                        <c:v>8.52</c:v>
                      </c:pt>
                      <c:pt idx="983">
                        <c:v>8.52</c:v>
                      </c:pt>
                      <c:pt idx="984">
                        <c:v>8.5</c:v>
                      </c:pt>
                      <c:pt idx="985">
                        <c:v>8.41</c:v>
                      </c:pt>
                      <c:pt idx="986">
                        <c:v>8.3800000000000008</c:v>
                      </c:pt>
                      <c:pt idx="987">
                        <c:v>8.3800000000000008</c:v>
                      </c:pt>
                      <c:pt idx="988">
                        <c:v>8.35</c:v>
                      </c:pt>
                      <c:pt idx="989">
                        <c:v>8.32</c:v>
                      </c:pt>
                      <c:pt idx="990">
                        <c:v>8.2899999999999991</c:v>
                      </c:pt>
                      <c:pt idx="991">
                        <c:v>8.2799999999999994</c:v>
                      </c:pt>
                      <c:pt idx="992">
                        <c:v>8.27</c:v>
                      </c:pt>
                      <c:pt idx="993">
                        <c:v>8.26</c:v>
                      </c:pt>
                      <c:pt idx="994">
                        <c:v>8.24</c:v>
                      </c:pt>
                      <c:pt idx="995">
                        <c:v>8.23</c:v>
                      </c:pt>
                      <c:pt idx="996">
                        <c:v>8.2200000000000006</c:v>
                      </c:pt>
                      <c:pt idx="997">
                        <c:v>8.2100000000000009</c:v>
                      </c:pt>
                      <c:pt idx="998">
                        <c:v>8.1999999999999993</c:v>
                      </c:pt>
                      <c:pt idx="999">
                        <c:v>8.18</c:v>
                      </c:pt>
                      <c:pt idx="1000">
                        <c:v>8.19</c:v>
                      </c:pt>
                      <c:pt idx="1001">
                        <c:v>8.15</c:v>
                      </c:pt>
                      <c:pt idx="1002">
                        <c:v>8.14</c:v>
                      </c:pt>
                      <c:pt idx="1003">
                        <c:v>8.16</c:v>
                      </c:pt>
                      <c:pt idx="1004">
                        <c:v>8.17</c:v>
                      </c:pt>
                      <c:pt idx="1005">
                        <c:v>8.14</c:v>
                      </c:pt>
                      <c:pt idx="1006">
                        <c:v>8.17</c:v>
                      </c:pt>
                      <c:pt idx="1007">
                        <c:v>8.17</c:v>
                      </c:pt>
                      <c:pt idx="1008">
                        <c:v>8.1199999999999992</c:v>
                      </c:pt>
                      <c:pt idx="1009">
                        <c:v>8.11</c:v>
                      </c:pt>
                      <c:pt idx="1010">
                        <c:v>8.1199999999999992</c:v>
                      </c:pt>
                      <c:pt idx="1011">
                        <c:v>8.11</c:v>
                      </c:pt>
                      <c:pt idx="1012">
                        <c:v>8.11</c:v>
                      </c:pt>
                      <c:pt idx="1013">
                        <c:v>8.1</c:v>
                      </c:pt>
                      <c:pt idx="1014">
                        <c:v>8.09</c:v>
                      </c:pt>
                      <c:pt idx="1015">
                        <c:v>8.08</c:v>
                      </c:pt>
                      <c:pt idx="1016">
                        <c:v>8.1</c:v>
                      </c:pt>
                      <c:pt idx="1017">
                        <c:v>8.1</c:v>
                      </c:pt>
                      <c:pt idx="1018">
                        <c:v>8.11</c:v>
                      </c:pt>
                      <c:pt idx="1019">
                        <c:v>8.09</c:v>
                      </c:pt>
                      <c:pt idx="1020">
                        <c:v>8.11</c:v>
                      </c:pt>
                      <c:pt idx="1021">
                        <c:v>8.11</c:v>
                      </c:pt>
                      <c:pt idx="1022">
                        <c:v>8.08</c:v>
                      </c:pt>
                      <c:pt idx="1023">
                        <c:v>8.09</c:v>
                      </c:pt>
                      <c:pt idx="1024">
                        <c:v>8.1</c:v>
                      </c:pt>
                      <c:pt idx="1025">
                        <c:v>8.1</c:v>
                      </c:pt>
                      <c:pt idx="1026">
                        <c:v>8.09</c:v>
                      </c:pt>
                      <c:pt idx="1027">
                        <c:v>8.11</c:v>
                      </c:pt>
                      <c:pt idx="1028">
                        <c:v>8.11</c:v>
                      </c:pt>
                      <c:pt idx="1029">
                        <c:v>8.1</c:v>
                      </c:pt>
                      <c:pt idx="1030">
                        <c:v>8.11</c:v>
                      </c:pt>
                      <c:pt idx="1031">
                        <c:v>8.1199999999999992</c:v>
                      </c:pt>
                      <c:pt idx="1032">
                        <c:v>8.11</c:v>
                      </c:pt>
                      <c:pt idx="1033">
                        <c:v>8.11</c:v>
                      </c:pt>
                      <c:pt idx="1034">
                        <c:v>8.11</c:v>
                      </c:pt>
                      <c:pt idx="1035">
                        <c:v>8.11</c:v>
                      </c:pt>
                      <c:pt idx="1036">
                        <c:v>8.11</c:v>
                      </c:pt>
                      <c:pt idx="1037">
                        <c:v>8.11</c:v>
                      </c:pt>
                      <c:pt idx="1038">
                        <c:v>8.11</c:v>
                      </c:pt>
                      <c:pt idx="1039">
                        <c:v>8.11</c:v>
                      </c:pt>
                      <c:pt idx="1040">
                        <c:v>8.1</c:v>
                      </c:pt>
                      <c:pt idx="1041">
                        <c:v>8.1</c:v>
                      </c:pt>
                      <c:pt idx="1042">
                        <c:v>8.1</c:v>
                      </c:pt>
                      <c:pt idx="1043">
                        <c:v>8.1</c:v>
                      </c:pt>
                      <c:pt idx="1044">
                        <c:v>8.1</c:v>
                      </c:pt>
                      <c:pt idx="1045">
                        <c:v>8.1</c:v>
                      </c:pt>
                      <c:pt idx="1046">
                        <c:v>8.1</c:v>
                      </c:pt>
                      <c:pt idx="1047">
                        <c:v>8.1</c:v>
                      </c:pt>
                      <c:pt idx="1048">
                        <c:v>8.1</c:v>
                      </c:pt>
                      <c:pt idx="1049">
                        <c:v>8.1</c:v>
                      </c:pt>
                      <c:pt idx="1050">
                        <c:v>8.1</c:v>
                      </c:pt>
                      <c:pt idx="1051">
                        <c:v>8.09</c:v>
                      </c:pt>
                      <c:pt idx="1052">
                        <c:v>8.1</c:v>
                      </c:pt>
                      <c:pt idx="1053">
                        <c:v>8.09</c:v>
                      </c:pt>
                      <c:pt idx="1054">
                        <c:v>8.09</c:v>
                      </c:pt>
                      <c:pt idx="1055">
                        <c:v>8.09</c:v>
                      </c:pt>
                      <c:pt idx="1056">
                        <c:v>8.09</c:v>
                      </c:pt>
                      <c:pt idx="1057">
                        <c:v>8.09</c:v>
                      </c:pt>
                      <c:pt idx="1058">
                        <c:v>8.09</c:v>
                      </c:pt>
                      <c:pt idx="1059">
                        <c:v>8.09</c:v>
                      </c:pt>
                      <c:pt idx="1060">
                        <c:v>8.09</c:v>
                      </c:pt>
                      <c:pt idx="1061">
                        <c:v>8.09</c:v>
                      </c:pt>
                      <c:pt idx="1062">
                        <c:v>8.08</c:v>
                      </c:pt>
                      <c:pt idx="1063">
                        <c:v>8.08</c:v>
                      </c:pt>
                      <c:pt idx="1064">
                        <c:v>8.08</c:v>
                      </c:pt>
                      <c:pt idx="1065">
                        <c:v>8.09</c:v>
                      </c:pt>
                      <c:pt idx="1066">
                        <c:v>8.09</c:v>
                      </c:pt>
                      <c:pt idx="1067">
                        <c:v>8.09</c:v>
                      </c:pt>
                      <c:pt idx="1068">
                        <c:v>8.09</c:v>
                      </c:pt>
                      <c:pt idx="1069">
                        <c:v>8.1</c:v>
                      </c:pt>
                      <c:pt idx="1070">
                        <c:v>8.1</c:v>
                      </c:pt>
                      <c:pt idx="1071">
                        <c:v>8.1</c:v>
                      </c:pt>
                      <c:pt idx="1072">
                        <c:v>8.11</c:v>
                      </c:pt>
                      <c:pt idx="1073">
                        <c:v>8.1199999999999992</c:v>
                      </c:pt>
                      <c:pt idx="1074">
                        <c:v>8.1199999999999992</c:v>
                      </c:pt>
                      <c:pt idx="1075">
                        <c:v>8.1300000000000008</c:v>
                      </c:pt>
                      <c:pt idx="1076">
                        <c:v>8.14</c:v>
                      </c:pt>
                      <c:pt idx="1077">
                        <c:v>8.14</c:v>
                      </c:pt>
                      <c:pt idx="1078">
                        <c:v>8.15</c:v>
                      </c:pt>
                      <c:pt idx="1079">
                        <c:v>8.1999999999999993</c:v>
                      </c:pt>
                      <c:pt idx="1080">
                        <c:v>8.25</c:v>
                      </c:pt>
                      <c:pt idx="1081">
                        <c:v>8.27</c:v>
                      </c:pt>
                      <c:pt idx="1082">
                        <c:v>8.2799999999999994</c:v>
                      </c:pt>
                      <c:pt idx="1083">
                        <c:v>8.3000000000000007</c:v>
                      </c:pt>
                      <c:pt idx="1084">
                        <c:v>8.31</c:v>
                      </c:pt>
                      <c:pt idx="1085">
                        <c:v>8.33</c:v>
                      </c:pt>
                      <c:pt idx="1086">
                        <c:v>8.33</c:v>
                      </c:pt>
                      <c:pt idx="1087">
                        <c:v>8.34</c:v>
                      </c:pt>
                      <c:pt idx="1088">
                        <c:v>8.35</c:v>
                      </c:pt>
                      <c:pt idx="1089">
                        <c:v>8.36</c:v>
                      </c:pt>
                      <c:pt idx="1090">
                        <c:v>8.36</c:v>
                      </c:pt>
                      <c:pt idx="1091">
                        <c:v>8.3699999999999992</c:v>
                      </c:pt>
                      <c:pt idx="1092">
                        <c:v>8.36</c:v>
                      </c:pt>
                      <c:pt idx="1093">
                        <c:v>8.36</c:v>
                      </c:pt>
                      <c:pt idx="1094">
                        <c:v>8.36</c:v>
                      </c:pt>
                      <c:pt idx="1095">
                        <c:v>8.35</c:v>
                      </c:pt>
                      <c:pt idx="1096">
                        <c:v>8.36</c:v>
                      </c:pt>
                      <c:pt idx="1097">
                        <c:v>8.34</c:v>
                      </c:pt>
                      <c:pt idx="1098">
                        <c:v>8.3800000000000008</c:v>
                      </c:pt>
                      <c:pt idx="1099">
                        <c:v>8.3699999999999992</c:v>
                      </c:pt>
                      <c:pt idx="1100">
                        <c:v>8.3699999999999992</c:v>
                      </c:pt>
                      <c:pt idx="1101">
                        <c:v>8.34</c:v>
                      </c:pt>
                      <c:pt idx="1102">
                        <c:v>8.35</c:v>
                      </c:pt>
                      <c:pt idx="1103">
                        <c:v>8.34</c:v>
                      </c:pt>
                      <c:pt idx="1104">
                        <c:v>8.34</c:v>
                      </c:pt>
                      <c:pt idx="1105">
                        <c:v>8.34</c:v>
                      </c:pt>
                      <c:pt idx="1106">
                        <c:v>8.36</c:v>
                      </c:pt>
                      <c:pt idx="1107">
                        <c:v>8.34</c:v>
                      </c:pt>
                      <c:pt idx="1108">
                        <c:v>8.33</c:v>
                      </c:pt>
                      <c:pt idx="1109">
                        <c:v>8.34</c:v>
                      </c:pt>
                      <c:pt idx="1110">
                        <c:v>8.36</c:v>
                      </c:pt>
                      <c:pt idx="1111">
                        <c:v>8.35</c:v>
                      </c:pt>
                      <c:pt idx="1112">
                        <c:v>8.35</c:v>
                      </c:pt>
                      <c:pt idx="1113">
                        <c:v>8.35</c:v>
                      </c:pt>
                      <c:pt idx="1114">
                        <c:v>8.32</c:v>
                      </c:pt>
                      <c:pt idx="1115">
                        <c:v>8.35</c:v>
                      </c:pt>
                      <c:pt idx="1116">
                        <c:v>8.35</c:v>
                      </c:pt>
                      <c:pt idx="1117">
                        <c:v>8.33</c:v>
                      </c:pt>
                      <c:pt idx="1118">
                        <c:v>8.33</c:v>
                      </c:pt>
                      <c:pt idx="1119">
                        <c:v>8.35</c:v>
                      </c:pt>
                      <c:pt idx="1120">
                        <c:v>8.31</c:v>
                      </c:pt>
                      <c:pt idx="1121">
                        <c:v>8.32</c:v>
                      </c:pt>
                      <c:pt idx="1122">
                        <c:v>8.33</c:v>
                      </c:pt>
                      <c:pt idx="1123">
                        <c:v>8.33</c:v>
                      </c:pt>
                      <c:pt idx="1124">
                        <c:v>8.33</c:v>
                      </c:pt>
                      <c:pt idx="1125">
                        <c:v>8.32</c:v>
                      </c:pt>
                      <c:pt idx="1126">
                        <c:v>8.3000000000000007</c:v>
                      </c:pt>
                      <c:pt idx="1127">
                        <c:v>8.33</c:v>
                      </c:pt>
                      <c:pt idx="1128">
                        <c:v>8.33</c:v>
                      </c:pt>
                      <c:pt idx="1129">
                        <c:v>8.33</c:v>
                      </c:pt>
                      <c:pt idx="1130">
                        <c:v>8.33</c:v>
                      </c:pt>
                      <c:pt idx="1131">
                        <c:v>8.33</c:v>
                      </c:pt>
                      <c:pt idx="1132">
                        <c:v>8.33</c:v>
                      </c:pt>
                      <c:pt idx="1133">
                        <c:v>8.33</c:v>
                      </c:pt>
                      <c:pt idx="1134">
                        <c:v>8.33</c:v>
                      </c:pt>
                      <c:pt idx="1135">
                        <c:v>8.33</c:v>
                      </c:pt>
                      <c:pt idx="1136">
                        <c:v>8.33</c:v>
                      </c:pt>
                      <c:pt idx="1137">
                        <c:v>8.32</c:v>
                      </c:pt>
                      <c:pt idx="1138">
                        <c:v>8.32</c:v>
                      </c:pt>
                      <c:pt idx="1139">
                        <c:v>8.32</c:v>
                      </c:pt>
                      <c:pt idx="1140">
                        <c:v>8.32</c:v>
                      </c:pt>
                      <c:pt idx="1141">
                        <c:v>8.32</c:v>
                      </c:pt>
                      <c:pt idx="1142">
                        <c:v>8.3000000000000007</c:v>
                      </c:pt>
                      <c:pt idx="1143">
                        <c:v>8.2899999999999991</c:v>
                      </c:pt>
                      <c:pt idx="1144">
                        <c:v>8.2799999999999994</c:v>
                      </c:pt>
                      <c:pt idx="1145">
                        <c:v>8.2799999999999994</c:v>
                      </c:pt>
                      <c:pt idx="1146">
                        <c:v>8.27</c:v>
                      </c:pt>
                      <c:pt idx="1147">
                        <c:v>8.26</c:v>
                      </c:pt>
                      <c:pt idx="1148">
                        <c:v>8.26</c:v>
                      </c:pt>
                      <c:pt idx="1149">
                        <c:v>8.26</c:v>
                      </c:pt>
                      <c:pt idx="1150">
                        <c:v>8.25</c:v>
                      </c:pt>
                      <c:pt idx="1151">
                        <c:v>8.25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AC9-4E48-BCBB-9EAC205180CC}"/>
                  </c:ext>
                </c:extLst>
              </c15:ser>
            </c15:filteredScatterSeries>
          </c:ext>
        </c:extLst>
      </c:scatterChart>
      <c:valAx>
        <c:axId val="888051103"/>
        <c:scaling>
          <c:orientation val="minMax"/>
          <c:max val="44347"/>
          <c:min val="4428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Date in 2021</a:t>
                </a:r>
              </a:p>
            </c:rich>
          </c:tx>
          <c:layout>
            <c:manualLayout>
              <c:xMode val="edge"/>
              <c:yMode val="edge"/>
              <c:x val="0.44537343520418399"/>
              <c:y val="0.94923140857392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m\ 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6927"/>
        <c:crosses val="autoZero"/>
        <c:crossBetween val="midCat"/>
        <c:majorUnit val="5"/>
        <c:minorUnit val="1"/>
      </c:valAx>
      <c:valAx>
        <c:axId val="888056927"/>
        <c:scaling>
          <c:orientation val="minMax"/>
          <c:max val="15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River Height</a:t>
                </a:r>
                <a:r>
                  <a:rPr lang="en-US" sz="2000" baseline="0"/>
                  <a:t>   </a:t>
                </a:r>
                <a:r>
                  <a:rPr lang="en-US" sz="1400" baseline="0"/>
                  <a:t>(feet)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"/>
              <c:y val="0.328139545056867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11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St. Mary's River Gauge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526984908136488E-2"/>
          <c:y val="7.7921259842519686E-2"/>
          <c:w val="0.87263968175853002"/>
          <c:h val="0.71964041994750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Stage!$G$2</c:f>
              <c:strCache>
                <c:ptCount val="1"/>
                <c:pt idx="0">
                  <c:v>4182769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Stage!$F$3:$F$5858</c:f>
              <c:numCache>
                <c:formatCode>m/d/yyyy\ h:mm</c:formatCode>
                <c:ptCount val="5856"/>
                <c:pt idx="0">
                  <c:v>44287</c:v>
                </c:pt>
                <c:pt idx="1">
                  <c:v>44287.010416666664</c:v>
                </c:pt>
                <c:pt idx="2">
                  <c:v>44287.020833333336</c:v>
                </c:pt>
                <c:pt idx="3">
                  <c:v>44287.03125</c:v>
                </c:pt>
                <c:pt idx="4">
                  <c:v>44287.041666666664</c:v>
                </c:pt>
                <c:pt idx="5">
                  <c:v>44287.052083333336</c:v>
                </c:pt>
                <c:pt idx="6">
                  <c:v>44287.0625</c:v>
                </c:pt>
                <c:pt idx="7">
                  <c:v>44287.072916666664</c:v>
                </c:pt>
                <c:pt idx="8">
                  <c:v>44287.083333333336</c:v>
                </c:pt>
                <c:pt idx="9">
                  <c:v>44287.09375</c:v>
                </c:pt>
                <c:pt idx="10">
                  <c:v>44287.104166666664</c:v>
                </c:pt>
                <c:pt idx="11">
                  <c:v>44287.114583333336</c:v>
                </c:pt>
                <c:pt idx="12">
                  <c:v>44287.125</c:v>
                </c:pt>
                <c:pt idx="13">
                  <c:v>44287.135416666664</c:v>
                </c:pt>
                <c:pt idx="14">
                  <c:v>44287.145833333336</c:v>
                </c:pt>
                <c:pt idx="15">
                  <c:v>44287.15625</c:v>
                </c:pt>
                <c:pt idx="16">
                  <c:v>44287.166666666664</c:v>
                </c:pt>
                <c:pt idx="17">
                  <c:v>44287.177083333336</c:v>
                </c:pt>
                <c:pt idx="18">
                  <c:v>44287.1875</c:v>
                </c:pt>
                <c:pt idx="19">
                  <c:v>44287.197916666664</c:v>
                </c:pt>
                <c:pt idx="20">
                  <c:v>44287.208333333336</c:v>
                </c:pt>
                <c:pt idx="21">
                  <c:v>44287.21875</c:v>
                </c:pt>
                <c:pt idx="22">
                  <c:v>44287.229166666664</c:v>
                </c:pt>
                <c:pt idx="23">
                  <c:v>44287.239583333336</c:v>
                </c:pt>
                <c:pt idx="24">
                  <c:v>44287.25</c:v>
                </c:pt>
                <c:pt idx="25">
                  <c:v>44287.260416666664</c:v>
                </c:pt>
                <c:pt idx="26">
                  <c:v>44287.270833333336</c:v>
                </c:pt>
                <c:pt idx="27">
                  <c:v>44287.28125</c:v>
                </c:pt>
                <c:pt idx="28">
                  <c:v>44287.291666666664</c:v>
                </c:pt>
                <c:pt idx="29">
                  <c:v>44287.302083333336</c:v>
                </c:pt>
                <c:pt idx="30">
                  <c:v>44287.3125</c:v>
                </c:pt>
                <c:pt idx="31">
                  <c:v>44287.322916666664</c:v>
                </c:pt>
                <c:pt idx="32">
                  <c:v>44287.333333333336</c:v>
                </c:pt>
                <c:pt idx="33">
                  <c:v>44287.34375</c:v>
                </c:pt>
                <c:pt idx="34">
                  <c:v>44287.354166666664</c:v>
                </c:pt>
                <c:pt idx="35">
                  <c:v>44287.364583333336</c:v>
                </c:pt>
                <c:pt idx="36">
                  <c:v>44287.375</c:v>
                </c:pt>
                <c:pt idx="37">
                  <c:v>44287.385416666664</c:v>
                </c:pt>
                <c:pt idx="38">
                  <c:v>44287.395833333336</c:v>
                </c:pt>
                <c:pt idx="39">
                  <c:v>44287.40625</c:v>
                </c:pt>
                <c:pt idx="40">
                  <c:v>44287.416666666664</c:v>
                </c:pt>
                <c:pt idx="41">
                  <c:v>44287.427083333336</c:v>
                </c:pt>
                <c:pt idx="42">
                  <c:v>44287.4375</c:v>
                </c:pt>
                <c:pt idx="43">
                  <c:v>44287.447916666664</c:v>
                </c:pt>
                <c:pt idx="44">
                  <c:v>44287.458333333336</c:v>
                </c:pt>
                <c:pt idx="45">
                  <c:v>44287.46875</c:v>
                </c:pt>
                <c:pt idx="46">
                  <c:v>44287.479166666664</c:v>
                </c:pt>
                <c:pt idx="47">
                  <c:v>44287.489583333336</c:v>
                </c:pt>
                <c:pt idx="48">
                  <c:v>44287.5</c:v>
                </c:pt>
                <c:pt idx="49">
                  <c:v>44287.510416666664</c:v>
                </c:pt>
                <c:pt idx="50">
                  <c:v>44287.520833333336</c:v>
                </c:pt>
                <c:pt idx="51">
                  <c:v>44287.53125</c:v>
                </c:pt>
                <c:pt idx="52">
                  <c:v>44287.541666666664</c:v>
                </c:pt>
                <c:pt idx="53">
                  <c:v>44287.552083333336</c:v>
                </c:pt>
                <c:pt idx="54">
                  <c:v>44287.5625</c:v>
                </c:pt>
                <c:pt idx="55">
                  <c:v>44287.572916666664</c:v>
                </c:pt>
                <c:pt idx="56">
                  <c:v>44287.583333333336</c:v>
                </c:pt>
                <c:pt idx="57">
                  <c:v>44287.59375</c:v>
                </c:pt>
                <c:pt idx="58">
                  <c:v>44287.604166666664</c:v>
                </c:pt>
                <c:pt idx="59">
                  <c:v>44287.614583333336</c:v>
                </c:pt>
                <c:pt idx="60">
                  <c:v>44287.625</c:v>
                </c:pt>
                <c:pt idx="61">
                  <c:v>44287.635416666664</c:v>
                </c:pt>
                <c:pt idx="62">
                  <c:v>44287.645833333336</c:v>
                </c:pt>
                <c:pt idx="63">
                  <c:v>44287.65625</c:v>
                </c:pt>
                <c:pt idx="64">
                  <c:v>44287.666666666664</c:v>
                </c:pt>
                <c:pt idx="65">
                  <c:v>44287.677083333336</c:v>
                </c:pt>
                <c:pt idx="66">
                  <c:v>44287.6875</c:v>
                </c:pt>
                <c:pt idx="67">
                  <c:v>44287.697916666664</c:v>
                </c:pt>
                <c:pt idx="68">
                  <c:v>44287.708333333336</c:v>
                </c:pt>
                <c:pt idx="69">
                  <c:v>44287.71875</c:v>
                </c:pt>
                <c:pt idx="70">
                  <c:v>44287.729166666664</c:v>
                </c:pt>
                <c:pt idx="71">
                  <c:v>44287.739583333336</c:v>
                </c:pt>
                <c:pt idx="72">
                  <c:v>44287.75</c:v>
                </c:pt>
                <c:pt idx="73">
                  <c:v>44287.760416666664</c:v>
                </c:pt>
                <c:pt idx="74">
                  <c:v>44287.770833333336</c:v>
                </c:pt>
                <c:pt idx="75">
                  <c:v>44287.78125</c:v>
                </c:pt>
                <c:pt idx="76">
                  <c:v>44287.791666666664</c:v>
                </c:pt>
                <c:pt idx="77">
                  <c:v>44287.802083333336</c:v>
                </c:pt>
                <c:pt idx="78">
                  <c:v>44287.8125</c:v>
                </c:pt>
                <c:pt idx="79">
                  <c:v>44287.822916666664</c:v>
                </c:pt>
                <c:pt idx="80">
                  <c:v>44287.833333333336</c:v>
                </c:pt>
                <c:pt idx="81">
                  <c:v>44287.84375</c:v>
                </c:pt>
                <c:pt idx="82">
                  <c:v>44287.854166666664</c:v>
                </c:pt>
                <c:pt idx="83">
                  <c:v>44287.864583333336</c:v>
                </c:pt>
                <c:pt idx="84">
                  <c:v>44287.875</c:v>
                </c:pt>
                <c:pt idx="85">
                  <c:v>44287.885416666664</c:v>
                </c:pt>
                <c:pt idx="86">
                  <c:v>44287.895833333336</c:v>
                </c:pt>
                <c:pt idx="87">
                  <c:v>44287.90625</c:v>
                </c:pt>
                <c:pt idx="88">
                  <c:v>44287.916666666664</c:v>
                </c:pt>
                <c:pt idx="89">
                  <c:v>44287.927083333336</c:v>
                </c:pt>
                <c:pt idx="90">
                  <c:v>44287.9375</c:v>
                </c:pt>
                <c:pt idx="91">
                  <c:v>44287.947916666664</c:v>
                </c:pt>
                <c:pt idx="92">
                  <c:v>44287.958333333336</c:v>
                </c:pt>
                <c:pt idx="93">
                  <c:v>44287.96875</c:v>
                </c:pt>
                <c:pt idx="94">
                  <c:v>44287.979166666664</c:v>
                </c:pt>
                <c:pt idx="95">
                  <c:v>44287.989583333336</c:v>
                </c:pt>
                <c:pt idx="96">
                  <c:v>44288</c:v>
                </c:pt>
                <c:pt idx="97">
                  <c:v>44288.010416666664</c:v>
                </c:pt>
                <c:pt idx="98">
                  <c:v>44288.020833333336</c:v>
                </c:pt>
                <c:pt idx="99">
                  <c:v>44288.03125</c:v>
                </c:pt>
                <c:pt idx="100">
                  <c:v>44288.041666666664</c:v>
                </c:pt>
                <c:pt idx="101">
                  <c:v>44288.052083333336</c:v>
                </c:pt>
                <c:pt idx="102">
                  <c:v>44288.0625</c:v>
                </c:pt>
                <c:pt idx="103">
                  <c:v>44288.072916666664</c:v>
                </c:pt>
                <c:pt idx="104">
                  <c:v>44288.083333333336</c:v>
                </c:pt>
                <c:pt idx="105">
                  <c:v>44288.09375</c:v>
                </c:pt>
                <c:pt idx="106">
                  <c:v>44288.104166666664</c:v>
                </c:pt>
                <c:pt idx="107">
                  <c:v>44288.114583333336</c:v>
                </c:pt>
                <c:pt idx="108">
                  <c:v>44288.125</c:v>
                </c:pt>
                <c:pt idx="109">
                  <c:v>44288.135416666664</c:v>
                </c:pt>
                <c:pt idx="110">
                  <c:v>44288.145833333336</c:v>
                </c:pt>
                <c:pt idx="111">
                  <c:v>44288.15625</c:v>
                </c:pt>
                <c:pt idx="112">
                  <c:v>44288.166666666664</c:v>
                </c:pt>
                <c:pt idx="113">
                  <c:v>44288.177083333336</c:v>
                </c:pt>
                <c:pt idx="114">
                  <c:v>44288.1875</c:v>
                </c:pt>
                <c:pt idx="115">
                  <c:v>44288.197916666664</c:v>
                </c:pt>
                <c:pt idx="116">
                  <c:v>44288.208333333336</c:v>
                </c:pt>
                <c:pt idx="117">
                  <c:v>44288.21875</c:v>
                </c:pt>
                <c:pt idx="118">
                  <c:v>44288.229166666664</c:v>
                </c:pt>
                <c:pt idx="119">
                  <c:v>44288.239583333336</c:v>
                </c:pt>
                <c:pt idx="120">
                  <c:v>44288.25</c:v>
                </c:pt>
                <c:pt idx="121">
                  <c:v>44288.260416666664</c:v>
                </c:pt>
                <c:pt idx="122">
                  <c:v>44288.270833333336</c:v>
                </c:pt>
                <c:pt idx="123">
                  <c:v>44288.28125</c:v>
                </c:pt>
                <c:pt idx="124">
                  <c:v>44288.291666666664</c:v>
                </c:pt>
                <c:pt idx="125">
                  <c:v>44288.302083333336</c:v>
                </c:pt>
                <c:pt idx="126">
                  <c:v>44288.3125</c:v>
                </c:pt>
                <c:pt idx="127">
                  <c:v>44288.322916666664</c:v>
                </c:pt>
                <c:pt idx="128">
                  <c:v>44288.333333333336</c:v>
                </c:pt>
                <c:pt idx="129">
                  <c:v>44288.34375</c:v>
                </c:pt>
                <c:pt idx="130">
                  <c:v>44288.354166666664</c:v>
                </c:pt>
                <c:pt idx="131">
                  <c:v>44288.364583333336</c:v>
                </c:pt>
                <c:pt idx="132">
                  <c:v>44288.375</c:v>
                </c:pt>
                <c:pt idx="133">
                  <c:v>44288.385416666664</c:v>
                </c:pt>
                <c:pt idx="134">
                  <c:v>44288.395833333336</c:v>
                </c:pt>
                <c:pt idx="135">
                  <c:v>44288.40625</c:v>
                </c:pt>
                <c:pt idx="136">
                  <c:v>44288.416666666664</c:v>
                </c:pt>
                <c:pt idx="137">
                  <c:v>44288.427083333336</c:v>
                </c:pt>
                <c:pt idx="138">
                  <c:v>44288.4375</c:v>
                </c:pt>
                <c:pt idx="139">
                  <c:v>44288.447916666664</c:v>
                </c:pt>
                <c:pt idx="140">
                  <c:v>44288.458333333336</c:v>
                </c:pt>
                <c:pt idx="141">
                  <c:v>44288.46875</c:v>
                </c:pt>
                <c:pt idx="142">
                  <c:v>44288.479166666664</c:v>
                </c:pt>
                <c:pt idx="143">
                  <c:v>44288.489583333336</c:v>
                </c:pt>
                <c:pt idx="144">
                  <c:v>44288.5</c:v>
                </c:pt>
                <c:pt idx="145">
                  <c:v>44288.510416666664</c:v>
                </c:pt>
                <c:pt idx="146">
                  <c:v>44288.520833333336</c:v>
                </c:pt>
                <c:pt idx="147">
                  <c:v>44288.53125</c:v>
                </c:pt>
                <c:pt idx="148">
                  <c:v>44288.541666666664</c:v>
                </c:pt>
                <c:pt idx="149">
                  <c:v>44288.552083333336</c:v>
                </c:pt>
                <c:pt idx="150">
                  <c:v>44288.5625</c:v>
                </c:pt>
                <c:pt idx="151">
                  <c:v>44288.572916666664</c:v>
                </c:pt>
                <c:pt idx="152">
                  <c:v>44288.583333333336</c:v>
                </c:pt>
                <c:pt idx="153">
                  <c:v>44288.59375</c:v>
                </c:pt>
                <c:pt idx="154">
                  <c:v>44288.604166666664</c:v>
                </c:pt>
                <c:pt idx="155">
                  <c:v>44288.614583333336</c:v>
                </c:pt>
                <c:pt idx="156">
                  <c:v>44288.625</c:v>
                </c:pt>
                <c:pt idx="157">
                  <c:v>44288.635416666664</c:v>
                </c:pt>
                <c:pt idx="158">
                  <c:v>44288.645833333336</c:v>
                </c:pt>
                <c:pt idx="159">
                  <c:v>44288.65625</c:v>
                </c:pt>
                <c:pt idx="160">
                  <c:v>44288.666666666664</c:v>
                </c:pt>
                <c:pt idx="161">
                  <c:v>44288.677083333336</c:v>
                </c:pt>
                <c:pt idx="162">
                  <c:v>44288.6875</c:v>
                </c:pt>
                <c:pt idx="163">
                  <c:v>44288.697916666664</c:v>
                </c:pt>
                <c:pt idx="164">
                  <c:v>44288.708333333336</c:v>
                </c:pt>
                <c:pt idx="165">
                  <c:v>44288.71875</c:v>
                </c:pt>
                <c:pt idx="166">
                  <c:v>44288.729166666664</c:v>
                </c:pt>
                <c:pt idx="167">
                  <c:v>44288.739583333336</c:v>
                </c:pt>
                <c:pt idx="168">
                  <c:v>44288.75</c:v>
                </c:pt>
                <c:pt idx="169">
                  <c:v>44288.760416666664</c:v>
                </c:pt>
                <c:pt idx="170">
                  <c:v>44288.770833333336</c:v>
                </c:pt>
                <c:pt idx="171">
                  <c:v>44288.78125</c:v>
                </c:pt>
                <c:pt idx="172">
                  <c:v>44288.791666666664</c:v>
                </c:pt>
                <c:pt idx="173">
                  <c:v>44288.802083333336</c:v>
                </c:pt>
                <c:pt idx="174">
                  <c:v>44288.8125</c:v>
                </c:pt>
                <c:pt idx="175">
                  <c:v>44288.822916666664</c:v>
                </c:pt>
                <c:pt idx="176">
                  <c:v>44288.833333333336</c:v>
                </c:pt>
                <c:pt idx="177">
                  <c:v>44288.84375</c:v>
                </c:pt>
                <c:pt idx="178">
                  <c:v>44288.854166666664</c:v>
                </c:pt>
                <c:pt idx="179">
                  <c:v>44288.864583333336</c:v>
                </c:pt>
                <c:pt idx="180">
                  <c:v>44288.875</c:v>
                </c:pt>
                <c:pt idx="181">
                  <c:v>44288.885416666664</c:v>
                </c:pt>
                <c:pt idx="182">
                  <c:v>44288.895833333336</c:v>
                </c:pt>
                <c:pt idx="183">
                  <c:v>44288.90625</c:v>
                </c:pt>
                <c:pt idx="184">
                  <c:v>44288.916666666664</c:v>
                </c:pt>
                <c:pt idx="185">
                  <c:v>44288.927083333336</c:v>
                </c:pt>
                <c:pt idx="186">
                  <c:v>44288.9375</c:v>
                </c:pt>
                <c:pt idx="187">
                  <c:v>44288.947916666664</c:v>
                </c:pt>
                <c:pt idx="188">
                  <c:v>44288.958333333336</c:v>
                </c:pt>
                <c:pt idx="189">
                  <c:v>44288.96875</c:v>
                </c:pt>
                <c:pt idx="190">
                  <c:v>44288.979166666664</c:v>
                </c:pt>
                <c:pt idx="191">
                  <c:v>44288.989583333336</c:v>
                </c:pt>
                <c:pt idx="192">
                  <c:v>44289</c:v>
                </c:pt>
                <c:pt idx="193">
                  <c:v>44289.010416666664</c:v>
                </c:pt>
                <c:pt idx="194">
                  <c:v>44289.020833333336</c:v>
                </c:pt>
                <c:pt idx="195">
                  <c:v>44289.03125</c:v>
                </c:pt>
                <c:pt idx="196">
                  <c:v>44289.041666666664</c:v>
                </c:pt>
                <c:pt idx="197">
                  <c:v>44289.052083333336</c:v>
                </c:pt>
                <c:pt idx="198">
                  <c:v>44289.0625</c:v>
                </c:pt>
                <c:pt idx="199">
                  <c:v>44289.072916666664</c:v>
                </c:pt>
                <c:pt idx="200">
                  <c:v>44289.083333333336</c:v>
                </c:pt>
                <c:pt idx="201">
                  <c:v>44289.09375</c:v>
                </c:pt>
                <c:pt idx="202">
                  <c:v>44289.104166666664</c:v>
                </c:pt>
                <c:pt idx="203">
                  <c:v>44289.114583333336</c:v>
                </c:pt>
                <c:pt idx="204">
                  <c:v>44289.125</c:v>
                </c:pt>
                <c:pt idx="205">
                  <c:v>44289.135416666664</c:v>
                </c:pt>
                <c:pt idx="206">
                  <c:v>44289.145833333336</c:v>
                </c:pt>
                <c:pt idx="207">
                  <c:v>44289.15625</c:v>
                </c:pt>
                <c:pt idx="208">
                  <c:v>44289.166666666664</c:v>
                </c:pt>
                <c:pt idx="209">
                  <c:v>44289.177083333336</c:v>
                </c:pt>
                <c:pt idx="210">
                  <c:v>44289.1875</c:v>
                </c:pt>
                <c:pt idx="211">
                  <c:v>44289.197916666664</c:v>
                </c:pt>
                <c:pt idx="212">
                  <c:v>44289.208333333336</c:v>
                </c:pt>
                <c:pt idx="213">
                  <c:v>44289.21875</c:v>
                </c:pt>
                <c:pt idx="214">
                  <c:v>44289.229166666664</c:v>
                </c:pt>
                <c:pt idx="215">
                  <c:v>44289.239583333336</c:v>
                </c:pt>
                <c:pt idx="216">
                  <c:v>44289.25</c:v>
                </c:pt>
                <c:pt idx="217">
                  <c:v>44289.260416666664</c:v>
                </c:pt>
                <c:pt idx="218">
                  <c:v>44289.270833333336</c:v>
                </c:pt>
                <c:pt idx="219">
                  <c:v>44289.28125</c:v>
                </c:pt>
                <c:pt idx="220">
                  <c:v>44289.291666666664</c:v>
                </c:pt>
                <c:pt idx="221">
                  <c:v>44289.302083333336</c:v>
                </c:pt>
                <c:pt idx="222">
                  <c:v>44289.3125</c:v>
                </c:pt>
                <c:pt idx="223">
                  <c:v>44289.322916666664</c:v>
                </c:pt>
                <c:pt idx="224">
                  <c:v>44289.333333333336</c:v>
                </c:pt>
                <c:pt idx="225">
                  <c:v>44289.34375</c:v>
                </c:pt>
                <c:pt idx="226">
                  <c:v>44289.354166666664</c:v>
                </c:pt>
                <c:pt idx="227">
                  <c:v>44289.364583333336</c:v>
                </c:pt>
                <c:pt idx="228">
                  <c:v>44289.375</c:v>
                </c:pt>
                <c:pt idx="229">
                  <c:v>44289.385416666664</c:v>
                </c:pt>
                <c:pt idx="230">
                  <c:v>44289.395833333336</c:v>
                </c:pt>
                <c:pt idx="231">
                  <c:v>44289.40625</c:v>
                </c:pt>
                <c:pt idx="232">
                  <c:v>44289.416666666664</c:v>
                </c:pt>
                <c:pt idx="233">
                  <c:v>44289.427083333336</c:v>
                </c:pt>
                <c:pt idx="234">
                  <c:v>44289.4375</c:v>
                </c:pt>
                <c:pt idx="235">
                  <c:v>44289.447916666664</c:v>
                </c:pt>
                <c:pt idx="236">
                  <c:v>44289.458333333336</c:v>
                </c:pt>
                <c:pt idx="237">
                  <c:v>44289.46875</c:v>
                </c:pt>
                <c:pt idx="238">
                  <c:v>44289.479166666664</c:v>
                </c:pt>
                <c:pt idx="239">
                  <c:v>44289.489583333336</c:v>
                </c:pt>
                <c:pt idx="240">
                  <c:v>44289.5</c:v>
                </c:pt>
                <c:pt idx="241">
                  <c:v>44289.510416666664</c:v>
                </c:pt>
                <c:pt idx="242">
                  <c:v>44289.520833333336</c:v>
                </c:pt>
                <c:pt idx="243">
                  <c:v>44289.53125</c:v>
                </c:pt>
                <c:pt idx="244">
                  <c:v>44289.541666666664</c:v>
                </c:pt>
                <c:pt idx="245">
                  <c:v>44289.552083333336</c:v>
                </c:pt>
                <c:pt idx="246">
                  <c:v>44289.5625</c:v>
                </c:pt>
                <c:pt idx="247">
                  <c:v>44289.572916666664</c:v>
                </c:pt>
                <c:pt idx="248">
                  <c:v>44289.583333333336</c:v>
                </c:pt>
                <c:pt idx="249">
                  <c:v>44289.59375</c:v>
                </c:pt>
                <c:pt idx="250">
                  <c:v>44289.604166666664</c:v>
                </c:pt>
                <c:pt idx="251">
                  <c:v>44289.614583333336</c:v>
                </c:pt>
                <c:pt idx="252">
                  <c:v>44289.625</c:v>
                </c:pt>
                <c:pt idx="253">
                  <c:v>44289.635416666664</c:v>
                </c:pt>
                <c:pt idx="254">
                  <c:v>44289.645833333336</c:v>
                </c:pt>
                <c:pt idx="255">
                  <c:v>44289.65625</c:v>
                </c:pt>
                <c:pt idx="256">
                  <c:v>44289.666666666664</c:v>
                </c:pt>
                <c:pt idx="257">
                  <c:v>44289.677083333336</c:v>
                </c:pt>
                <c:pt idx="258">
                  <c:v>44289.6875</c:v>
                </c:pt>
                <c:pt idx="259">
                  <c:v>44289.697916666664</c:v>
                </c:pt>
                <c:pt idx="260">
                  <c:v>44289.708333333336</c:v>
                </c:pt>
                <c:pt idx="261">
                  <c:v>44289.71875</c:v>
                </c:pt>
                <c:pt idx="262">
                  <c:v>44289.729166666664</c:v>
                </c:pt>
                <c:pt idx="263">
                  <c:v>44289.739583333336</c:v>
                </c:pt>
                <c:pt idx="264">
                  <c:v>44289.75</c:v>
                </c:pt>
                <c:pt idx="265">
                  <c:v>44289.760416666664</c:v>
                </c:pt>
                <c:pt idx="266">
                  <c:v>44289.770833333336</c:v>
                </c:pt>
                <c:pt idx="267">
                  <c:v>44289.78125</c:v>
                </c:pt>
                <c:pt idx="268">
                  <c:v>44289.791666666664</c:v>
                </c:pt>
                <c:pt idx="269">
                  <c:v>44289.802083333336</c:v>
                </c:pt>
                <c:pt idx="270">
                  <c:v>44289.8125</c:v>
                </c:pt>
                <c:pt idx="271">
                  <c:v>44289.822916666664</c:v>
                </c:pt>
                <c:pt idx="272">
                  <c:v>44289.833333333336</c:v>
                </c:pt>
                <c:pt idx="273">
                  <c:v>44289.84375</c:v>
                </c:pt>
                <c:pt idx="274">
                  <c:v>44289.854166666664</c:v>
                </c:pt>
                <c:pt idx="275">
                  <c:v>44289.864583333336</c:v>
                </c:pt>
                <c:pt idx="276">
                  <c:v>44289.875</c:v>
                </c:pt>
                <c:pt idx="277">
                  <c:v>44289.885416666664</c:v>
                </c:pt>
                <c:pt idx="278">
                  <c:v>44289.895833333336</c:v>
                </c:pt>
                <c:pt idx="279">
                  <c:v>44289.90625</c:v>
                </c:pt>
                <c:pt idx="280">
                  <c:v>44289.916666666664</c:v>
                </c:pt>
                <c:pt idx="281">
                  <c:v>44289.927083333336</c:v>
                </c:pt>
                <c:pt idx="282">
                  <c:v>44289.9375</c:v>
                </c:pt>
                <c:pt idx="283">
                  <c:v>44289.947916666664</c:v>
                </c:pt>
                <c:pt idx="284">
                  <c:v>44289.958333333336</c:v>
                </c:pt>
                <c:pt idx="285">
                  <c:v>44289.96875</c:v>
                </c:pt>
                <c:pt idx="286">
                  <c:v>44289.979166666664</c:v>
                </c:pt>
                <c:pt idx="287">
                  <c:v>44289.989583333336</c:v>
                </c:pt>
                <c:pt idx="288">
                  <c:v>44290</c:v>
                </c:pt>
                <c:pt idx="289">
                  <c:v>44290.010416666664</c:v>
                </c:pt>
                <c:pt idx="290">
                  <c:v>44290.020833333336</c:v>
                </c:pt>
                <c:pt idx="291">
                  <c:v>44290.03125</c:v>
                </c:pt>
                <c:pt idx="292">
                  <c:v>44290.041666666664</c:v>
                </c:pt>
                <c:pt idx="293">
                  <c:v>44290.052083333336</c:v>
                </c:pt>
                <c:pt idx="294">
                  <c:v>44290.0625</c:v>
                </c:pt>
                <c:pt idx="295">
                  <c:v>44290.072916666664</c:v>
                </c:pt>
                <c:pt idx="296">
                  <c:v>44290.083333333336</c:v>
                </c:pt>
                <c:pt idx="297">
                  <c:v>44290.09375</c:v>
                </c:pt>
                <c:pt idx="298">
                  <c:v>44290.104166666664</c:v>
                </c:pt>
                <c:pt idx="299">
                  <c:v>44290.114583333336</c:v>
                </c:pt>
                <c:pt idx="300">
                  <c:v>44290.125</c:v>
                </c:pt>
                <c:pt idx="301">
                  <c:v>44290.135416666664</c:v>
                </c:pt>
                <c:pt idx="302">
                  <c:v>44290.145833333336</c:v>
                </c:pt>
                <c:pt idx="303">
                  <c:v>44290.15625</c:v>
                </c:pt>
                <c:pt idx="304">
                  <c:v>44290.166666666664</c:v>
                </c:pt>
                <c:pt idx="305">
                  <c:v>44290.177083333336</c:v>
                </c:pt>
                <c:pt idx="306">
                  <c:v>44290.1875</c:v>
                </c:pt>
                <c:pt idx="307">
                  <c:v>44290.197916666664</c:v>
                </c:pt>
                <c:pt idx="308">
                  <c:v>44290.208333333336</c:v>
                </c:pt>
                <c:pt idx="309">
                  <c:v>44290.21875</c:v>
                </c:pt>
                <c:pt idx="310">
                  <c:v>44290.229166666664</c:v>
                </c:pt>
                <c:pt idx="311">
                  <c:v>44290.239583333336</c:v>
                </c:pt>
                <c:pt idx="312">
                  <c:v>44290.25</c:v>
                </c:pt>
                <c:pt idx="313">
                  <c:v>44290.260416666664</c:v>
                </c:pt>
                <c:pt idx="314">
                  <c:v>44290.270833333336</c:v>
                </c:pt>
                <c:pt idx="315">
                  <c:v>44290.28125</c:v>
                </c:pt>
                <c:pt idx="316">
                  <c:v>44290.291666666664</c:v>
                </c:pt>
                <c:pt idx="317">
                  <c:v>44290.302083333336</c:v>
                </c:pt>
                <c:pt idx="318">
                  <c:v>44290.3125</c:v>
                </c:pt>
                <c:pt idx="319">
                  <c:v>44290.322916666664</c:v>
                </c:pt>
                <c:pt idx="320">
                  <c:v>44290.333333333336</c:v>
                </c:pt>
                <c:pt idx="321">
                  <c:v>44290.34375</c:v>
                </c:pt>
                <c:pt idx="322">
                  <c:v>44290.354166666664</c:v>
                </c:pt>
                <c:pt idx="323">
                  <c:v>44290.364583333336</c:v>
                </c:pt>
                <c:pt idx="324">
                  <c:v>44290.375</c:v>
                </c:pt>
                <c:pt idx="325">
                  <c:v>44290.385416666664</c:v>
                </c:pt>
                <c:pt idx="326">
                  <c:v>44290.395833333336</c:v>
                </c:pt>
                <c:pt idx="327">
                  <c:v>44290.40625</c:v>
                </c:pt>
                <c:pt idx="328">
                  <c:v>44290.416666666664</c:v>
                </c:pt>
                <c:pt idx="329">
                  <c:v>44290.427083333336</c:v>
                </c:pt>
                <c:pt idx="330">
                  <c:v>44290.4375</c:v>
                </c:pt>
                <c:pt idx="331">
                  <c:v>44290.447916666664</c:v>
                </c:pt>
                <c:pt idx="332">
                  <c:v>44290.458333333336</c:v>
                </c:pt>
                <c:pt idx="333">
                  <c:v>44290.46875</c:v>
                </c:pt>
                <c:pt idx="334">
                  <c:v>44290.479166666664</c:v>
                </c:pt>
                <c:pt idx="335">
                  <c:v>44290.489583333336</c:v>
                </c:pt>
                <c:pt idx="336">
                  <c:v>44290.5</c:v>
                </c:pt>
                <c:pt idx="337">
                  <c:v>44290.510416666664</c:v>
                </c:pt>
                <c:pt idx="338">
                  <c:v>44290.520833333336</c:v>
                </c:pt>
                <c:pt idx="339">
                  <c:v>44290.53125</c:v>
                </c:pt>
                <c:pt idx="340">
                  <c:v>44290.541666666664</c:v>
                </c:pt>
                <c:pt idx="341">
                  <c:v>44290.552083333336</c:v>
                </c:pt>
                <c:pt idx="342">
                  <c:v>44290.5625</c:v>
                </c:pt>
                <c:pt idx="343">
                  <c:v>44290.572916666664</c:v>
                </c:pt>
                <c:pt idx="344">
                  <c:v>44290.583333333336</c:v>
                </c:pt>
                <c:pt idx="345">
                  <c:v>44290.59375</c:v>
                </c:pt>
                <c:pt idx="346">
                  <c:v>44290.604166666664</c:v>
                </c:pt>
                <c:pt idx="347">
                  <c:v>44290.614583333336</c:v>
                </c:pt>
                <c:pt idx="348">
                  <c:v>44290.625</c:v>
                </c:pt>
                <c:pt idx="349">
                  <c:v>44290.635416666664</c:v>
                </c:pt>
                <c:pt idx="350">
                  <c:v>44290.645833333336</c:v>
                </c:pt>
                <c:pt idx="351">
                  <c:v>44290.65625</c:v>
                </c:pt>
                <c:pt idx="352">
                  <c:v>44290.666666666664</c:v>
                </c:pt>
                <c:pt idx="353">
                  <c:v>44290.677083333336</c:v>
                </c:pt>
                <c:pt idx="354">
                  <c:v>44290.6875</c:v>
                </c:pt>
                <c:pt idx="355">
                  <c:v>44290.697916666664</c:v>
                </c:pt>
                <c:pt idx="356">
                  <c:v>44290.708333333336</c:v>
                </c:pt>
                <c:pt idx="357">
                  <c:v>44290.71875</c:v>
                </c:pt>
                <c:pt idx="358">
                  <c:v>44290.729166666664</c:v>
                </c:pt>
                <c:pt idx="359">
                  <c:v>44290.739583333336</c:v>
                </c:pt>
                <c:pt idx="360">
                  <c:v>44290.75</c:v>
                </c:pt>
                <c:pt idx="361">
                  <c:v>44290.760416666664</c:v>
                </c:pt>
                <c:pt idx="362">
                  <c:v>44290.770833333336</c:v>
                </c:pt>
                <c:pt idx="363">
                  <c:v>44290.78125</c:v>
                </c:pt>
                <c:pt idx="364">
                  <c:v>44290.791666666664</c:v>
                </c:pt>
                <c:pt idx="365">
                  <c:v>44290.802083333336</c:v>
                </c:pt>
                <c:pt idx="366">
                  <c:v>44290.8125</c:v>
                </c:pt>
                <c:pt idx="367">
                  <c:v>44290.822916666664</c:v>
                </c:pt>
                <c:pt idx="368">
                  <c:v>44290.833333333336</c:v>
                </c:pt>
                <c:pt idx="369">
                  <c:v>44290.84375</c:v>
                </c:pt>
                <c:pt idx="370">
                  <c:v>44290.854166666664</c:v>
                </c:pt>
                <c:pt idx="371">
                  <c:v>44290.864583333336</c:v>
                </c:pt>
                <c:pt idx="372">
                  <c:v>44290.875</c:v>
                </c:pt>
                <c:pt idx="373">
                  <c:v>44290.885416666664</c:v>
                </c:pt>
                <c:pt idx="374">
                  <c:v>44290.895833333336</c:v>
                </c:pt>
                <c:pt idx="375">
                  <c:v>44290.90625</c:v>
                </c:pt>
                <c:pt idx="376">
                  <c:v>44290.916666666664</c:v>
                </c:pt>
                <c:pt idx="377">
                  <c:v>44290.927083333336</c:v>
                </c:pt>
                <c:pt idx="378">
                  <c:v>44290.9375</c:v>
                </c:pt>
                <c:pt idx="379">
                  <c:v>44290.947916666664</c:v>
                </c:pt>
                <c:pt idx="380">
                  <c:v>44290.958333333336</c:v>
                </c:pt>
                <c:pt idx="381">
                  <c:v>44290.96875</c:v>
                </c:pt>
                <c:pt idx="382">
                  <c:v>44290.979166666664</c:v>
                </c:pt>
                <c:pt idx="383">
                  <c:v>44290.989583333336</c:v>
                </c:pt>
                <c:pt idx="384">
                  <c:v>44291</c:v>
                </c:pt>
                <c:pt idx="385">
                  <c:v>44291.010416666664</c:v>
                </c:pt>
                <c:pt idx="386">
                  <c:v>44291.020833333336</c:v>
                </c:pt>
                <c:pt idx="387">
                  <c:v>44291.03125</c:v>
                </c:pt>
                <c:pt idx="388">
                  <c:v>44291.041666666664</c:v>
                </c:pt>
                <c:pt idx="389">
                  <c:v>44291.052083333336</c:v>
                </c:pt>
                <c:pt idx="390">
                  <c:v>44291.0625</c:v>
                </c:pt>
                <c:pt idx="391">
                  <c:v>44291.072916666664</c:v>
                </c:pt>
                <c:pt idx="392">
                  <c:v>44291.083333333336</c:v>
                </c:pt>
                <c:pt idx="393">
                  <c:v>44291.09375</c:v>
                </c:pt>
                <c:pt idx="394">
                  <c:v>44291.104166666664</c:v>
                </c:pt>
                <c:pt idx="395">
                  <c:v>44291.114583333336</c:v>
                </c:pt>
                <c:pt idx="396">
                  <c:v>44291.125</c:v>
                </c:pt>
                <c:pt idx="397">
                  <c:v>44291.135416666664</c:v>
                </c:pt>
                <c:pt idx="398">
                  <c:v>44291.145833333336</c:v>
                </c:pt>
                <c:pt idx="399">
                  <c:v>44291.15625</c:v>
                </c:pt>
                <c:pt idx="400">
                  <c:v>44291.166666666664</c:v>
                </c:pt>
                <c:pt idx="401">
                  <c:v>44291.177083333336</c:v>
                </c:pt>
                <c:pt idx="402">
                  <c:v>44291.1875</c:v>
                </c:pt>
                <c:pt idx="403">
                  <c:v>44291.197916666664</c:v>
                </c:pt>
                <c:pt idx="404">
                  <c:v>44291.208333333336</c:v>
                </c:pt>
                <c:pt idx="405">
                  <c:v>44291.21875</c:v>
                </c:pt>
                <c:pt idx="406">
                  <c:v>44291.229166666664</c:v>
                </c:pt>
                <c:pt idx="407">
                  <c:v>44291.239583333336</c:v>
                </c:pt>
                <c:pt idx="408">
                  <c:v>44291.25</c:v>
                </c:pt>
                <c:pt idx="409">
                  <c:v>44291.260416666664</c:v>
                </c:pt>
                <c:pt idx="410">
                  <c:v>44291.270833333336</c:v>
                </c:pt>
                <c:pt idx="411">
                  <c:v>44291.28125</c:v>
                </c:pt>
                <c:pt idx="412">
                  <c:v>44291.291666666664</c:v>
                </c:pt>
                <c:pt idx="413">
                  <c:v>44291.302083333336</c:v>
                </c:pt>
                <c:pt idx="414">
                  <c:v>44291.3125</c:v>
                </c:pt>
                <c:pt idx="415">
                  <c:v>44291.322916666664</c:v>
                </c:pt>
                <c:pt idx="416">
                  <c:v>44291.333333333336</c:v>
                </c:pt>
                <c:pt idx="417">
                  <c:v>44291.34375</c:v>
                </c:pt>
                <c:pt idx="418">
                  <c:v>44291.354166666664</c:v>
                </c:pt>
                <c:pt idx="419">
                  <c:v>44291.364583333336</c:v>
                </c:pt>
                <c:pt idx="420">
                  <c:v>44291.375</c:v>
                </c:pt>
                <c:pt idx="421">
                  <c:v>44291.385416666664</c:v>
                </c:pt>
                <c:pt idx="422">
                  <c:v>44291.395833333336</c:v>
                </c:pt>
                <c:pt idx="423">
                  <c:v>44291.40625</c:v>
                </c:pt>
                <c:pt idx="424">
                  <c:v>44291.416666666664</c:v>
                </c:pt>
                <c:pt idx="425">
                  <c:v>44291.427083333336</c:v>
                </c:pt>
                <c:pt idx="426">
                  <c:v>44291.4375</c:v>
                </c:pt>
                <c:pt idx="427">
                  <c:v>44291.447916666664</c:v>
                </c:pt>
                <c:pt idx="428">
                  <c:v>44291.458333333336</c:v>
                </c:pt>
                <c:pt idx="429">
                  <c:v>44291.46875</c:v>
                </c:pt>
                <c:pt idx="430">
                  <c:v>44291.479166666664</c:v>
                </c:pt>
                <c:pt idx="431">
                  <c:v>44291.489583333336</c:v>
                </c:pt>
                <c:pt idx="432">
                  <c:v>44291.5</c:v>
                </c:pt>
                <c:pt idx="433">
                  <c:v>44291.510416666664</c:v>
                </c:pt>
                <c:pt idx="434">
                  <c:v>44291.520833333336</c:v>
                </c:pt>
                <c:pt idx="435">
                  <c:v>44291.53125</c:v>
                </c:pt>
                <c:pt idx="436">
                  <c:v>44291.541666666664</c:v>
                </c:pt>
                <c:pt idx="437">
                  <c:v>44291.552083333336</c:v>
                </c:pt>
                <c:pt idx="438">
                  <c:v>44291.5625</c:v>
                </c:pt>
                <c:pt idx="439">
                  <c:v>44291.572916666664</c:v>
                </c:pt>
                <c:pt idx="440">
                  <c:v>44291.583333333336</c:v>
                </c:pt>
                <c:pt idx="441">
                  <c:v>44291.59375</c:v>
                </c:pt>
                <c:pt idx="442">
                  <c:v>44291.604166666664</c:v>
                </c:pt>
                <c:pt idx="443">
                  <c:v>44291.614583333336</c:v>
                </c:pt>
                <c:pt idx="444">
                  <c:v>44291.625</c:v>
                </c:pt>
                <c:pt idx="445">
                  <c:v>44291.635416666664</c:v>
                </c:pt>
                <c:pt idx="446">
                  <c:v>44291.645833333336</c:v>
                </c:pt>
                <c:pt idx="447">
                  <c:v>44291.65625</c:v>
                </c:pt>
                <c:pt idx="448">
                  <c:v>44291.666666666664</c:v>
                </c:pt>
                <c:pt idx="449">
                  <c:v>44291.677083333336</c:v>
                </c:pt>
                <c:pt idx="450">
                  <c:v>44291.6875</c:v>
                </c:pt>
                <c:pt idx="451">
                  <c:v>44291.697916666664</c:v>
                </c:pt>
                <c:pt idx="452">
                  <c:v>44291.708333333336</c:v>
                </c:pt>
                <c:pt idx="453">
                  <c:v>44291.71875</c:v>
                </c:pt>
                <c:pt idx="454">
                  <c:v>44291.729166666664</c:v>
                </c:pt>
                <c:pt idx="455">
                  <c:v>44291.739583333336</c:v>
                </c:pt>
                <c:pt idx="456">
                  <c:v>44291.75</c:v>
                </c:pt>
                <c:pt idx="457">
                  <c:v>44291.760416666664</c:v>
                </c:pt>
                <c:pt idx="458">
                  <c:v>44291.770833333336</c:v>
                </c:pt>
                <c:pt idx="459">
                  <c:v>44291.78125</c:v>
                </c:pt>
                <c:pt idx="460">
                  <c:v>44291.791666666664</c:v>
                </c:pt>
                <c:pt idx="461">
                  <c:v>44291.802083333336</c:v>
                </c:pt>
                <c:pt idx="462">
                  <c:v>44291.8125</c:v>
                </c:pt>
                <c:pt idx="463">
                  <c:v>44291.822916666664</c:v>
                </c:pt>
                <c:pt idx="464">
                  <c:v>44291.833333333336</c:v>
                </c:pt>
                <c:pt idx="465">
                  <c:v>44291.84375</c:v>
                </c:pt>
                <c:pt idx="466">
                  <c:v>44291.854166666664</c:v>
                </c:pt>
                <c:pt idx="467">
                  <c:v>44291.864583333336</c:v>
                </c:pt>
                <c:pt idx="468">
                  <c:v>44291.875</c:v>
                </c:pt>
                <c:pt idx="469">
                  <c:v>44291.885416666664</c:v>
                </c:pt>
                <c:pt idx="470">
                  <c:v>44291.895833333336</c:v>
                </c:pt>
                <c:pt idx="471">
                  <c:v>44291.90625</c:v>
                </c:pt>
                <c:pt idx="472">
                  <c:v>44291.916666666664</c:v>
                </c:pt>
                <c:pt idx="473">
                  <c:v>44291.927083333336</c:v>
                </c:pt>
                <c:pt idx="474">
                  <c:v>44291.9375</c:v>
                </c:pt>
                <c:pt idx="475">
                  <c:v>44291.947916666664</c:v>
                </c:pt>
                <c:pt idx="476">
                  <c:v>44291.958333333336</c:v>
                </c:pt>
                <c:pt idx="477">
                  <c:v>44291.96875</c:v>
                </c:pt>
                <c:pt idx="478">
                  <c:v>44291.979166666664</c:v>
                </c:pt>
                <c:pt idx="479">
                  <c:v>44291.989583333336</c:v>
                </c:pt>
                <c:pt idx="480">
                  <c:v>44292</c:v>
                </c:pt>
                <c:pt idx="481">
                  <c:v>44292.010416666664</c:v>
                </c:pt>
                <c:pt idx="482">
                  <c:v>44292.020833333336</c:v>
                </c:pt>
                <c:pt idx="483">
                  <c:v>44292.03125</c:v>
                </c:pt>
                <c:pt idx="484">
                  <c:v>44292.041666666664</c:v>
                </c:pt>
                <c:pt idx="485">
                  <c:v>44292.052083333336</c:v>
                </c:pt>
                <c:pt idx="486">
                  <c:v>44292.0625</c:v>
                </c:pt>
                <c:pt idx="487">
                  <c:v>44292.072916666664</c:v>
                </c:pt>
                <c:pt idx="488">
                  <c:v>44292.083333333336</c:v>
                </c:pt>
                <c:pt idx="489">
                  <c:v>44292.09375</c:v>
                </c:pt>
                <c:pt idx="490">
                  <c:v>44292.104166666664</c:v>
                </c:pt>
                <c:pt idx="491">
                  <c:v>44292.114583333336</c:v>
                </c:pt>
                <c:pt idx="492">
                  <c:v>44292.125</c:v>
                </c:pt>
                <c:pt idx="493">
                  <c:v>44292.135416666664</c:v>
                </c:pt>
                <c:pt idx="494">
                  <c:v>44292.145833333336</c:v>
                </c:pt>
                <c:pt idx="495">
                  <c:v>44292.15625</c:v>
                </c:pt>
                <c:pt idx="496">
                  <c:v>44292.166666666664</c:v>
                </c:pt>
                <c:pt idx="497">
                  <c:v>44292.177083333336</c:v>
                </c:pt>
                <c:pt idx="498">
                  <c:v>44292.1875</c:v>
                </c:pt>
                <c:pt idx="499">
                  <c:v>44292.197916666664</c:v>
                </c:pt>
                <c:pt idx="500">
                  <c:v>44292.208333333336</c:v>
                </c:pt>
                <c:pt idx="501">
                  <c:v>44292.21875</c:v>
                </c:pt>
                <c:pt idx="502">
                  <c:v>44292.229166666664</c:v>
                </c:pt>
                <c:pt idx="503">
                  <c:v>44292.239583333336</c:v>
                </c:pt>
                <c:pt idx="504">
                  <c:v>44292.25</c:v>
                </c:pt>
                <c:pt idx="505">
                  <c:v>44292.260416666664</c:v>
                </c:pt>
                <c:pt idx="506">
                  <c:v>44292.270833333336</c:v>
                </c:pt>
                <c:pt idx="507">
                  <c:v>44292.28125</c:v>
                </c:pt>
                <c:pt idx="508">
                  <c:v>44292.291666666664</c:v>
                </c:pt>
                <c:pt idx="509">
                  <c:v>44292.302083333336</c:v>
                </c:pt>
                <c:pt idx="510">
                  <c:v>44292.3125</c:v>
                </c:pt>
                <c:pt idx="511">
                  <c:v>44292.322916666664</c:v>
                </c:pt>
                <c:pt idx="512">
                  <c:v>44292.333333333336</c:v>
                </c:pt>
                <c:pt idx="513">
                  <c:v>44292.34375</c:v>
                </c:pt>
                <c:pt idx="514">
                  <c:v>44292.354166666664</c:v>
                </c:pt>
                <c:pt idx="515">
                  <c:v>44292.364583333336</c:v>
                </c:pt>
                <c:pt idx="516">
                  <c:v>44292.375</c:v>
                </c:pt>
                <c:pt idx="517">
                  <c:v>44292.385416666664</c:v>
                </c:pt>
                <c:pt idx="518">
                  <c:v>44292.395833333336</c:v>
                </c:pt>
                <c:pt idx="519">
                  <c:v>44292.40625</c:v>
                </c:pt>
                <c:pt idx="520">
                  <c:v>44292.416666666664</c:v>
                </c:pt>
                <c:pt idx="521">
                  <c:v>44292.427083333336</c:v>
                </c:pt>
                <c:pt idx="522">
                  <c:v>44292.4375</c:v>
                </c:pt>
                <c:pt idx="523">
                  <c:v>44292.447916666664</c:v>
                </c:pt>
                <c:pt idx="524">
                  <c:v>44292.458333333336</c:v>
                </c:pt>
                <c:pt idx="525">
                  <c:v>44292.46875</c:v>
                </c:pt>
                <c:pt idx="526">
                  <c:v>44292.479166666664</c:v>
                </c:pt>
                <c:pt idx="527">
                  <c:v>44292.489583333336</c:v>
                </c:pt>
                <c:pt idx="528">
                  <c:v>44292.5</c:v>
                </c:pt>
                <c:pt idx="529">
                  <c:v>44292.510416666664</c:v>
                </c:pt>
                <c:pt idx="530">
                  <c:v>44292.520833333336</c:v>
                </c:pt>
                <c:pt idx="531">
                  <c:v>44292.53125</c:v>
                </c:pt>
                <c:pt idx="532">
                  <c:v>44292.541666666664</c:v>
                </c:pt>
                <c:pt idx="533">
                  <c:v>44292.552083333336</c:v>
                </c:pt>
                <c:pt idx="534">
                  <c:v>44292.5625</c:v>
                </c:pt>
                <c:pt idx="535">
                  <c:v>44292.572916666664</c:v>
                </c:pt>
                <c:pt idx="536">
                  <c:v>44292.583333333336</c:v>
                </c:pt>
                <c:pt idx="537">
                  <c:v>44292.59375</c:v>
                </c:pt>
                <c:pt idx="538">
                  <c:v>44292.604166666664</c:v>
                </c:pt>
                <c:pt idx="539">
                  <c:v>44292.614583333336</c:v>
                </c:pt>
                <c:pt idx="540">
                  <c:v>44292.625</c:v>
                </c:pt>
                <c:pt idx="541">
                  <c:v>44292.635416666664</c:v>
                </c:pt>
                <c:pt idx="542">
                  <c:v>44292.645833333336</c:v>
                </c:pt>
                <c:pt idx="543">
                  <c:v>44292.65625</c:v>
                </c:pt>
                <c:pt idx="544">
                  <c:v>44292.666666666664</c:v>
                </c:pt>
                <c:pt idx="545">
                  <c:v>44292.677083333336</c:v>
                </c:pt>
                <c:pt idx="546">
                  <c:v>44292.6875</c:v>
                </c:pt>
                <c:pt idx="547">
                  <c:v>44292.697916666664</c:v>
                </c:pt>
                <c:pt idx="548">
                  <c:v>44292.708333333336</c:v>
                </c:pt>
                <c:pt idx="549">
                  <c:v>44292.71875</c:v>
                </c:pt>
                <c:pt idx="550">
                  <c:v>44292.729166666664</c:v>
                </c:pt>
                <c:pt idx="551">
                  <c:v>44292.739583333336</c:v>
                </c:pt>
                <c:pt idx="552">
                  <c:v>44292.75</c:v>
                </c:pt>
                <c:pt idx="553">
                  <c:v>44292.760416666664</c:v>
                </c:pt>
                <c:pt idx="554">
                  <c:v>44292.770833333336</c:v>
                </c:pt>
                <c:pt idx="555">
                  <c:v>44292.78125</c:v>
                </c:pt>
                <c:pt idx="556">
                  <c:v>44292.791666666664</c:v>
                </c:pt>
                <c:pt idx="557">
                  <c:v>44292.802083333336</c:v>
                </c:pt>
                <c:pt idx="558">
                  <c:v>44292.8125</c:v>
                </c:pt>
                <c:pt idx="559">
                  <c:v>44292.822916666664</c:v>
                </c:pt>
                <c:pt idx="560">
                  <c:v>44292.833333333336</c:v>
                </c:pt>
                <c:pt idx="561">
                  <c:v>44292.84375</c:v>
                </c:pt>
                <c:pt idx="562">
                  <c:v>44292.854166666664</c:v>
                </c:pt>
                <c:pt idx="563">
                  <c:v>44292.864583333336</c:v>
                </c:pt>
                <c:pt idx="564">
                  <c:v>44292.875</c:v>
                </c:pt>
                <c:pt idx="565">
                  <c:v>44292.885416666664</c:v>
                </c:pt>
                <c:pt idx="566">
                  <c:v>44292.895833333336</c:v>
                </c:pt>
                <c:pt idx="567">
                  <c:v>44292.90625</c:v>
                </c:pt>
                <c:pt idx="568">
                  <c:v>44292.916666666664</c:v>
                </c:pt>
                <c:pt idx="569">
                  <c:v>44292.927083333336</c:v>
                </c:pt>
                <c:pt idx="570">
                  <c:v>44292.9375</c:v>
                </c:pt>
                <c:pt idx="571">
                  <c:v>44292.947916666664</c:v>
                </c:pt>
                <c:pt idx="572">
                  <c:v>44292.958333333336</c:v>
                </c:pt>
                <c:pt idx="573">
                  <c:v>44292.96875</c:v>
                </c:pt>
                <c:pt idx="574">
                  <c:v>44292.979166666664</c:v>
                </c:pt>
                <c:pt idx="575">
                  <c:v>44292.989583333336</c:v>
                </c:pt>
                <c:pt idx="576">
                  <c:v>44293</c:v>
                </c:pt>
                <c:pt idx="577">
                  <c:v>44293.010416666664</c:v>
                </c:pt>
                <c:pt idx="578">
                  <c:v>44293.020833333336</c:v>
                </c:pt>
                <c:pt idx="579">
                  <c:v>44293.03125</c:v>
                </c:pt>
                <c:pt idx="580">
                  <c:v>44293.041666666664</c:v>
                </c:pt>
                <c:pt idx="581">
                  <c:v>44293.052083333336</c:v>
                </c:pt>
                <c:pt idx="582">
                  <c:v>44293.0625</c:v>
                </c:pt>
                <c:pt idx="583">
                  <c:v>44293.072916666664</c:v>
                </c:pt>
                <c:pt idx="584">
                  <c:v>44293.083333333336</c:v>
                </c:pt>
                <c:pt idx="585">
                  <c:v>44293.09375</c:v>
                </c:pt>
                <c:pt idx="586">
                  <c:v>44293.104166666664</c:v>
                </c:pt>
                <c:pt idx="587">
                  <c:v>44293.114583333336</c:v>
                </c:pt>
                <c:pt idx="588">
                  <c:v>44293.125</c:v>
                </c:pt>
                <c:pt idx="589">
                  <c:v>44293.135416666664</c:v>
                </c:pt>
                <c:pt idx="590">
                  <c:v>44293.145833333336</c:v>
                </c:pt>
                <c:pt idx="591">
                  <c:v>44293.15625</c:v>
                </c:pt>
                <c:pt idx="592">
                  <c:v>44293.166666666664</c:v>
                </c:pt>
                <c:pt idx="593">
                  <c:v>44293.177083333336</c:v>
                </c:pt>
                <c:pt idx="594">
                  <c:v>44293.1875</c:v>
                </c:pt>
                <c:pt idx="595">
                  <c:v>44293.197916666664</c:v>
                </c:pt>
                <c:pt idx="596">
                  <c:v>44293.208333333336</c:v>
                </c:pt>
                <c:pt idx="597">
                  <c:v>44293.21875</c:v>
                </c:pt>
                <c:pt idx="598">
                  <c:v>44293.229166666664</c:v>
                </c:pt>
                <c:pt idx="599">
                  <c:v>44293.239583333336</c:v>
                </c:pt>
                <c:pt idx="600">
                  <c:v>44293.25</c:v>
                </c:pt>
                <c:pt idx="601">
                  <c:v>44293.260416666664</c:v>
                </c:pt>
                <c:pt idx="602">
                  <c:v>44293.270833333336</c:v>
                </c:pt>
                <c:pt idx="603">
                  <c:v>44293.28125</c:v>
                </c:pt>
                <c:pt idx="604">
                  <c:v>44293.291666666664</c:v>
                </c:pt>
                <c:pt idx="605">
                  <c:v>44293.302083333336</c:v>
                </c:pt>
                <c:pt idx="606">
                  <c:v>44293.3125</c:v>
                </c:pt>
                <c:pt idx="607">
                  <c:v>44293.322916666664</c:v>
                </c:pt>
                <c:pt idx="608">
                  <c:v>44293.333333333336</c:v>
                </c:pt>
                <c:pt idx="609">
                  <c:v>44293.34375</c:v>
                </c:pt>
                <c:pt idx="610">
                  <c:v>44293.354166666664</c:v>
                </c:pt>
                <c:pt idx="611">
                  <c:v>44293.364583333336</c:v>
                </c:pt>
                <c:pt idx="612">
                  <c:v>44293.375</c:v>
                </c:pt>
                <c:pt idx="613">
                  <c:v>44293.385416666664</c:v>
                </c:pt>
                <c:pt idx="614">
                  <c:v>44293.395833333336</c:v>
                </c:pt>
                <c:pt idx="615">
                  <c:v>44293.40625</c:v>
                </c:pt>
                <c:pt idx="616">
                  <c:v>44293.416666666664</c:v>
                </c:pt>
                <c:pt idx="617">
                  <c:v>44293.427083333336</c:v>
                </c:pt>
                <c:pt idx="618">
                  <c:v>44293.4375</c:v>
                </c:pt>
                <c:pt idx="619">
                  <c:v>44293.447916666664</c:v>
                </c:pt>
                <c:pt idx="620">
                  <c:v>44293.458333333336</c:v>
                </c:pt>
                <c:pt idx="621">
                  <c:v>44293.46875</c:v>
                </c:pt>
                <c:pt idx="622">
                  <c:v>44293.479166666664</c:v>
                </c:pt>
                <c:pt idx="623">
                  <c:v>44293.489583333336</c:v>
                </c:pt>
                <c:pt idx="624">
                  <c:v>44293.5</c:v>
                </c:pt>
                <c:pt idx="625">
                  <c:v>44293.510416666664</c:v>
                </c:pt>
                <c:pt idx="626">
                  <c:v>44293.520833333336</c:v>
                </c:pt>
                <c:pt idx="627">
                  <c:v>44293.53125</c:v>
                </c:pt>
                <c:pt idx="628">
                  <c:v>44293.541666666664</c:v>
                </c:pt>
                <c:pt idx="629">
                  <c:v>44293.552083333336</c:v>
                </c:pt>
                <c:pt idx="630">
                  <c:v>44293.5625</c:v>
                </c:pt>
                <c:pt idx="631">
                  <c:v>44293.572916666664</c:v>
                </c:pt>
                <c:pt idx="632">
                  <c:v>44293.583333333336</c:v>
                </c:pt>
                <c:pt idx="633">
                  <c:v>44293.59375</c:v>
                </c:pt>
                <c:pt idx="634">
                  <c:v>44293.604166666664</c:v>
                </c:pt>
                <c:pt idx="635">
                  <c:v>44293.614583333336</c:v>
                </c:pt>
                <c:pt idx="636">
                  <c:v>44293.625</c:v>
                </c:pt>
                <c:pt idx="637">
                  <c:v>44293.635416666664</c:v>
                </c:pt>
                <c:pt idx="638">
                  <c:v>44293.645833333336</c:v>
                </c:pt>
                <c:pt idx="639">
                  <c:v>44293.65625</c:v>
                </c:pt>
                <c:pt idx="640">
                  <c:v>44293.666666666664</c:v>
                </c:pt>
                <c:pt idx="641">
                  <c:v>44293.677083333336</c:v>
                </c:pt>
                <c:pt idx="642">
                  <c:v>44293.6875</c:v>
                </c:pt>
                <c:pt idx="643">
                  <c:v>44293.697916666664</c:v>
                </c:pt>
                <c:pt idx="644">
                  <c:v>44293.708333333336</c:v>
                </c:pt>
                <c:pt idx="645">
                  <c:v>44293.71875</c:v>
                </c:pt>
                <c:pt idx="646">
                  <c:v>44293.729166666664</c:v>
                </c:pt>
                <c:pt idx="647">
                  <c:v>44293.739583333336</c:v>
                </c:pt>
                <c:pt idx="648">
                  <c:v>44293.75</c:v>
                </c:pt>
                <c:pt idx="649">
                  <c:v>44293.760416666664</c:v>
                </c:pt>
                <c:pt idx="650">
                  <c:v>44293.770833333336</c:v>
                </c:pt>
                <c:pt idx="651">
                  <c:v>44293.78125</c:v>
                </c:pt>
                <c:pt idx="652">
                  <c:v>44293.791666666664</c:v>
                </c:pt>
                <c:pt idx="653">
                  <c:v>44293.802083333336</c:v>
                </c:pt>
                <c:pt idx="654">
                  <c:v>44293.8125</c:v>
                </c:pt>
                <c:pt idx="655">
                  <c:v>44293.822916666664</c:v>
                </c:pt>
                <c:pt idx="656">
                  <c:v>44293.833333333336</c:v>
                </c:pt>
                <c:pt idx="657">
                  <c:v>44293.84375</c:v>
                </c:pt>
                <c:pt idx="658">
                  <c:v>44293.854166666664</c:v>
                </c:pt>
                <c:pt idx="659">
                  <c:v>44293.864583333336</c:v>
                </c:pt>
                <c:pt idx="660">
                  <c:v>44293.875</c:v>
                </c:pt>
                <c:pt idx="661">
                  <c:v>44293.885416666664</c:v>
                </c:pt>
                <c:pt idx="662">
                  <c:v>44293.895833333336</c:v>
                </c:pt>
                <c:pt idx="663">
                  <c:v>44293.90625</c:v>
                </c:pt>
                <c:pt idx="664">
                  <c:v>44293.916666666664</c:v>
                </c:pt>
                <c:pt idx="665">
                  <c:v>44293.927083333336</c:v>
                </c:pt>
                <c:pt idx="666">
                  <c:v>44293.9375</c:v>
                </c:pt>
                <c:pt idx="667">
                  <c:v>44293.947916666664</c:v>
                </c:pt>
                <c:pt idx="668">
                  <c:v>44293.958333333336</c:v>
                </c:pt>
                <c:pt idx="669">
                  <c:v>44293.96875</c:v>
                </c:pt>
                <c:pt idx="670">
                  <c:v>44293.979166666664</c:v>
                </c:pt>
                <c:pt idx="671">
                  <c:v>44293.989583333336</c:v>
                </c:pt>
                <c:pt idx="672">
                  <c:v>44294</c:v>
                </c:pt>
                <c:pt idx="673">
                  <c:v>44294.010416666664</c:v>
                </c:pt>
                <c:pt idx="674">
                  <c:v>44294.020833333336</c:v>
                </c:pt>
                <c:pt idx="675">
                  <c:v>44294.03125</c:v>
                </c:pt>
                <c:pt idx="676">
                  <c:v>44294.041666666664</c:v>
                </c:pt>
                <c:pt idx="677">
                  <c:v>44294.052083333336</c:v>
                </c:pt>
                <c:pt idx="678">
                  <c:v>44294.0625</c:v>
                </c:pt>
                <c:pt idx="679">
                  <c:v>44294.072916666664</c:v>
                </c:pt>
                <c:pt idx="680">
                  <c:v>44294.083333333336</c:v>
                </c:pt>
                <c:pt idx="681">
                  <c:v>44294.09375</c:v>
                </c:pt>
                <c:pt idx="682">
                  <c:v>44294.104166666664</c:v>
                </c:pt>
                <c:pt idx="683">
                  <c:v>44294.114583333336</c:v>
                </c:pt>
                <c:pt idx="684">
                  <c:v>44294.125</c:v>
                </c:pt>
                <c:pt idx="685">
                  <c:v>44294.135416666664</c:v>
                </c:pt>
                <c:pt idx="686">
                  <c:v>44294.145833333336</c:v>
                </c:pt>
                <c:pt idx="687">
                  <c:v>44294.15625</c:v>
                </c:pt>
                <c:pt idx="688">
                  <c:v>44294.166666666664</c:v>
                </c:pt>
                <c:pt idx="689">
                  <c:v>44294.177083333336</c:v>
                </c:pt>
                <c:pt idx="690">
                  <c:v>44294.1875</c:v>
                </c:pt>
                <c:pt idx="691">
                  <c:v>44294.197916666664</c:v>
                </c:pt>
                <c:pt idx="692">
                  <c:v>44294.208333333336</c:v>
                </c:pt>
                <c:pt idx="693">
                  <c:v>44294.21875</c:v>
                </c:pt>
                <c:pt idx="694">
                  <c:v>44294.229166666664</c:v>
                </c:pt>
                <c:pt idx="695">
                  <c:v>44294.239583333336</c:v>
                </c:pt>
                <c:pt idx="696">
                  <c:v>44294.25</c:v>
                </c:pt>
                <c:pt idx="697">
                  <c:v>44294.260416666664</c:v>
                </c:pt>
                <c:pt idx="698">
                  <c:v>44294.270833333336</c:v>
                </c:pt>
                <c:pt idx="699">
                  <c:v>44294.28125</c:v>
                </c:pt>
                <c:pt idx="700">
                  <c:v>44294.291666666664</c:v>
                </c:pt>
                <c:pt idx="701">
                  <c:v>44294.302083333336</c:v>
                </c:pt>
                <c:pt idx="702">
                  <c:v>44294.3125</c:v>
                </c:pt>
                <c:pt idx="703">
                  <c:v>44294.322916666664</c:v>
                </c:pt>
                <c:pt idx="704">
                  <c:v>44294.333333333336</c:v>
                </c:pt>
                <c:pt idx="705">
                  <c:v>44294.34375</c:v>
                </c:pt>
                <c:pt idx="706">
                  <c:v>44294.354166666664</c:v>
                </c:pt>
                <c:pt idx="707">
                  <c:v>44294.364583333336</c:v>
                </c:pt>
                <c:pt idx="708">
                  <c:v>44294.375</c:v>
                </c:pt>
                <c:pt idx="709">
                  <c:v>44294.385416666664</c:v>
                </c:pt>
                <c:pt idx="710">
                  <c:v>44294.395833333336</c:v>
                </c:pt>
                <c:pt idx="711">
                  <c:v>44294.40625</c:v>
                </c:pt>
                <c:pt idx="712">
                  <c:v>44294.416666666664</c:v>
                </c:pt>
                <c:pt idx="713">
                  <c:v>44294.427083333336</c:v>
                </c:pt>
                <c:pt idx="714">
                  <c:v>44294.4375</c:v>
                </c:pt>
                <c:pt idx="715">
                  <c:v>44294.447916666664</c:v>
                </c:pt>
                <c:pt idx="716">
                  <c:v>44294.458333333336</c:v>
                </c:pt>
                <c:pt idx="717">
                  <c:v>44294.46875</c:v>
                </c:pt>
                <c:pt idx="718">
                  <c:v>44294.479166666664</c:v>
                </c:pt>
                <c:pt idx="719">
                  <c:v>44294.489583333336</c:v>
                </c:pt>
                <c:pt idx="720">
                  <c:v>44294.5</c:v>
                </c:pt>
                <c:pt idx="721">
                  <c:v>44294.510416666664</c:v>
                </c:pt>
                <c:pt idx="722">
                  <c:v>44294.520833333336</c:v>
                </c:pt>
                <c:pt idx="723">
                  <c:v>44294.53125</c:v>
                </c:pt>
                <c:pt idx="724">
                  <c:v>44294.541666666664</c:v>
                </c:pt>
                <c:pt idx="725">
                  <c:v>44294.552083333336</c:v>
                </c:pt>
                <c:pt idx="726">
                  <c:v>44294.5625</c:v>
                </c:pt>
                <c:pt idx="727">
                  <c:v>44294.572916666664</c:v>
                </c:pt>
                <c:pt idx="728">
                  <c:v>44294.583333333336</c:v>
                </c:pt>
                <c:pt idx="729">
                  <c:v>44294.59375</c:v>
                </c:pt>
                <c:pt idx="730">
                  <c:v>44294.604166666664</c:v>
                </c:pt>
                <c:pt idx="731">
                  <c:v>44294.614583333336</c:v>
                </c:pt>
                <c:pt idx="732">
                  <c:v>44294.625</c:v>
                </c:pt>
                <c:pt idx="733">
                  <c:v>44294.635416666664</c:v>
                </c:pt>
                <c:pt idx="734">
                  <c:v>44294.645833333336</c:v>
                </c:pt>
                <c:pt idx="735">
                  <c:v>44294.65625</c:v>
                </c:pt>
                <c:pt idx="736">
                  <c:v>44294.666666666664</c:v>
                </c:pt>
                <c:pt idx="737">
                  <c:v>44294.677083333336</c:v>
                </c:pt>
                <c:pt idx="738">
                  <c:v>44294.6875</c:v>
                </c:pt>
                <c:pt idx="739">
                  <c:v>44294.697916666664</c:v>
                </c:pt>
                <c:pt idx="740">
                  <c:v>44294.708333333336</c:v>
                </c:pt>
                <c:pt idx="741">
                  <c:v>44294.71875</c:v>
                </c:pt>
                <c:pt idx="742">
                  <c:v>44294.729166666664</c:v>
                </c:pt>
                <c:pt idx="743">
                  <c:v>44294.739583333336</c:v>
                </c:pt>
                <c:pt idx="744">
                  <c:v>44294.75</c:v>
                </c:pt>
                <c:pt idx="745">
                  <c:v>44294.760416666664</c:v>
                </c:pt>
                <c:pt idx="746">
                  <c:v>44294.770833333336</c:v>
                </c:pt>
                <c:pt idx="747">
                  <c:v>44294.78125</c:v>
                </c:pt>
                <c:pt idx="748">
                  <c:v>44294.791666666664</c:v>
                </c:pt>
                <c:pt idx="749">
                  <c:v>44294.802083333336</c:v>
                </c:pt>
                <c:pt idx="750">
                  <c:v>44294.8125</c:v>
                </c:pt>
                <c:pt idx="751">
                  <c:v>44294.822916666664</c:v>
                </c:pt>
                <c:pt idx="752">
                  <c:v>44294.833333333336</c:v>
                </c:pt>
                <c:pt idx="753">
                  <c:v>44294.84375</c:v>
                </c:pt>
                <c:pt idx="754">
                  <c:v>44294.854166666664</c:v>
                </c:pt>
                <c:pt idx="755">
                  <c:v>44294.864583333336</c:v>
                </c:pt>
                <c:pt idx="756">
                  <c:v>44294.875</c:v>
                </c:pt>
                <c:pt idx="757">
                  <c:v>44294.885416666664</c:v>
                </c:pt>
                <c:pt idx="758">
                  <c:v>44294.895833333336</c:v>
                </c:pt>
                <c:pt idx="759">
                  <c:v>44294.90625</c:v>
                </c:pt>
                <c:pt idx="760">
                  <c:v>44294.916666666664</c:v>
                </c:pt>
                <c:pt idx="761">
                  <c:v>44294.927083333336</c:v>
                </c:pt>
                <c:pt idx="762">
                  <c:v>44294.9375</c:v>
                </c:pt>
                <c:pt idx="763">
                  <c:v>44294.947916666664</c:v>
                </c:pt>
                <c:pt idx="764">
                  <c:v>44294.958333333336</c:v>
                </c:pt>
                <c:pt idx="765">
                  <c:v>44294.96875</c:v>
                </c:pt>
                <c:pt idx="766">
                  <c:v>44294.979166666664</c:v>
                </c:pt>
                <c:pt idx="767">
                  <c:v>44294.989583333336</c:v>
                </c:pt>
                <c:pt idx="768">
                  <c:v>44295</c:v>
                </c:pt>
                <c:pt idx="769">
                  <c:v>44295.010416666664</c:v>
                </c:pt>
                <c:pt idx="770">
                  <c:v>44295.020833333336</c:v>
                </c:pt>
                <c:pt idx="771">
                  <c:v>44295.03125</c:v>
                </c:pt>
                <c:pt idx="772">
                  <c:v>44295.041666666664</c:v>
                </c:pt>
                <c:pt idx="773">
                  <c:v>44295.052083333336</c:v>
                </c:pt>
                <c:pt idx="774">
                  <c:v>44295.0625</c:v>
                </c:pt>
                <c:pt idx="775">
                  <c:v>44295.072916666664</c:v>
                </c:pt>
                <c:pt idx="776">
                  <c:v>44295.083333333336</c:v>
                </c:pt>
                <c:pt idx="777">
                  <c:v>44295.09375</c:v>
                </c:pt>
                <c:pt idx="778">
                  <c:v>44295.104166666664</c:v>
                </c:pt>
                <c:pt idx="779">
                  <c:v>44295.114583333336</c:v>
                </c:pt>
                <c:pt idx="780">
                  <c:v>44295.125</c:v>
                </c:pt>
                <c:pt idx="781">
                  <c:v>44295.135416666664</c:v>
                </c:pt>
                <c:pt idx="782">
                  <c:v>44295.145833333336</c:v>
                </c:pt>
                <c:pt idx="783">
                  <c:v>44295.15625</c:v>
                </c:pt>
                <c:pt idx="784">
                  <c:v>44295.166666666664</c:v>
                </c:pt>
                <c:pt idx="785">
                  <c:v>44295.177083333336</c:v>
                </c:pt>
                <c:pt idx="786">
                  <c:v>44295.1875</c:v>
                </c:pt>
                <c:pt idx="787">
                  <c:v>44295.197916666664</c:v>
                </c:pt>
                <c:pt idx="788">
                  <c:v>44295.208333333336</c:v>
                </c:pt>
                <c:pt idx="789">
                  <c:v>44295.21875</c:v>
                </c:pt>
                <c:pt idx="790">
                  <c:v>44295.229166666664</c:v>
                </c:pt>
                <c:pt idx="791">
                  <c:v>44295.239583333336</c:v>
                </c:pt>
                <c:pt idx="792">
                  <c:v>44295.25</c:v>
                </c:pt>
                <c:pt idx="793">
                  <c:v>44295.260416666664</c:v>
                </c:pt>
                <c:pt idx="794">
                  <c:v>44295.270833333336</c:v>
                </c:pt>
                <c:pt idx="795">
                  <c:v>44295.28125</c:v>
                </c:pt>
                <c:pt idx="796">
                  <c:v>44295.291666666664</c:v>
                </c:pt>
                <c:pt idx="797">
                  <c:v>44295.302083333336</c:v>
                </c:pt>
                <c:pt idx="798">
                  <c:v>44295.3125</c:v>
                </c:pt>
                <c:pt idx="799">
                  <c:v>44295.322916666664</c:v>
                </c:pt>
                <c:pt idx="800">
                  <c:v>44295.333333333336</c:v>
                </c:pt>
                <c:pt idx="801">
                  <c:v>44295.34375</c:v>
                </c:pt>
                <c:pt idx="802">
                  <c:v>44295.354166666664</c:v>
                </c:pt>
                <c:pt idx="803">
                  <c:v>44295.364583333336</c:v>
                </c:pt>
                <c:pt idx="804">
                  <c:v>44295.375</c:v>
                </c:pt>
                <c:pt idx="805">
                  <c:v>44295.385416666664</c:v>
                </c:pt>
                <c:pt idx="806">
                  <c:v>44295.395833333336</c:v>
                </c:pt>
                <c:pt idx="807">
                  <c:v>44295.40625</c:v>
                </c:pt>
                <c:pt idx="808">
                  <c:v>44295.416666666664</c:v>
                </c:pt>
                <c:pt idx="809">
                  <c:v>44295.427083333336</c:v>
                </c:pt>
                <c:pt idx="810">
                  <c:v>44295.4375</c:v>
                </c:pt>
                <c:pt idx="811">
                  <c:v>44295.447916666664</c:v>
                </c:pt>
                <c:pt idx="812">
                  <c:v>44295.458333333336</c:v>
                </c:pt>
                <c:pt idx="813">
                  <c:v>44295.46875</c:v>
                </c:pt>
                <c:pt idx="814">
                  <c:v>44295.479166666664</c:v>
                </c:pt>
                <c:pt idx="815">
                  <c:v>44295.489583333336</c:v>
                </c:pt>
                <c:pt idx="816">
                  <c:v>44295.5</c:v>
                </c:pt>
                <c:pt idx="817">
                  <c:v>44295.510416666664</c:v>
                </c:pt>
                <c:pt idx="818">
                  <c:v>44295.520833333336</c:v>
                </c:pt>
                <c:pt idx="819">
                  <c:v>44295.53125</c:v>
                </c:pt>
                <c:pt idx="820">
                  <c:v>44295.541666666664</c:v>
                </c:pt>
                <c:pt idx="821">
                  <c:v>44295.552083333336</c:v>
                </c:pt>
                <c:pt idx="822">
                  <c:v>44295.5625</c:v>
                </c:pt>
                <c:pt idx="823">
                  <c:v>44295.572916666664</c:v>
                </c:pt>
                <c:pt idx="824">
                  <c:v>44295.583333333336</c:v>
                </c:pt>
                <c:pt idx="825">
                  <c:v>44295.59375</c:v>
                </c:pt>
                <c:pt idx="826">
                  <c:v>44295.604166666664</c:v>
                </c:pt>
                <c:pt idx="827">
                  <c:v>44295.614583333336</c:v>
                </c:pt>
                <c:pt idx="828">
                  <c:v>44295.625</c:v>
                </c:pt>
                <c:pt idx="829">
                  <c:v>44295.635416666664</c:v>
                </c:pt>
                <c:pt idx="830">
                  <c:v>44295.645833333336</c:v>
                </c:pt>
                <c:pt idx="831">
                  <c:v>44295.65625</c:v>
                </c:pt>
                <c:pt idx="832">
                  <c:v>44295.666666666664</c:v>
                </c:pt>
                <c:pt idx="833">
                  <c:v>44295.677083333336</c:v>
                </c:pt>
                <c:pt idx="834">
                  <c:v>44295.6875</c:v>
                </c:pt>
                <c:pt idx="835">
                  <c:v>44295.697916666664</c:v>
                </c:pt>
                <c:pt idx="836">
                  <c:v>44295.708333333336</c:v>
                </c:pt>
                <c:pt idx="837">
                  <c:v>44295.71875</c:v>
                </c:pt>
                <c:pt idx="838">
                  <c:v>44295.729166666664</c:v>
                </c:pt>
                <c:pt idx="839">
                  <c:v>44295.739583333336</c:v>
                </c:pt>
                <c:pt idx="840">
                  <c:v>44295.75</c:v>
                </c:pt>
                <c:pt idx="841">
                  <c:v>44295.760416666664</c:v>
                </c:pt>
                <c:pt idx="842">
                  <c:v>44295.770833333336</c:v>
                </c:pt>
                <c:pt idx="843">
                  <c:v>44295.78125</c:v>
                </c:pt>
                <c:pt idx="844">
                  <c:v>44295.791666666664</c:v>
                </c:pt>
                <c:pt idx="845">
                  <c:v>44295.802083333336</c:v>
                </c:pt>
                <c:pt idx="846">
                  <c:v>44295.8125</c:v>
                </c:pt>
                <c:pt idx="847">
                  <c:v>44295.822916666664</c:v>
                </c:pt>
                <c:pt idx="848">
                  <c:v>44295.833333333336</c:v>
                </c:pt>
                <c:pt idx="849">
                  <c:v>44295.84375</c:v>
                </c:pt>
                <c:pt idx="850">
                  <c:v>44295.854166666664</c:v>
                </c:pt>
                <c:pt idx="851">
                  <c:v>44295.864583333336</c:v>
                </c:pt>
                <c:pt idx="852">
                  <c:v>44295.875</c:v>
                </c:pt>
                <c:pt idx="853">
                  <c:v>44295.885416666664</c:v>
                </c:pt>
                <c:pt idx="854">
                  <c:v>44295.895833333336</c:v>
                </c:pt>
                <c:pt idx="855">
                  <c:v>44295.90625</c:v>
                </c:pt>
                <c:pt idx="856">
                  <c:v>44295.916666666664</c:v>
                </c:pt>
                <c:pt idx="857">
                  <c:v>44295.927083333336</c:v>
                </c:pt>
                <c:pt idx="858">
                  <c:v>44295.9375</c:v>
                </c:pt>
                <c:pt idx="859">
                  <c:v>44295.947916666664</c:v>
                </c:pt>
                <c:pt idx="860">
                  <c:v>44295.958333333336</c:v>
                </c:pt>
                <c:pt idx="861">
                  <c:v>44295.96875</c:v>
                </c:pt>
                <c:pt idx="862">
                  <c:v>44295.979166666664</c:v>
                </c:pt>
                <c:pt idx="863">
                  <c:v>44295.989583333336</c:v>
                </c:pt>
                <c:pt idx="864">
                  <c:v>44296</c:v>
                </c:pt>
                <c:pt idx="865">
                  <c:v>44296.010416666664</c:v>
                </c:pt>
                <c:pt idx="866">
                  <c:v>44296.020833333336</c:v>
                </c:pt>
                <c:pt idx="867">
                  <c:v>44296.03125</c:v>
                </c:pt>
                <c:pt idx="868">
                  <c:v>44296.041666666664</c:v>
                </c:pt>
                <c:pt idx="869">
                  <c:v>44296.052083333336</c:v>
                </c:pt>
                <c:pt idx="870">
                  <c:v>44296.0625</c:v>
                </c:pt>
                <c:pt idx="871">
                  <c:v>44296.072916666664</c:v>
                </c:pt>
                <c:pt idx="872">
                  <c:v>44296.083333333336</c:v>
                </c:pt>
                <c:pt idx="873">
                  <c:v>44296.09375</c:v>
                </c:pt>
                <c:pt idx="874">
                  <c:v>44296.104166666664</c:v>
                </c:pt>
                <c:pt idx="875">
                  <c:v>44296.114583333336</c:v>
                </c:pt>
                <c:pt idx="876">
                  <c:v>44296.125</c:v>
                </c:pt>
                <c:pt idx="877">
                  <c:v>44296.135416666664</c:v>
                </c:pt>
                <c:pt idx="878">
                  <c:v>44296.145833333336</c:v>
                </c:pt>
                <c:pt idx="879">
                  <c:v>44296.15625</c:v>
                </c:pt>
                <c:pt idx="880">
                  <c:v>44296.166666666664</c:v>
                </c:pt>
                <c:pt idx="881">
                  <c:v>44296.177083333336</c:v>
                </c:pt>
                <c:pt idx="882">
                  <c:v>44296.1875</c:v>
                </c:pt>
                <c:pt idx="883">
                  <c:v>44296.197916666664</c:v>
                </c:pt>
                <c:pt idx="884">
                  <c:v>44296.208333333336</c:v>
                </c:pt>
                <c:pt idx="885">
                  <c:v>44296.21875</c:v>
                </c:pt>
                <c:pt idx="886">
                  <c:v>44296.229166666664</c:v>
                </c:pt>
                <c:pt idx="887">
                  <c:v>44296.239583333336</c:v>
                </c:pt>
                <c:pt idx="888">
                  <c:v>44296.25</c:v>
                </c:pt>
                <c:pt idx="889">
                  <c:v>44296.260416666664</c:v>
                </c:pt>
                <c:pt idx="890">
                  <c:v>44296.270833333336</c:v>
                </c:pt>
                <c:pt idx="891">
                  <c:v>44296.28125</c:v>
                </c:pt>
                <c:pt idx="892">
                  <c:v>44296.291666666664</c:v>
                </c:pt>
                <c:pt idx="893">
                  <c:v>44296.302083333336</c:v>
                </c:pt>
                <c:pt idx="894">
                  <c:v>44296.3125</c:v>
                </c:pt>
                <c:pt idx="895">
                  <c:v>44296.322916666664</c:v>
                </c:pt>
                <c:pt idx="896">
                  <c:v>44296.333333333336</c:v>
                </c:pt>
                <c:pt idx="897">
                  <c:v>44296.34375</c:v>
                </c:pt>
                <c:pt idx="898">
                  <c:v>44296.354166666664</c:v>
                </c:pt>
                <c:pt idx="899">
                  <c:v>44296.364583333336</c:v>
                </c:pt>
                <c:pt idx="900">
                  <c:v>44296.375</c:v>
                </c:pt>
                <c:pt idx="901">
                  <c:v>44296.385416666664</c:v>
                </c:pt>
                <c:pt idx="902">
                  <c:v>44296.395833333336</c:v>
                </c:pt>
                <c:pt idx="903">
                  <c:v>44296.40625</c:v>
                </c:pt>
                <c:pt idx="904">
                  <c:v>44296.416666666664</c:v>
                </c:pt>
                <c:pt idx="905">
                  <c:v>44296.427083333336</c:v>
                </c:pt>
                <c:pt idx="906">
                  <c:v>44296.4375</c:v>
                </c:pt>
                <c:pt idx="907">
                  <c:v>44296.447916666664</c:v>
                </c:pt>
                <c:pt idx="908">
                  <c:v>44296.458333333336</c:v>
                </c:pt>
                <c:pt idx="909">
                  <c:v>44296.46875</c:v>
                </c:pt>
                <c:pt idx="910">
                  <c:v>44296.479166666664</c:v>
                </c:pt>
                <c:pt idx="911">
                  <c:v>44296.489583333336</c:v>
                </c:pt>
                <c:pt idx="912">
                  <c:v>44296.5</c:v>
                </c:pt>
                <c:pt idx="913">
                  <c:v>44296.510416666664</c:v>
                </c:pt>
                <c:pt idx="914">
                  <c:v>44296.520833333336</c:v>
                </c:pt>
                <c:pt idx="915">
                  <c:v>44296.53125</c:v>
                </c:pt>
                <c:pt idx="916">
                  <c:v>44296.541666666664</c:v>
                </c:pt>
                <c:pt idx="917">
                  <c:v>44296.552083333336</c:v>
                </c:pt>
                <c:pt idx="918">
                  <c:v>44296.5625</c:v>
                </c:pt>
                <c:pt idx="919">
                  <c:v>44296.572916666664</c:v>
                </c:pt>
                <c:pt idx="920">
                  <c:v>44296.583333333336</c:v>
                </c:pt>
                <c:pt idx="921">
                  <c:v>44296.59375</c:v>
                </c:pt>
                <c:pt idx="922">
                  <c:v>44296.604166666664</c:v>
                </c:pt>
                <c:pt idx="923">
                  <c:v>44296.614583333336</c:v>
                </c:pt>
                <c:pt idx="924">
                  <c:v>44296.625</c:v>
                </c:pt>
                <c:pt idx="925">
                  <c:v>44296.635416666664</c:v>
                </c:pt>
                <c:pt idx="926">
                  <c:v>44296.645833333336</c:v>
                </c:pt>
                <c:pt idx="927">
                  <c:v>44296.65625</c:v>
                </c:pt>
                <c:pt idx="928">
                  <c:v>44296.666666666664</c:v>
                </c:pt>
                <c:pt idx="929">
                  <c:v>44296.677083333336</c:v>
                </c:pt>
                <c:pt idx="930">
                  <c:v>44296.6875</c:v>
                </c:pt>
                <c:pt idx="931">
                  <c:v>44296.697916666664</c:v>
                </c:pt>
                <c:pt idx="932">
                  <c:v>44296.708333333336</c:v>
                </c:pt>
                <c:pt idx="933">
                  <c:v>44296.71875</c:v>
                </c:pt>
                <c:pt idx="934">
                  <c:v>44296.729166666664</c:v>
                </c:pt>
                <c:pt idx="935">
                  <c:v>44296.739583333336</c:v>
                </c:pt>
                <c:pt idx="936">
                  <c:v>44296.75</c:v>
                </c:pt>
                <c:pt idx="937">
                  <c:v>44296.760416666664</c:v>
                </c:pt>
                <c:pt idx="938">
                  <c:v>44296.770833333336</c:v>
                </c:pt>
                <c:pt idx="939">
                  <c:v>44296.78125</c:v>
                </c:pt>
                <c:pt idx="940">
                  <c:v>44296.791666666664</c:v>
                </c:pt>
                <c:pt idx="941">
                  <c:v>44296.802083333336</c:v>
                </c:pt>
                <c:pt idx="942">
                  <c:v>44296.8125</c:v>
                </c:pt>
                <c:pt idx="943">
                  <c:v>44296.822916666664</c:v>
                </c:pt>
                <c:pt idx="944">
                  <c:v>44296.833333333336</c:v>
                </c:pt>
                <c:pt idx="945">
                  <c:v>44296.84375</c:v>
                </c:pt>
                <c:pt idx="946">
                  <c:v>44296.854166666664</c:v>
                </c:pt>
                <c:pt idx="947">
                  <c:v>44296.864583333336</c:v>
                </c:pt>
                <c:pt idx="948">
                  <c:v>44296.875</c:v>
                </c:pt>
                <c:pt idx="949">
                  <c:v>44296.885416666664</c:v>
                </c:pt>
                <c:pt idx="950">
                  <c:v>44296.895833333336</c:v>
                </c:pt>
                <c:pt idx="951">
                  <c:v>44296.90625</c:v>
                </c:pt>
                <c:pt idx="952">
                  <c:v>44296.916666666664</c:v>
                </c:pt>
                <c:pt idx="953">
                  <c:v>44296.927083333336</c:v>
                </c:pt>
                <c:pt idx="954">
                  <c:v>44296.9375</c:v>
                </c:pt>
                <c:pt idx="955">
                  <c:v>44296.947916666664</c:v>
                </c:pt>
                <c:pt idx="956">
                  <c:v>44296.958333333336</c:v>
                </c:pt>
                <c:pt idx="957">
                  <c:v>44296.96875</c:v>
                </c:pt>
                <c:pt idx="958">
                  <c:v>44296.979166666664</c:v>
                </c:pt>
                <c:pt idx="959">
                  <c:v>44296.989583333336</c:v>
                </c:pt>
                <c:pt idx="960">
                  <c:v>44297</c:v>
                </c:pt>
                <c:pt idx="961">
                  <c:v>44297.010416666664</c:v>
                </c:pt>
                <c:pt idx="962">
                  <c:v>44297.020833333336</c:v>
                </c:pt>
                <c:pt idx="963">
                  <c:v>44297.03125</c:v>
                </c:pt>
                <c:pt idx="964">
                  <c:v>44297.041666666664</c:v>
                </c:pt>
                <c:pt idx="965">
                  <c:v>44297.052083333336</c:v>
                </c:pt>
                <c:pt idx="966">
                  <c:v>44297.0625</c:v>
                </c:pt>
                <c:pt idx="967">
                  <c:v>44297.072916666664</c:v>
                </c:pt>
                <c:pt idx="968">
                  <c:v>44297.083333333336</c:v>
                </c:pt>
                <c:pt idx="969">
                  <c:v>44297.09375</c:v>
                </c:pt>
                <c:pt idx="970">
                  <c:v>44297.104166666664</c:v>
                </c:pt>
                <c:pt idx="971">
                  <c:v>44297.114583333336</c:v>
                </c:pt>
                <c:pt idx="972">
                  <c:v>44297.125</c:v>
                </c:pt>
                <c:pt idx="973">
                  <c:v>44297.135416666664</c:v>
                </c:pt>
                <c:pt idx="974">
                  <c:v>44297.145833333336</c:v>
                </c:pt>
                <c:pt idx="975">
                  <c:v>44297.15625</c:v>
                </c:pt>
                <c:pt idx="976">
                  <c:v>44297.166666666664</c:v>
                </c:pt>
                <c:pt idx="977">
                  <c:v>44297.177083333336</c:v>
                </c:pt>
                <c:pt idx="978">
                  <c:v>44297.1875</c:v>
                </c:pt>
                <c:pt idx="979">
                  <c:v>44297.197916666664</c:v>
                </c:pt>
                <c:pt idx="980">
                  <c:v>44297.208333333336</c:v>
                </c:pt>
                <c:pt idx="981">
                  <c:v>44297.21875</c:v>
                </c:pt>
                <c:pt idx="982">
                  <c:v>44297.229166666664</c:v>
                </c:pt>
                <c:pt idx="983">
                  <c:v>44297.239583333336</c:v>
                </c:pt>
                <c:pt idx="984">
                  <c:v>44297.25</c:v>
                </c:pt>
                <c:pt idx="985">
                  <c:v>44297.260416666664</c:v>
                </c:pt>
                <c:pt idx="986">
                  <c:v>44297.270833333336</c:v>
                </c:pt>
                <c:pt idx="987">
                  <c:v>44297.28125</c:v>
                </c:pt>
                <c:pt idx="988">
                  <c:v>44297.291666666664</c:v>
                </c:pt>
                <c:pt idx="989">
                  <c:v>44297.302083333336</c:v>
                </c:pt>
                <c:pt idx="990">
                  <c:v>44297.3125</c:v>
                </c:pt>
                <c:pt idx="991">
                  <c:v>44297.322916666664</c:v>
                </c:pt>
                <c:pt idx="992">
                  <c:v>44297.333333333336</c:v>
                </c:pt>
                <c:pt idx="993">
                  <c:v>44297.34375</c:v>
                </c:pt>
                <c:pt idx="994">
                  <c:v>44297.354166666664</c:v>
                </c:pt>
                <c:pt idx="995">
                  <c:v>44297.364583333336</c:v>
                </c:pt>
                <c:pt idx="996">
                  <c:v>44297.375</c:v>
                </c:pt>
                <c:pt idx="997">
                  <c:v>44297.385416666664</c:v>
                </c:pt>
                <c:pt idx="998">
                  <c:v>44297.395833333336</c:v>
                </c:pt>
                <c:pt idx="999">
                  <c:v>44297.40625</c:v>
                </c:pt>
                <c:pt idx="1000">
                  <c:v>44297.416666666664</c:v>
                </c:pt>
                <c:pt idx="1001">
                  <c:v>44297.427083333336</c:v>
                </c:pt>
                <c:pt idx="1002">
                  <c:v>44297.4375</c:v>
                </c:pt>
                <c:pt idx="1003">
                  <c:v>44297.447916666664</c:v>
                </c:pt>
                <c:pt idx="1004">
                  <c:v>44297.458333333336</c:v>
                </c:pt>
                <c:pt idx="1005">
                  <c:v>44297.46875</c:v>
                </c:pt>
                <c:pt idx="1006">
                  <c:v>44297.479166666664</c:v>
                </c:pt>
                <c:pt idx="1007">
                  <c:v>44297.489583333336</c:v>
                </c:pt>
                <c:pt idx="1008">
                  <c:v>44297.5</c:v>
                </c:pt>
                <c:pt idx="1009">
                  <c:v>44297.510416666664</c:v>
                </c:pt>
                <c:pt idx="1010">
                  <c:v>44297.520833333336</c:v>
                </c:pt>
                <c:pt idx="1011">
                  <c:v>44297.53125</c:v>
                </c:pt>
                <c:pt idx="1012">
                  <c:v>44297.541666666664</c:v>
                </c:pt>
                <c:pt idx="1013">
                  <c:v>44297.552083333336</c:v>
                </c:pt>
                <c:pt idx="1014">
                  <c:v>44297.5625</c:v>
                </c:pt>
                <c:pt idx="1015">
                  <c:v>44297.572916666664</c:v>
                </c:pt>
                <c:pt idx="1016">
                  <c:v>44297.583333333336</c:v>
                </c:pt>
                <c:pt idx="1017">
                  <c:v>44297.59375</c:v>
                </c:pt>
                <c:pt idx="1018">
                  <c:v>44297.604166666664</c:v>
                </c:pt>
                <c:pt idx="1019">
                  <c:v>44297.614583333336</c:v>
                </c:pt>
                <c:pt idx="1020">
                  <c:v>44297.625</c:v>
                </c:pt>
                <c:pt idx="1021">
                  <c:v>44297.635416666664</c:v>
                </c:pt>
                <c:pt idx="1022">
                  <c:v>44297.645833333336</c:v>
                </c:pt>
                <c:pt idx="1023">
                  <c:v>44297.65625</c:v>
                </c:pt>
                <c:pt idx="1024">
                  <c:v>44297.666666666664</c:v>
                </c:pt>
                <c:pt idx="1025">
                  <c:v>44297.677083333336</c:v>
                </c:pt>
                <c:pt idx="1026">
                  <c:v>44297.6875</c:v>
                </c:pt>
                <c:pt idx="1027">
                  <c:v>44297.697916666664</c:v>
                </c:pt>
                <c:pt idx="1028">
                  <c:v>44297.708333333336</c:v>
                </c:pt>
                <c:pt idx="1029">
                  <c:v>44297.71875</c:v>
                </c:pt>
                <c:pt idx="1030">
                  <c:v>44297.729166666664</c:v>
                </c:pt>
                <c:pt idx="1031">
                  <c:v>44297.739583333336</c:v>
                </c:pt>
                <c:pt idx="1032">
                  <c:v>44297.75</c:v>
                </c:pt>
                <c:pt idx="1033">
                  <c:v>44297.760416666664</c:v>
                </c:pt>
                <c:pt idx="1034">
                  <c:v>44297.770833333336</c:v>
                </c:pt>
                <c:pt idx="1035">
                  <c:v>44297.78125</c:v>
                </c:pt>
                <c:pt idx="1036">
                  <c:v>44297.791666666664</c:v>
                </c:pt>
                <c:pt idx="1037">
                  <c:v>44297.802083333336</c:v>
                </c:pt>
                <c:pt idx="1038">
                  <c:v>44297.8125</c:v>
                </c:pt>
                <c:pt idx="1039">
                  <c:v>44297.822916666664</c:v>
                </c:pt>
                <c:pt idx="1040">
                  <c:v>44297.833333333336</c:v>
                </c:pt>
                <c:pt idx="1041">
                  <c:v>44297.84375</c:v>
                </c:pt>
                <c:pt idx="1042">
                  <c:v>44297.854166666664</c:v>
                </c:pt>
                <c:pt idx="1043">
                  <c:v>44297.864583333336</c:v>
                </c:pt>
                <c:pt idx="1044">
                  <c:v>44297.875</c:v>
                </c:pt>
                <c:pt idx="1045">
                  <c:v>44297.885416666664</c:v>
                </c:pt>
                <c:pt idx="1046">
                  <c:v>44297.895833333336</c:v>
                </c:pt>
                <c:pt idx="1047">
                  <c:v>44297.90625</c:v>
                </c:pt>
                <c:pt idx="1048">
                  <c:v>44297.916666666664</c:v>
                </c:pt>
                <c:pt idx="1049">
                  <c:v>44297.927083333336</c:v>
                </c:pt>
                <c:pt idx="1050">
                  <c:v>44297.9375</c:v>
                </c:pt>
                <c:pt idx="1051">
                  <c:v>44297.947916666664</c:v>
                </c:pt>
                <c:pt idx="1052">
                  <c:v>44297.958333333336</c:v>
                </c:pt>
                <c:pt idx="1053">
                  <c:v>44297.96875</c:v>
                </c:pt>
                <c:pt idx="1054">
                  <c:v>44297.979166666664</c:v>
                </c:pt>
                <c:pt idx="1055">
                  <c:v>44297.989583333336</c:v>
                </c:pt>
                <c:pt idx="1056">
                  <c:v>44298</c:v>
                </c:pt>
                <c:pt idx="1057">
                  <c:v>44298.010416666664</c:v>
                </c:pt>
                <c:pt idx="1058">
                  <c:v>44298.020833333336</c:v>
                </c:pt>
                <c:pt idx="1059">
                  <c:v>44298.03125</c:v>
                </c:pt>
                <c:pt idx="1060">
                  <c:v>44298.041666666664</c:v>
                </c:pt>
                <c:pt idx="1061">
                  <c:v>44298.052083333336</c:v>
                </c:pt>
                <c:pt idx="1062">
                  <c:v>44298.0625</c:v>
                </c:pt>
                <c:pt idx="1063">
                  <c:v>44298.072916666664</c:v>
                </c:pt>
                <c:pt idx="1064">
                  <c:v>44298.083333333336</c:v>
                </c:pt>
                <c:pt idx="1065">
                  <c:v>44298.09375</c:v>
                </c:pt>
                <c:pt idx="1066">
                  <c:v>44298.104166666664</c:v>
                </c:pt>
                <c:pt idx="1067">
                  <c:v>44298.114583333336</c:v>
                </c:pt>
                <c:pt idx="1068">
                  <c:v>44298.125</c:v>
                </c:pt>
                <c:pt idx="1069">
                  <c:v>44298.135416666664</c:v>
                </c:pt>
                <c:pt idx="1070">
                  <c:v>44298.145833333336</c:v>
                </c:pt>
                <c:pt idx="1071">
                  <c:v>44298.15625</c:v>
                </c:pt>
                <c:pt idx="1072">
                  <c:v>44298.166666666664</c:v>
                </c:pt>
                <c:pt idx="1073">
                  <c:v>44298.177083333336</c:v>
                </c:pt>
                <c:pt idx="1074">
                  <c:v>44298.1875</c:v>
                </c:pt>
                <c:pt idx="1075">
                  <c:v>44298.197916666664</c:v>
                </c:pt>
                <c:pt idx="1076">
                  <c:v>44298.208333333336</c:v>
                </c:pt>
                <c:pt idx="1077">
                  <c:v>44298.21875</c:v>
                </c:pt>
                <c:pt idx="1078">
                  <c:v>44298.229166666664</c:v>
                </c:pt>
                <c:pt idx="1079">
                  <c:v>44298.239583333336</c:v>
                </c:pt>
                <c:pt idx="1080">
                  <c:v>44298.25</c:v>
                </c:pt>
                <c:pt idx="1081">
                  <c:v>44298.260416666664</c:v>
                </c:pt>
                <c:pt idx="1082">
                  <c:v>44298.270833333336</c:v>
                </c:pt>
                <c:pt idx="1083">
                  <c:v>44298.28125</c:v>
                </c:pt>
                <c:pt idx="1084">
                  <c:v>44298.291666666664</c:v>
                </c:pt>
                <c:pt idx="1085">
                  <c:v>44298.302083333336</c:v>
                </c:pt>
                <c:pt idx="1086">
                  <c:v>44298.3125</c:v>
                </c:pt>
                <c:pt idx="1087">
                  <c:v>44298.322916666664</c:v>
                </c:pt>
                <c:pt idx="1088">
                  <c:v>44298.333333333336</c:v>
                </c:pt>
                <c:pt idx="1089">
                  <c:v>44298.34375</c:v>
                </c:pt>
                <c:pt idx="1090">
                  <c:v>44298.354166666664</c:v>
                </c:pt>
                <c:pt idx="1091">
                  <c:v>44298.364583333336</c:v>
                </c:pt>
                <c:pt idx="1092">
                  <c:v>44298.375</c:v>
                </c:pt>
                <c:pt idx="1093">
                  <c:v>44298.385416666664</c:v>
                </c:pt>
                <c:pt idx="1094">
                  <c:v>44298.395833333336</c:v>
                </c:pt>
                <c:pt idx="1095">
                  <c:v>44298.40625</c:v>
                </c:pt>
                <c:pt idx="1096">
                  <c:v>44298.416666666664</c:v>
                </c:pt>
                <c:pt idx="1097">
                  <c:v>44298.427083333336</c:v>
                </c:pt>
                <c:pt idx="1098">
                  <c:v>44298.4375</c:v>
                </c:pt>
                <c:pt idx="1099">
                  <c:v>44298.447916666664</c:v>
                </c:pt>
                <c:pt idx="1100">
                  <c:v>44298.458333333336</c:v>
                </c:pt>
                <c:pt idx="1101">
                  <c:v>44298.46875</c:v>
                </c:pt>
                <c:pt idx="1102">
                  <c:v>44298.479166666664</c:v>
                </c:pt>
                <c:pt idx="1103">
                  <c:v>44298.489583333336</c:v>
                </c:pt>
                <c:pt idx="1104">
                  <c:v>44298.5</c:v>
                </c:pt>
                <c:pt idx="1105">
                  <c:v>44298.510416666664</c:v>
                </c:pt>
                <c:pt idx="1106">
                  <c:v>44298.520833333336</c:v>
                </c:pt>
                <c:pt idx="1107">
                  <c:v>44298.53125</c:v>
                </c:pt>
                <c:pt idx="1108">
                  <c:v>44298.541666666664</c:v>
                </c:pt>
                <c:pt idx="1109">
                  <c:v>44298.552083333336</c:v>
                </c:pt>
                <c:pt idx="1110">
                  <c:v>44298.5625</c:v>
                </c:pt>
                <c:pt idx="1111">
                  <c:v>44298.572916666664</c:v>
                </c:pt>
                <c:pt idx="1112">
                  <c:v>44298.583333333336</c:v>
                </c:pt>
                <c:pt idx="1113">
                  <c:v>44298.59375</c:v>
                </c:pt>
                <c:pt idx="1114">
                  <c:v>44298.604166666664</c:v>
                </c:pt>
                <c:pt idx="1115">
                  <c:v>44298.614583333336</c:v>
                </c:pt>
                <c:pt idx="1116">
                  <c:v>44298.625</c:v>
                </c:pt>
                <c:pt idx="1117">
                  <c:v>44298.635416666664</c:v>
                </c:pt>
                <c:pt idx="1118">
                  <c:v>44298.645833333336</c:v>
                </c:pt>
                <c:pt idx="1119">
                  <c:v>44298.65625</c:v>
                </c:pt>
                <c:pt idx="1120">
                  <c:v>44298.666666666664</c:v>
                </c:pt>
                <c:pt idx="1121">
                  <c:v>44298.677083333336</c:v>
                </c:pt>
                <c:pt idx="1122">
                  <c:v>44298.6875</c:v>
                </c:pt>
                <c:pt idx="1123">
                  <c:v>44298.697916666664</c:v>
                </c:pt>
                <c:pt idx="1124">
                  <c:v>44298.708333333336</c:v>
                </c:pt>
                <c:pt idx="1125">
                  <c:v>44298.71875</c:v>
                </c:pt>
                <c:pt idx="1126">
                  <c:v>44298.729166666664</c:v>
                </c:pt>
                <c:pt idx="1127">
                  <c:v>44298.739583333336</c:v>
                </c:pt>
                <c:pt idx="1128">
                  <c:v>44298.75</c:v>
                </c:pt>
                <c:pt idx="1129">
                  <c:v>44298.760416666664</c:v>
                </c:pt>
                <c:pt idx="1130">
                  <c:v>44298.770833333336</c:v>
                </c:pt>
                <c:pt idx="1131">
                  <c:v>44298.78125</c:v>
                </c:pt>
                <c:pt idx="1132">
                  <c:v>44298.791666666664</c:v>
                </c:pt>
                <c:pt idx="1133">
                  <c:v>44298.802083333336</c:v>
                </c:pt>
                <c:pt idx="1134">
                  <c:v>44298.8125</c:v>
                </c:pt>
                <c:pt idx="1135">
                  <c:v>44298.822916666664</c:v>
                </c:pt>
                <c:pt idx="1136">
                  <c:v>44298.833333333336</c:v>
                </c:pt>
                <c:pt idx="1137">
                  <c:v>44298.84375</c:v>
                </c:pt>
                <c:pt idx="1138">
                  <c:v>44298.854166666664</c:v>
                </c:pt>
                <c:pt idx="1139">
                  <c:v>44298.864583333336</c:v>
                </c:pt>
                <c:pt idx="1140">
                  <c:v>44298.875</c:v>
                </c:pt>
                <c:pt idx="1141">
                  <c:v>44298.885416666664</c:v>
                </c:pt>
                <c:pt idx="1142">
                  <c:v>44298.895833333336</c:v>
                </c:pt>
                <c:pt idx="1143">
                  <c:v>44298.90625</c:v>
                </c:pt>
                <c:pt idx="1144">
                  <c:v>44298.916666666664</c:v>
                </c:pt>
                <c:pt idx="1145">
                  <c:v>44298.927083333336</c:v>
                </c:pt>
                <c:pt idx="1146">
                  <c:v>44298.9375</c:v>
                </c:pt>
                <c:pt idx="1147">
                  <c:v>44298.947916666664</c:v>
                </c:pt>
                <c:pt idx="1148">
                  <c:v>44298.958333333336</c:v>
                </c:pt>
                <c:pt idx="1149">
                  <c:v>44298.96875</c:v>
                </c:pt>
                <c:pt idx="1150">
                  <c:v>44298.979166666664</c:v>
                </c:pt>
                <c:pt idx="1151">
                  <c:v>44298.989583333336</c:v>
                </c:pt>
                <c:pt idx="1152">
                  <c:v>44299</c:v>
                </c:pt>
                <c:pt idx="1153">
                  <c:v>44299.010416666664</c:v>
                </c:pt>
                <c:pt idx="1154">
                  <c:v>44299.020833333336</c:v>
                </c:pt>
                <c:pt idx="1155">
                  <c:v>44299.03125</c:v>
                </c:pt>
                <c:pt idx="1156">
                  <c:v>44299.041666666664</c:v>
                </c:pt>
                <c:pt idx="1157">
                  <c:v>44299.052083333336</c:v>
                </c:pt>
                <c:pt idx="1158">
                  <c:v>44299.0625</c:v>
                </c:pt>
                <c:pt idx="1159">
                  <c:v>44299.072916666664</c:v>
                </c:pt>
                <c:pt idx="1160">
                  <c:v>44299.083333333336</c:v>
                </c:pt>
                <c:pt idx="1161">
                  <c:v>44299.09375</c:v>
                </c:pt>
                <c:pt idx="1162">
                  <c:v>44299.104166666664</c:v>
                </c:pt>
                <c:pt idx="1163">
                  <c:v>44299.114583333336</c:v>
                </c:pt>
                <c:pt idx="1164">
                  <c:v>44299.125</c:v>
                </c:pt>
                <c:pt idx="1165">
                  <c:v>44299.135416666664</c:v>
                </c:pt>
                <c:pt idx="1166">
                  <c:v>44299.145833333336</c:v>
                </c:pt>
                <c:pt idx="1167">
                  <c:v>44299.15625</c:v>
                </c:pt>
                <c:pt idx="1168">
                  <c:v>44299.166666666664</c:v>
                </c:pt>
                <c:pt idx="1169">
                  <c:v>44299.177083333336</c:v>
                </c:pt>
                <c:pt idx="1170">
                  <c:v>44299.1875</c:v>
                </c:pt>
                <c:pt idx="1171">
                  <c:v>44299.197916666664</c:v>
                </c:pt>
                <c:pt idx="1172">
                  <c:v>44299.208333333336</c:v>
                </c:pt>
                <c:pt idx="1173">
                  <c:v>44299.21875</c:v>
                </c:pt>
                <c:pt idx="1174">
                  <c:v>44299.229166666664</c:v>
                </c:pt>
                <c:pt idx="1175">
                  <c:v>44299.239583333336</c:v>
                </c:pt>
                <c:pt idx="1176">
                  <c:v>44299.25</c:v>
                </c:pt>
                <c:pt idx="1177">
                  <c:v>44299.260416666664</c:v>
                </c:pt>
                <c:pt idx="1178">
                  <c:v>44299.270833333336</c:v>
                </c:pt>
                <c:pt idx="1179">
                  <c:v>44299.28125</c:v>
                </c:pt>
                <c:pt idx="1180">
                  <c:v>44299.291666666664</c:v>
                </c:pt>
                <c:pt idx="1181">
                  <c:v>44299.302083333336</c:v>
                </c:pt>
                <c:pt idx="1182">
                  <c:v>44299.3125</c:v>
                </c:pt>
                <c:pt idx="1183">
                  <c:v>44299.322916666664</c:v>
                </c:pt>
                <c:pt idx="1184">
                  <c:v>44299.333333333336</c:v>
                </c:pt>
                <c:pt idx="1185">
                  <c:v>44299.34375</c:v>
                </c:pt>
                <c:pt idx="1186">
                  <c:v>44299.354166666664</c:v>
                </c:pt>
                <c:pt idx="1187">
                  <c:v>44299.364583333336</c:v>
                </c:pt>
                <c:pt idx="1188">
                  <c:v>44299.375</c:v>
                </c:pt>
                <c:pt idx="1189">
                  <c:v>44299.385416666664</c:v>
                </c:pt>
                <c:pt idx="1190">
                  <c:v>44299.395833333336</c:v>
                </c:pt>
                <c:pt idx="1191">
                  <c:v>44299.40625</c:v>
                </c:pt>
                <c:pt idx="1192">
                  <c:v>44299.416666666664</c:v>
                </c:pt>
                <c:pt idx="1193">
                  <c:v>44299.427083333336</c:v>
                </c:pt>
                <c:pt idx="1194">
                  <c:v>44299.4375</c:v>
                </c:pt>
                <c:pt idx="1195">
                  <c:v>44299.447916666664</c:v>
                </c:pt>
                <c:pt idx="1196">
                  <c:v>44299.458333333336</c:v>
                </c:pt>
                <c:pt idx="1197">
                  <c:v>44299.46875</c:v>
                </c:pt>
                <c:pt idx="1198">
                  <c:v>44299.479166666664</c:v>
                </c:pt>
                <c:pt idx="1199">
                  <c:v>44299.489583333336</c:v>
                </c:pt>
                <c:pt idx="1200">
                  <c:v>44299.5</c:v>
                </c:pt>
                <c:pt idx="1201">
                  <c:v>44299.510416666664</c:v>
                </c:pt>
                <c:pt idx="1202">
                  <c:v>44299.520833333336</c:v>
                </c:pt>
                <c:pt idx="1203">
                  <c:v>44299.53125</c:v>
                </c:pt>
                <c:pt idx="1204">
                  <c:v>44299.541666666664</c:v>
                </c:pt>
                <c:pt idx="1205">
                  <c:v>44299.552083333336</c:v>
                </c:pt>
                <c:pt idx="1206">
                  <c:v>44299.5625</c:v>
                </c:pt>
                <c:pt idx="1207">
                  <c:v>44299.572916666664</c:v>
                </c:pt>
                <c:pt idx="1208">
                  <c:v>44299.583333333336</c:v>
                </c:pt>
                <c:pt idx="1209">
                  <c:v>44299.59375</c:v>
                </c:pt>
                <c:pt idx="1210">
                  <c:v>44299.604166666664</c:v>
                </c:pt>
                <c:pt idx="1211">
                  <c:v>44299.614583333336</c:v>
                </c:pt>
                <c:pt idx="1212">
                  <c:v>44299.625</c:v>
                </c:pt>
                <c:pt idx="1213">
                  <c:v>44299.635416666664</c:v>
                </c:pt>
                <c:pt idx="1214">
                  <c:v>44299.645833333336</c:v>
                </c:pt>
                <c:pt idx="1215">
                  <c:v>44299.65625</c:v>
                </c:pt>
                <c:pt idx="1216">
                  <c:v>44299.666666666664</c:v>
                </c:pt>
                <c:pt idx="1217">
                  <c:v>44299.677083333336</c:v>
                </c:pt>
                <c:pt idx="1218">
                  <c:v>44299.6875</c:v>
                </c:pt>
                <c:pt idx="1219">
                  <c:v>44299.697916666664</c:v>
                </c:pt>
                <c:pt idx="1220">
                  <c:v>44299.708333333336</c:v>
                </c:pt>
                <c:pt idx="1221">
                  <c:v>44299.71875</c:v>
                </c:pt>
                <c:pt idx="1222">
                  <c:v>44299.729166666664</c:v>
                </c:pt>
                <c:pt idx="1223">
                  <c:v>44299.739583333336</c:v>
                </c:pt>
                <c:pt idx="1224">
                  <c:v>44299.75</c:v>
                </c:pt>
                <c:pt idx="1225">
                  <c:v>44299.760416666664</c:v>
                </c:pt>
                <c:pt idx="1226">
                  <c:v>44299.770833333336</c:v>
                </c:pt>
                <c:pt idx="1227">
                  <c:v>44299.78125</c:v>
                </c:pt>
                <c:pt idx="1228">
                  <c:v>44299.791666666664</c:v>
                </c:pt>
                <c:pt idx="1229">
                  <c:v>44299.802083333336</c:v>
                </c:pt>
                <c:pt idx="1230">
                  <c:v>44299.8125</c:v>
                </c:pt>
                <c:pt idx="1231">
                  <c:v>44299.822916666664</c:v>
                </c:pt>
                <c:pt idx="1232">
                  <c:v>44299.833333333336</c:v>
                </c:pt>
                <c:pt idx="1233">
                  <c:v>44299.84375</c:v>
                </c:pt>
                <c:pt idx="1234">
                  <c:v>44299.854166666664</c:v>
                </c:pt>
                <c:pt idx="1235">
                  <c:v>44299.864583333336</c:v>
                </c:pt>
                <c:pt idx="1236">
                  <c:v>44299.875</c:v>
                </c:pt>
                <c:pt idx="1237">
                  <c:v>44299.885416666664</c:v>
                </c:pt>
                <c:pt idx="1238">
                  <c:v>44299.895833333336</c:v>
                </c:pt>
                <c:pt idx="1239">
                  <c:v>44299.90625</c:v>
                </c:pt>
                <c:pt idx="1240">
                  <c:v>44299.916666666664</c:v>
                </c:pt>
                <c:pt idx="1241">
                  <c:v>44299.927083333336</c:v>
                </c:pt>
                <c:pt idx="1242">
                  <c:v>44299.9375</c:v>
                </c:pt>
                <c:pt idx="1243">
                  <c:v>44299.947916666664</c:v>
                </c:pt>
                <c:pt idx="1244">
                  <c:v>44299.958333333336</c:v>
                </c:pt>
                <c:pt idx="1245">
                  <c:v>44299.96875</c:v>
                </c:pt>
                <c:pt idx="1246">
                  <c:v>44299.979166666664</c:v>
                </c:pt>
                <c:pt idx="1247">
                  <c:v>44299.989583333336</c:v>
                </c:pt>
                <c:pt idx="1248">
                  <c:v>44300</c:v>
                </c:pt>
                <c:pt idx="1249">
                  <c:v>44300.010416666664</c:v>
                </c:pt>
                <c:pt idx="1250">
                  <c:v>44300.020833333336</c:v>
                </c:pt>
                <c:pt idx="1251">
                  <c:v>44300.03125</c:v>
                </c:pt>
                <c:pt idx="1252">
                  <c:v>44300.041666666664</c:v>
                </c:pt>
                <c:pt idx="1253">
                  <c:v>44300.052083333336</c:v>
                </c:pt>
                <c:pt idx="1254">
                  <c:v>44300.0625</c:v>
                </c:pt>
                <c:pt idx="1255">
                  <c:v>44300.072916666664</c:v>
                </c:pt>
                <c:pt idx="1256">
                  <c:v>44300.083333333336</c:v>
                </c:pt>
                <c:pt idx="1257">
                  <c:v>44300.09375</c:v>
                </c:pt>
                <c:pt idx="1258">
                  <c:v>44300.104166666664</c:v>
                </c:pt>
                <c:pt idx="1259">
                  <c:v>44300.114583333336</c:v>
                </c:pt>
                <c:pt idx="1260">
                  <c:v>44300.125</c:v>
                </c:pt>
                <c:pt idx="1261">
                  <c:v>44300.135416666664</c:v>
                </c:pt>
                <c:pt idx="1262">
                  <c:v>44300.145833333336</c:v>
                </c:pt>
                <c:pt idx="1263">
                  <c:v>44300.15625</c:v>
                </c:pt>
                <c:pt idx="1264">
                  <c:v>44300.166666666664</c:v>
                </c:pt>
                <c:pt idx="1265">
                  <c:v>44300.177083333336</c:v>
                </c:pt>
                <c:pt idx="1266">
                  <c:v>44300.1875</c:v>
                </c:pt>
                <c:pt idx="1267">
                  <c:v>44300.197916666664</c:v>
                </c:pt>
                <c:pt idx="1268">
                  <c:v>44300.208333333336</c:v>
                </c:pt>
                <c:pt idx="1269">
                  <c:v>44300.21875</c:v>
                </c:pt>
                <c:pt idx="1270">
                  <c:v>44300.229166666664</c:v>
                </c:pt>
                <c:pt idx="1271">
                  <c:v>44300.239583333336</c:v>
                </c:pt>
                <c:pt idx="1272">
                  <c:v>44300.25</c:v>
                </c:pt>
                <c:pt idx="1273">
                  <c:v>44300.260416666664</c:v>
                </c:pt>
                <c:pt idx="1274">
                  <c:v>44300.270833333336</c:v>
                </c:pt>
                <c:pt idx="1275">
                  <c:v>44300.28125</c:v>
                </c:pt>
                <c:pt idx="1276">
                  <c:v>44300.291666666664</c:v>
                </c:pt>
                <c:pt idx="1277">
                  <c:v>44300.302083333336</c:v>
                </c:pt>
                <c:pt idx="1278">
                  <c:v>44300.3125</c:v>
                </c:pt>
                <c:pt idx="1279">
                  <c:v>44300.322916666664</c:v>
                </c:pt>
                <c:pt idx="1280">
                  <c:v>44300.333333333336</c:v>
                </c:pt>
                <c:pt idx="1281">
                  <c:v>44300.34375</c:v>
                </c:pt>
                <c:pt idx="1282">
                  <c:v>44300.354166666664</c:v>
                </c:pt>
                <c:pt idx="1283">
                  <c:v>44300.364583333336</c:v>
                </c:pt>
                <c:pt idx="1284">
                  <c:v>44300.375</c:v>
                </c:pt>
                <c:pt idx="1285">
                  <c:v>44300.385416666664</c:v>
                </c:pt>
                <c:pt idx="1286">
                  <c:v>44300.395833333336</c:v>
                </c:pt>
                <c:pt idx="1287">
                  <c:v>44300.40625</c:v>
                </c:pt>
                <c:pt idx="1288">
                  <c:v>44300.416666666664</c:v>
                </c:pt>
                <c:pt idx="1289">
                  <c:v>44300.427083333336</c:v>
                </c:pt>
                <c:pt idx="1290">
                  <c:v>44300.4375</c:v>
                </c:pt>
                <c:pt idx="1291">
                  <c:v>44300.447916666664</c:v>
                </c:pt>
                <c:pt idx="1292">
                  <c:v>44300.458333333336</c:v>
                </c:pt>
                <c:pt idx="1293">
                  <c:v>44300.46875</c:v>
                </c:pt>
                <c:pt idx="1294">
                  <c:v>44300.479166666664</c:v>
                </c:pt>
                <c:pt idx="1295">
                  <c:v>44300.489583333336</c:v>
                </c:pt>
                <c:pt idx="1296">
                  <c:v>44300.5</c:v>
                </c:pt>
                <c:pt idx="1297">
                  <c:v>44300.510416666664</c:v>
                </c:pt>
                <c:pt idx="1298">
                  <c:v>44300.520833333336</c:v>
                </c:pt>
                <c:pt idx="1299">
                  <c:v>44300.53125</c:v>
                </c:pt>
                <c:pt idx="1300">
                  <c:v>44300.541666666664</c:v>
                </c:pt>
                <c:pt idx="1301">
                  <c:v>44300.552083333336</c:v>
                </c:pt>
                <c:pt idx="1302">
                  <c:v>44300.5625</c:v>
                </c:pt>
                <c:pt idx="1303">
                  <c:v>44300.572916666664</c:v>
                </c:pt>
                <c:pt idx="1304">
                  <c:v>44300.583333333336</c:v>
                </c:pt>
                <c:pt idx="1305">
                  <c:v>44300.59375</c:v>
                </c:pt>
                <c:pt idx="1306">
                  <c:v>44300.604166666664</c:v>
                </c:pt>
                <c:pt idx="1307">
                  <c:v>44300.614583333336</c:v>
                </c:pt>
                <c:pt idx="1308">
                  <c:v>44300.625</c:v>
                </c:pt>
                <c:pt idx="1309">
                  <c:v>44300.635416666664</c:v>
                </c:pt>
                <c:pt idx="1310">
                  <c:v>44300.645833333336</c:v>
                </c:pt>
                <c:pt idx="1311">
                  <c:v>44300.65625</c:v>
                </c:pt>
                <c:pt idx="1312">
                  <c:v>44300.666666666664</c:v>
                </c:pt>
                <c:pt idx="1313">
                  <c:v>44300.677083333336</c:v>
                </c:pt>
                <c:pt idx="1314">
                  <c:v>44300.6875</c:v>
                </c:pt>
                <c:pt idx="1315">
                  <c:v>44300.697916666664</c:v>
                </c:pt>
                <c:pt idx="1316">
                  <c:v>44300.708333333336</c:v>
                </c:pt>
                <c:pt idx="1317">
                  <c:v>44300.71875</c:v>
                </c:pt>
                <c:pt idx="1318">
                  <c:v>44300.729166666664</c:v>
                </c:pt>
                <c:pt idx="1319">
                  <c:v>44300.739583333336</c:v>
                </c:pt>
                <c:pt idx="1320">
                  <c:v>44300.75</c:v>
                </c:pt>
                <c:pt idx="1321">
                  <c:v>44300.760416666664</c:v>
                </c:pt>
                <c:pt idx="1322">
                  <c:v>44300.770833333336</c:v>
                </c:pt>
                <c:pt idx="1323">
                  <c:v>44300.78125</c:v>
                </c:pt>
                <c:pt idx="1324">
                  <c:v>44300.791666666664</c:v>
                </c:pt>
                <c:pt idx="1325">
                  <c:v>44300.802083333336</c:v>
                </c:pt>
                <c:pt idx="1326">
                  <c:v>44300.8125</c:v>
                </c:pt>
                <c:pt idx="1327">
                  <c:v>44300.822916666664</c:v>
                </c:pt>
                <c:pt idx="1328">
                  <c:v>44300.833333333336</c:v>
                </c:pt>
                <c:pt idx="1329">
                  <c:v>44300.84375</c:v>
                </c:pt>
                <c:pt idx="1330">
                  <c:v>44300.854166666664</c:v>
                </c:pt>
                <c:pt idx="1331">
                  <c:v>44300.864583333336</c:v>
                </c:pt>
                <c:pt idx="1332">
                  <c:v>44300.875</c:v>
                </c:pt>
                <c:pt idx="1333">
                  <c:v>44300.885416666664</c:v>
                </c:pt>
                <c:pt idx="1334">
                  <c:v>44300.895833333336</c:v>
                </c:pt>
                <c:pt idx="1335">
                  <c:v>44300.90625</c:v>
                </c:pt>
                <c:pt idx="1336">
                  <c:v>44300.916666666664</c:v>
                </c:pt>
                <c:pt idx="1337">
                  <c:v>44300.927083333336</c:v>
                </c:pt>
                <c:pt idx="1338">
                  <c:v>44300.9375</c:v>
                </c:pt>
                <c:pt idx="1339">
                  <c:v>44300.947916666664</c:v>
                </c:pt>
                <c:pt idx="1340">
                  <c:v>44300.958333333336</c:v>
                </c:pt>
                <c:pt idx="1341">
                  <c:v>44300.96875</c:v>
                </c:pt>
                <c:pt idx="1342">
                  <c:v>44300.979166666664</c:v>
                </c:pt>
                <c:pt idx="1343">
                  <c:v>44300.989583333336</c:v>
                </c:pt>
                <c:pt idx="1344">
                  <c:v>44301</c:v>
                </c:pt>
                <c:pt idx="1345">
                  <c:v>44301.010416666664</c:v>
                </c:pt>
                <c:pt idx="1346">
                  <c:v>44301.020833333336</c:v>
                </c:pt>
                <c:pt idx="1347">
                  <c:v>44301.03125</c:v>
                </c:pt>
                <c:pt idx="1348">
                  <c:v>44301.041666666664</c:v>
                </c:pt>
                <c:pt idx="1349">
                  <c:v>44301.052083333336</c:v>
                </c:pt>
                <c:pt idx="1350">
                  <c:v>44301.0625</c:v>
                </c:pt>
                <c:pt idx="1351">
                  <c:v>44301.072916666664</c:v>
                </c:pt>
                <c:pt idx="1352">
                  <c:v>44301.083333333336</c:v>
                </c:pt>
                <c:pt idx="1353">
                  <c:v>44301.09375</c:v>
                </c:pt>
                <c:pt idx="1354">
                  <c:v>44301.104166666664</c:v>
                </c:pt>
                <c:pt idx="1355">
                  <c:v>44301.114583333336</c:v>
                </c:pt>
                <c:pt idx="1356">
                  <c:v>44301.125</c:v>
                </c:pt>
                <c:pt idx="1357">
                  <c:v>44301.135416666664</c:v>
                </c:pt>
                <c:pt idx="1358">
                  <c:v>44301.145833333336</c:v>
                </c:pt>
                <c:pt idx="1359">
                  <c:v>44301.15625</c:v>
                </c:pt>
                <c:pt idx="1360">
                  <c:v>44301.166666666664</c:v>
                </c:pt>
                <c:pt idx="1361">
                  <c:v>44301.177083333336</c:v>
                </c:pt>
                <c:pt idx="1362">
                  <c:v>44301.1875</c:v>
                </c:pt>
                <c:pt idx="1363">
                  <c:v>44301.197916666664</c:v>
                </c:pt>
                <c:pt idx="1364">
                  <c:v>44301.208333333336</c:v>
                </c:pt>
                <c:pt idx="1365">
                  <c:v>44301.21875</c:v>
                </c:pt>
                <c:pt idx="1366">
                  <c:v>44301.229166666664</c:v>
                </c:pt>
                <c:pt idx="1367">
                  <c:v>44301.239583333336</c:v>
                </c:pt>
                <c:pt idx="1368">
                  <c:v>44301.25</c:v>
                </c:pt>
                <c:pt idx="1369">
                  <c:v>44301.260416666664</c:v>
                </c:pt>
                <c:pt idx="1370">
                  <c:v>44301.270833333336</c:v>
                </c:pt>
                <c:pt idx="1371">
                  <c:v>44301.28125</c:v>
                </c:pt>
                <c:pt idx="1372">
                  <c:v>44301.291666666664</c:v>
                </c:pt>
                <c:pt idx="1373">
                  <c:v>44301.302083333336</c:v>
                </c:pt>
                <c:pt idx="1374">
                  <c:v>44301.3125</c:v>
                </c:pt>
                <c:pt idx="1375">
                  <c:v>44301.322916666664</c:v>
                </c:pt>
                <c:pt idx="1376">
                  <c:v>44301.333333333336</c:v>
                </c:pt>
                <c:pt idx="1377">
                  <c:v>44301.34375</c:v>
                </c:pt>
                <c:pt idx="1378">
                  <c:v>44301.354166666664</c:v>
                </c:pt>
                <c:pt idx="1379">
                  <c:v>44301.364583333336</c:v>
                </c:pt>
                <c:pt idx="1380">
                  <c:v>44301.375</c:v>
                </c:pt>
                <c:pt idx="1381">
                  <c:v>44301.385416666664</c:v>
                </c:pt>
                <c:pt idx="1382">
                  <c:v>44301.395833333336</c:v>
                </c:pt>
                <c:pt idx="1383">
                  <c:v>44301.40625</c:v>
                </c:pt>
                <c:pt idx="1384">
                  <c:v>44301.416666666664</c:v>
                </c:pt>
                <c:pt idx="1385">
                  <c:v>44301.427083333336</c:v>
                </c:pt>
                <c:pt idx="1386">
                  <c:v>44301.4375</c:v>
                </c:pt>
                <c:pt idx="1387">
                  <c:v>44301.447916666664</c:v>
                </c:pt>
                <c:pt idx="1388">
                  <c:v>44301.458333333336</c:v>
                </c:pt>
                <c:pt idx="1389">
                  <c:v>44301.46875</c:v>
                </c:pt>
                <c:pt idx="1390">
                  <c:v>44301.479166666664</c:v>
                </c:pt>
                <c:pt idx="1391">
                  <c:v>44301.489583333336</c:v>
                </c:pt>
                <c:pt idx="1392">
                  <c:v>44301.5</c:v>
                </c:pt>
                <c:pt idx="1393">
                  <c:v>44301.510416666664</c:v>
                </c:pt>
                <c:pt idx="1394">
                  <c:v>44301.520833333336</c:v>
                </c:pt>
                <c:pt idx="1395">
                  <c:v>44301.53125</c:v>
                </c:pt>
                <c:pt idx="1396">
                  <c:v>44301.541666666664</c:v>
                </c:pt>
                <c:pt idx="1397">
                  <c:v>44301.552083333336</c:v>
                </c:pt>
                <c:pt idx="1398">
                  <c:v>44301.5625</c:v>
                </c:pt>
                <c:pt idx="1399">
                  <c:v>44301.572916666664</c:v>
                </c:pt>
                <c:pt idx="1400">
                  <c:v>44301.583333333336</c:v>
                </c:pt>
                <c:pt idx="1401">
                  <c:v>44301.59375</c:v>
                </c:pt>
                <c:pt idx="1402">
                  <c:v>44301.604166666664</c:v>
                </c:pt>
                <c:pt idx="1403">
                  <c:v>44301.614583333336</c:v>
                </c:pt>
                <c:pt idx="1404">
                  <c:v>44301.625</c:v>
                </c:pt>
                <c:pt idx="1405">
                  <c:v>44301.635416666664</c:v>
                </c:pt>
                <c:pt idx="1406">
                  <c:v>44301.645833333336</c:v>
                </c:pt>
                <c:pt idx="1407">
                  <c:v>44301.65625</c:v>
                </c:pt>
                <c:pt idx="1408">
                  <c:v>44301.666666666664</c:v>
                </c:pt>
                <c:pt idx="1409">
                  <c:v>44301.677083333336</c:v>
                </c:pt>
                <c:pt idx="1410">
                  <c:v>44301.6875</c:v>
                </c:pt>
                <c:pt idx="1411">
                  <c:v>44301.697916666664</c:v>
                </c:pt>
                <c:pt idx="1412">
                  <c:v>44301.708333333336</c:v>
                </c:pt>
                <c:pt idx="1413">
                  <c:v>44301.71875</c:v>
                </c:pt>
                <c:pt idx="1414">
                  <c:v>44301.729166666664</c:v>
                </c:pt>
                <c:pt idx="1415">
                  <c:v>44301.739583333336</c:v>
                </c:pt>
                <c:pt idx="1416">
                  <c:v>44301.75</c:v>
                </c:pt>
                <c:pt idx="1417">
                  <c:v>44301.760416666664</c:v>
                </c:pt>
                <c:pt idx="1418">
                  <c:v>44301.770833333336</c:v>
                </c:pt>
                <c:pt idx="1419">
                  <c:v>44301.78125</c:v>
                </c:pt>
                <c:pt idx="1420">
                  <c:v>44301.791666666664</c:v>
                </c:pt>
                <c:pt idx="1421">
                  <c:v>44301.802083333336</c:v>
                </c:pt>
                <c:pt idx="1422">
                  <c:v>44301.8125</c:v>
                </c:pt>
                <c:pt idx="1423">
                  <c:v>44301.822916666664</c:v>
                </c:pt>
                <c:pt idx="1424">
                  <c:v>44301.833333333336</c:v>
                </c:pt>
                <c:pt idx="1425">
                  <c:v>44301.84375</c:v>
                </c:pt>
                <c:pt idx="1426">
                  <c:v>44301.854166666664</c:v>
                </c:pt>
                <c:pt idx="1427">
                  <c:v>44301.864583333336</c:v>
                </c:pt>
                <c:pt idx="1428">
                  <c:v>44301.875</c:v>
                </c:pt>
                <c:pt idx="1429">
                  <c:v>44301.885416666664</c:v>
                </c:pt>
                <c:pt idx="1430">
                  <c:v>44301.895833333336</c:v>
                </c:pt>
                <c:pt idx="1431">
                  <c:v>44301.90625</c:v>
                </c:pt>
                <c:pt idx="1432">
                  <c:v>44301.916666666664</c:v>
                </c:pt>
                <c:pt idx="1433">
                  <c:v>44301.927083333336</c:v>
                </c:pt>
                <c:pt idx="1434">
                  <c:v>44301.9375</c:v>
                </c:pt>
                <c:pt idx="1435">
                  <c:v>44301.947916666664</c:v>
                </c:pt>
                <c:pt idx="1436">
                  <c:v>44301.958333333336</c:v>
                </c:pt>
                <c:pt idx="1437">
                  <c:v>44301.96875</c:v>
                </c:pt>
                <c:pt idx="1438">
                  <c:v>44301.979166666664</c:v>
                </c:pt>
                <c:pt idx="1439">
                  <c:v>44301.989583333336</c:v>
                </c:pt>
                <c:pt idx="1440">
                  <c:v>44302</c:v>
                </c:pt>
                <c:pt idx="1441">
                  <c:v>44302.010416666664</c:v>
                </c:pt>
                <c:pt idx="1442">
                  <c:v>44302.020833333336</c:v>
                </c:pt>
                <c:pt idx="1443">
                  <c:v>44302.03125</c:v>
                </c:pt>
                <c:pt idx="1444">
                  <c:v>44302.041666666664</c:v>
                </c:pt>
                <c:pt idx="1445">
                  <c:v>44302.052083333336</c:v>
                </c:pt>
                <c:pt idx="1446">
                  <c:v>44302.0625</c:v>
                </c:pt>
                <c:pt idx="1447">
                  <c:v>44302.072916666664</c:v>
                </c:pt>
                <c:pt idx="1448">
                  <c:v>44302.083333333336</c:v>
                </c:pt>
                <c:pt idx="1449">
                  <c:v>44302.09375</c:v>
                </c:pt>
                <c:pt idx="1450">
                  <c:v>44302.104166666664</c:v>
                </c:pt>
                <c:pt idx="1451">
                  <c:v>44302.114583333336</c:v>
                </c:pt>
                <c:pt idx="1452">
                  <c:v>44302.125</c:v>
                </c:pt>
                <c:pt idx="1453">
                  <c:v>44302.135416666664</c:v>
                </c:pt>
                <c:pt idx="1454">
                  <c:v>44302.145833333336</c:v>
                </c:pt>
                <c:pt idx="1455">
                  <c:v>44302.15625</c:v>
                </c:pt>
                <c:pt idx="1456">
                  <c:v>44302.166666666664</c:v>
                </c:pt>
                <c:pt idx="1457">
                  <c:v>44302.177083333336</c:v>
                </c:pt>
                <c:pt idx="1458">
                  <c:v>44302.1875</c:v>
                </c:pt>
                <c:pt idx="1459">
                  <c:v>44302.197916666664</c:v>
                </c:pt>
                <c:pt idx="1460">
                  <c:v>44302.208333333336</c:v>
                </c:pt>
                <c:pt idx="1461">
                  <c:v>44302.21875</c:v>
                </c:pt>
                <c:pt idx="1462">
                  <c:v>44302.229166666664</c:v>
                </c:pt>
                <c:pt idx="1463">
                  <c:v>44302.239583333336</c:v>
                </c:pt>
                <c:pt idx="1464">
                  <c:v>44302.25</c:v>
                </c:pt>
                <c:pt idx="1465">
                  <c:v>44302.260416666664</c:v>
                </c:pt>
                <c:pt idx="1466">
                  <c:v>44302.270833333336</c:v>
                </c:pt>
                <c:pt idx="1467">
                  <c:v>44302.28125</c:v>
                </c:pt>
                <c:pt idx="1468">
                  <c:v>44302.291666666664</c:v>
                </c:pt>
                <c:pt idx="1469">
                  <c:v>44302.302083333336</c:v>
                </c:pt>
                <c:pt idx="1470">
                  <c:v>44302.3125</c:v>
                </c:pt>
                <c:pt idx="1471">
                  <c:v>44302.322916666664</c:v>
                </c:pt>
                <c:pt idx="1472">
                  <c:v>44302.333333333336</c:v>
                </c:pt>
                <c:pt idx="1473">
                  <c:v>44302.34375</c:v>
                </c:pt>
                <c:pt idx="1474">
                  <c:v>44302.354166666664</c:v>
                </c:pt>
                <c:pt idx="1475">
                  <c:v>44302.364583333336</c:v>
                </c:pt>
                <c:pt idx="1476">
                  <c:v>44302.375</c:v>
                </c:pt>
                <c:pt idx="1477">
                  <c:v>44302.385416666664</c:v>
                </c:pt>
                <c:pt idx="1478">
                  <c:v>44302.395833333336</c:v>
                </c:pt>
                <c:pt idx="1479">
                  <c:v>44302.40625</c:v>
                </c:pt>
                <c:pt idx="1480">
                  <c:v>44302.416666666664</c:v>
                </c:pt>
                <c:pt idx="1481">
                  <c:v>44302.427083333336</c:v>
                </c:pt>
                <c:pt idx="1482">
                  <c:v>44302.4375</c:v>
                </c:pt>
                <c:pt idx="1483">
                  <c:v>44302.447916666664</c:v>
                </c:pt>
                <c:pt idx="1484">
                  <c:v>44302.458333333336</c:v>
                </c:pt>
                <c:pt idx="1485">
                  <c:v>44302.46875</c:v>
                </c:pt>
                <c:pt idx="1486">
                  <c:v>44302.479166666664</c:v>
                </c:pt>
                <c:pt idx="1487">
                  <c:v>44302.489583333336</c:v>
                </c:pt>
                <c:pt idx="1488">
                  <c:v>44302.5</c:v>
                </c:pt>
                <c:pt idx="1489">
                  <c:v>44302.510416666664</c:v>
                </c:pt>
                <c:pt idx="1490">
                  <c:v>44302.520833333336</c:v>
                </c:pt>
                <c:pt idx="1491">
                  <c:v>44302.53125</c:v>
                </c:pt>
                <c:pt idx="1492">
                  <c:v>44302.541666666664</c:v>
                </c:pt>
                <c:pt idx="1493">
                  <c:v>44302.552083333336</c:v>
                </c:pt>
                <c:pt idx="1494">
                  <c:v>44302.5625</c:v>
                </c:pt>
                <c:pt idx="1495">
                  <c:v>44302.572916666664</c:v>
                </c:pt>
                <c:pt idx="1496">
                  <c:v>44302.583333333336</c:v>
                </c:pt>
                <c:pt idx="1497">
                  <c:v>44302.59375</c:v>
                </c:pt>
                <c:pt idx="1498">
                  <c:v>44302.604166666664</c:v>
                </c:pt>
                <c:pt idx="1499">
                  <c:v>44302.614583333336</c:v>
                </c:pt>
                <c:pt idx="1500">
                  <c:v>44302.625</c:v>
                </c:pt>
                <c:pt idx="1501">
                  <c:v>44302.635416666664</c:v>
                </c:pt>
                <c:pt idx="1502">
                  <c:v>44302.645833333336</c:v>
                </c:pt>
                <c:pt idx="1503">
                  <c:v>44302.65625</c:v>
                </c:pt>
                <c:pt idx="1504">
                  <c:v>44302.666666666664</c:v>
                </c:pt>
                <c:pt idx="1505">
                  <c:v>44302.677083333336</c:v>
                </c:pt>
                <c:pt idx="1506">
                  <c:v>44302.6875</c:v>
                </c:pt>
                <c:pt idx="1507">
                  <c:v>44302.697916666664</c:v>
                </c:pt>
                <c:pt idx="1508">
                  <c:v>44302.708333333336</c:v>
                </c:pt>
                <c:pt idx="1509">
                  <c:v>44302.71875</c:v>
                </c:pt>
                <c:pt idx="1510">
                  <c:v>44302.729166666664</c:v>
                </c:pt>
                <c:pt idx="1511">
                  <c:v>44302.739583333336</c:v>
                </c:pt>
                <c:pt idx="1512">
                  <c:v>44302.75</c:v>
                </c:pt>
                <c:pt idx="1513">
                  <c:v>44302.760416666664</c:v>
                </c:pt>
                <c:pt idx="1514">
                  <c:v>44302.770833333336</c:v>
                </c:pt>
                <c:pt idx="1515">
                  <c:v>44302.78125</c:v>
                </c:pt>
                <c:pt idx="1516">
                  <c:v>44302.791666666664</c:v>
                </c:pt>
                <c:pt idx="1517">
                  <c:v>44302.802083333336</c:v>
                </c:pt>
                <c:pt idx="1518">
                  <c:v>44302.8125</c:v>
                </c:pt>
                <c:pt idx="1519">
                  <c:v>44302.822916666664</c:v>
                </c:pt>
                <c:pt idx="1520">
                  <c:v>44302.833333333336</c:v>
                </c:pt>
                <c:pt idx="1521">
                  <c:v>44302.84375</c:v>
                </c:pt>
                <c:pt idx="1522">
                  <c:v>44302.854166666664</c:v>
                </c:pt>
                <c:pt idx="1523">
                  <c:v>44302.864583333336</c:v>
                </c:pt>
                <c:pt idx="1524">
                  <c:v>44302.875</c:v>
                </c:pt>
                <c:pt idx="1525">
                  <c:v>44302.885416666664</c:v>
                </c:pt>
                <c:pt idx="1526">
                  <c:v>44302.895833333336</c:v>
                </c:pt>
                <c:pt idx="1527">
                  <c:v>44302.90625</c:v>
                </c:pt>
                <c:pt idx="1528">
                  <c:v>44302.916666666664</c:v>
                </c:pt>
                <c:pt idx="1529">
                  <c:v>44302.927083333336</c:v>
                </c:pt>
                <c:pt idx="1530">
                  <c:v>44302.9375</c:v>
                </c:pt>
                <c:pt idx="1531">
                  <c:v>44302.947916666664</c:v>
                </c:pt>
                <c:pt idx="1532">
                  <c:v>44302.958333333336</c:v>
                </c:pt>
                <c:pt idx="1533">
                  <c:v>44302.96875</c:v>
                </c:pt>
                <c:pt idx="1534">
                  <c:v>44302.979166666664</c:v>
                </c:pt>
                <c:pt idx="1535">
                  <c:v>44302.989583333336</c:v>
                </c:pt>
                <c:pt idx="1536">
                  <c:v>44303</c:v>
                </c:pt>
                <c:pt idx="1537">
                  <c:v>44303.010416666664</c:v>
                </c:pt>
                <c:pt idx="1538">
                  <c:v>44303.020833333336</c:v>
                </c:pt>
                <c:pt idx="1539">
                  <c:v>44303.03125</c:v>
                </c:pt>
                <c:pt idx="1540">
                  <c:v>44303.041666666664</c:v>
                </c:pt>
                <c:pt idx="1541">
                  <c:v>44303.052083333336</c:v>
                </c:pt>
                <c:pt idx="1542">
                  <c:v>44303.0625</c:v>
                </c:pt>
                <c:pt idx="1543">
                  <c:v>44303.072916666664</c:v>
                </c:pt>
                <c:pt idx="1544">
                  <c:v>44303.083333333336</c:v>
                </c:pt>
                <c:pt idx="1545">
                  <c:v>44303.09375</c:v>
                </c:pt>
                <c:pt idx="1546">
                  <c:v>44303.104166666664</c:v>
                </c:pt>
                <c:pt idx="1547">
                  <c:v>44303.114583333336</c:v>
                </c:pt>
                <c:pt idx="1548">
                  <c:v>44303.125</c:v>
                </c:pt>
                <c:pt idx="1549">
                  <c:v>44303.135416666664</c:v>
                </c:pt>
                <c:pt idx="1550">
                  <c:v>44303.145833333336</c:v>
                </c:pt>
                <c:pt idx="1551">
                  <c:v>44303.15625</c:v>
                </c:pt>
                <c:pt idx="1552">
                  <c:v>44303.166666666664</c:v>
                </c:pt>
                <c:pt idx="1553">
                  <c:v>44303.177083333336</c:v>
                </c:pt>
                <c:pt idx="1554">
                  <c:v>44303.1875</c:v>
                </c:pt>
                <c:pt idx="1555">
                  <c:v>44303.197916666664</c:v>
                </c:pt>
                <c:pt idx="1556">
                  <c:v>44303.208333333336</c:v>
                </c:pt>
                <c:pt idx="1557">
                  <c:v>44303.21875</c:v>
                </c:pt>
                <c:pt idx="1558">
                  <c:v>44303.229166666664</c:v>
                </c:pt>
                <c:pt idx="1559">
                  <c:v>44303.239583333336</c:v>
                </c:pt>
                <c:pt idx="1560">
                  <c:v>44303.25</c:v>
                </c:pt>
                <c:pt idx="1561">
                  <c:v>44303.260416666664</c:v>
                </c:pt>
                <c:pt idx="1562">
                  <c:v>44303.270833333336</c:v>
                </c:pt>
                <c:pt idx="1563">
                  <c:v>44303.28125</c:v>
                </c:pt>
                <c:pt idx="1564">
                  <c:v>44303.291666666664</c:v>
                </c:pt>
                <c:pt idx="1565">
                  <c:v>44303.302083333336</c:v>
                </c:pt>
                <c:pt idx="1566">
                  <c:v>44303.3125</c:v>
                </c:pt>
                <c:pt idx="1567">
                  <c:v>44303.322916666664</c:v>
                </c:pt>
                <c:pt idx="1568">
                  <c:v>44303.333333333336</c:v>
                </c:pt>
                <c:pt idx="1569">
                  <c:v>44303.34375</c:v>
                </c:pt>
                <c:pt idx="1570">
                  <c:v>44303.354166666664</c:v>
                </c:pt>
                <c:pt idx="1571">
                  <c:v>44303.364583333336</c:v>
                </c:pt>
                <c:pt idx="1572">
                  <c:v>44303.375</c:v>
                </c:pt>
                <c:pt idx="1573">
                  <c:v>44303.385416666664</c:v>
                </c:pt>
                <c:pt idx="1574">
                  <c:v>44303.395833333336</c:v>
                </c:pt>
                <c:pt idx="1575">
                  <c:v>44303.40625</c:v>
                </c:pt>
                <c:pt idx="1576">
                  <c:v>44303.416666666664</c:v>
                </c:pt>
                <c:pt idx="1577">
                  <c:v>44303.427083333336</c:v>
                </c:pt>
                <c:pt idx="1578">
                  <c:v>44303.4375</c:v>
                </c:pt>
                <c:pt idx="1579">
                  <c:v>44303.447916666664</c:v>
                </c:pt>
                <c:pt idx="1580">
                  <c:v>44303.458333333336</c:v>
                </c:pt>
                <c:pt idx="1581">
                  <c:v>44303.46875</c:v>
                </c:pt>
                <c:pt idx="1582">
                  <c:v>44303.479166666664</c:v>
                </c:pt>
                <c:pt idx="1583">
                  <c:v>44303.489583333336</c:v>
                </c:pt>
                <c:pt idx="1584">
                  <c:v>44303.5</c:v>
                </c:pt>
                <c:pt idx="1585">
                  <c:v>44303.510416666664</c:v>
                </c:pt>
                <c:pt idx="1586">
                  <c:v>44303.520833333336</c:v>
                </c:pt>
                <c:pt idx="1587">
                  <c:v>44303.53125</c:v>
                </c:pt>
                <c:pt idx="1588">
                  <c:v>44303.541666666664</c:v>
                </c:pt>
                <c:pt idx="1589">
                  <c:v>44303.552083333336</c:v>
                </c:pt>
                <c:pt idx="1590">
                  <c:v>44303.5625</c:v>
                </c:pt>
                <c:pt idx="1591">
                  <c:v>44303.572916666664</c:v>
                </c:pt>
                <c:pt idx="1592">
                  <c:v>44303.583333333336</c:v>
                </c:pt>
                <c:pt idx="1593">
                  <c:v>44303.59375</c:v>
                </c:pt>
                <c:pt idx="1594">
                  <c:v>44303.604166666664</c:v>
                </c:pt>
                <c:pt idx="1595">
                  <c:v>44303.614583333336</c:v>
                </c:pt>
                <c:pt idx="1596">
                  <c:v>44303.625</c:v>
                </c:pt>
                <c:pt idx="1597">
                  <c:v>44303.635416666664</c:v>
                </c:pt>
                <c:pt idx="1598">
                  <c:v>44303.645833333336</c:v>
                </c:pt>
                <c:pt idx="1599">
                  <c:v>44303.65625</c:v>
                </c:pt>
                <c:pt idx="1600">
                  <c:v>44303.666666666664</c:v>
                </c:pt>
                <c:pt idx="1601">
                  <c:v>44303.677083333336</c:v>
                </c:pt>
                <c:pt idx="1602">
                  <c:v>44303.6875</c:v>
                </c:pt>
                <c:pt idx="1603">
                  <c:v>44303.697916666664</c:v>
                </c:pt>
                <c:pt idx="1604">
                  <c:v>44303.708333333336</c:v>
                </c:pt>
                <c:pt idx="1605">
                  <c:v>44303.71875</c:v>
                </c:pt>
                <c:pt idx="1606">
                  <c:v>44303.729166666664</c:v>
                </c:pt>
                <c:pt idx="1607">
                  <c:v>44303.739583333336</c:v>
                </c:pt>
                <c:pt idx="1608">
                  <c:v>44303.75</c:v>
                </c:pt>
                <c:pt idx="1609">
                  <c:v>44303.760416666664</c:v>
                </c:pt>
                <c:pt idx="1610">
                  <c:v>44303.770833333336</c:v>
                </c:pt>
                <c:pt idx="1611">
                  <c:v>44303.78125</c:v>
                </c:pt>
                <c:pt idx="1612">
                  <c:v>44303.791666666664</c:v>
                </c:pt>
                <c:pt idx="1613">
                  <c:v>44303.802083333336</c:v>
                </c:pt>
                <c:pt idx="1614">
                  <c:v>44303.8125</c:v>
                </c:pt>
                <c:pt idx="1615">
                  <c:v>44303.822916666664</c:v>
                </c:pt>
                <c:pt idx="1616">
                  <c:v>44303.833333333336</c:v>
                </c:pt>
                <c:pt idx="1617">
                  <c:v>44303.84375</c:v>
                </c:pt>
                <c:pt idx="1618">
                  <c:v>44303.854166666664</c:v>
                </c:pt>
                <c:pt idx="1619">
                  <c:v>44303.864583333336</c:v>
                </c:pt>
                <c:pt idx="1620">
                  <c:v>44303.875</c:v>
                </c:pt>
                <c:pt idx="1621">
                  <c:v>44303.885416666664</c:v>
                </c:pt>
                <c:pt idx="1622">
                  <c:v>44303.895833333336</c:v>
                </c:pt>
                <c:pt idx="1623">
                  <c:v>44303.90625</c:v>
                </c:pt>
                <c:pt idx="1624">
                  <c:v>44303.916666666664</c:v>
                </c:pt>
                <c:pt idx="1625">
                  <c:v>44303.927083333336</c:v>
                </c:pt>
                <c:pt idx="1626">
                  <c:v>44303.9375</c:v>
                </c:pt>
                <c:pt idx="1627">
                  <c:v>44303.947916666664</c:v>
                </c:pt>
                <c:pt idx="1628">
                  <c:v>44303.958333333336</c:v>
                </c:pt>
                <c:pt idx="1629">
                  <c:v>44303.96875</c:v>
                </c:pt>
                <c:pt idx="1630">
                  <c:v>44303.979166666664</c:v>
                </c:pt>
                <c:pt idx="1631">
                  <c:v>44303.989583333336</c:v>
                </c:pt>
                <c:pt idx="1632">
                  <c:v>44304</c:v>
                </c:pt>
                <c:pt idx="1633">
                  <c:v>44304.010416666664</c:v>
                </c:pt>
                <c:pt idx="1634">
                  <c:v>44304.020833333336</c:v>
                </c:pt>
                <c:pt idx="1635">
                  <c:v>44304.03125</c:v>
                </c:pt>
                <c:pt idx="1636">
                  <c:v>44304.041666666664</c:v>
                </c:pt>
                <c:pt idx="1637">
                  <c:v>44304.052083333336</c:v>
                </c:pt>
                <c:pt idx="1638">
                  <c:v>44304.0625</c:v>
                </c:pt>
                <c:pt idx="1639">
                  <c:v>44304.072916666664</c:v>
                </c:pt>
                <c:pt idx="1640">
                  <c:v>44304.083333333336</c:v>
                </c:pt>
                <c:pt idx="1641">
                  <c:v>44304.09375</c:v>
                </c:pt>
                <c:pt idx="1642">
                  <c:v>44304.104166666664</c:v>
                </c:pt>
                <c:pt idx="1643">
                  <c:v>44304.114583333336</c:v>
                </c:pt>
                <c:pt idx="1644">
                  <c:v>44304.125</c:v>
                </c:pt>
                <c:pt idx="1645">
                  <c:v>44304.135416666664</c:v>
                </c:pt>
                <c:pt idx="1646">
                  <c:v>44304.145833333336</c:v>
                </c:pt>
                <c:pt idx="1647">
                  <c:v>44304.15625</c:v>
                </c:pt>
                <c:pt idx="1648">
                  <c:v>44304.166666666664</c:v>
                </c:pt>
                <c:pt idx="1649">
                  <c:v>44304.177083333336</c:v>
                </c:pt>
                <c:pt idx="1650">
                  <c:v>44304.1875</c:v>
                </c:pt>
                <c:pt idx="1651">
                  <c:v>44304.197916666664</c:v>
                </c:pt>
                <c:pt idx="1652">
                  <c:v>44304.208333333336</c:v>
                </c:pt>
                <c:pt idx="1653">
                  <c:v>44304.21875</c:v>
                </c:pt>
                <c:pt idx="1654">
                  <c:v>44304.229166666664</c:v>
                </c:pt>
                <c:pt idx="1655">
                  <c:v>44304.239583333336</c:v>
                </c:pt>
                <c:pt idx="1656">
                  <c:v>44304.25</c:v>
                </c:pt>
                <c:pt idx="1657">
                  <c:v>44304.260416666664</c:v>
                </c:pt>
                <c:pt idx="1658">
                  <c:v>44304.270833333336</c:v>
                </c:pt>
                <c:pt idx="1659">
                  <c:v>44304.28125</c:v>
                </c:pt>
                <c:pt idx="1660">
                  <c:v>44304.291666666664</c:v>
                </c:pt>
                <c:pt idx="1661">
                  <c:v>44304.302083333336</c:v>
                </c:pt>
                <c:pt idx="1662">
                  <c:v>44304.3125</c:v>
                </c:pt>
                <c:pt idx="1663">
                  <c:v>44304.322916666664</c:v>
                </c:pt>
                <c:pt idx="1664">
                  <c:v>44304.333333333336</c:v>
                </c:pt>
                <c:pt idx="1665">
                  <c:v>44304.34375</c:v>
                </c:pt>
                <c:pt idx="1666">
                  <c:v>44304.354166666664</c:v>
                </c:pt>
                <c:pt idx="1667">
                  <c:v>44304.364583333336</c:v>
                </c:pt>
                <c:pt idx="1668">
                  <c:v>44304.375</c:v>
                </c:pt>
                <c:pt idx="1669">
                  <c:v>44304.385416666664</c:v>
                </c:pt>
                <c:pt idx="1670">
                  <c:v>44304.395833333336</c:v>
                </c:pt>
                <c:pt idx="1671">
                  <c:v>44304.40625</c:v>
                </c:pt>
                <c:pt idx="1672">
                  <c:v>44304.416666666664</c:v>
                </c:pt>
                <c:pt idx="1673">
                  <c:v>44304.427083333336</c:v>
                </c:pt>
                <c:pt idx="1674">
                  <c:v>44304.4375</c:v>
                </c:pt>
                <c:pt idx="1675">
                  <c:v>44304.447916666664</c:v>
                </c:pt>
                <c:pt idx="1676">
                  <c:v>44304.458333333336</c:v>
                </c:pt>
                <c:pt idx="1677">
                  <c:v>44304.46875</c:v>
                </c:pt>
                <c:pt idx="1678">
                  <c:v>44304.479166666664</c:v>
                </c:pt>
                <c:pt idx="1679">
                  <c:v>44304.489583333336</c:v>
                </c:pt>
                <c:pt idx="1680">
                  <c:v>44304.5</c:v>
                </c:pt>
                <c:pt idx="1681">
                  <c:v>44304.510416666664</c:v>
                </c:pt>
                <c:pt idx="1682">
                  <c:v>44304.520833333336</c:v>
                </c:pt>
                <c:pt idx="1683">
                  <c:v>44304.53125</c:v>
                </c:pt>
                <c:pt idx="1684">
                  <c:v>44304.541666666664</c:v>
                </c:pt>
                <c:pt idx="1685">
                  <c:v>44304.552083333336</c:v>
                </c:pt>
                <c:pt idx="1686">
                  <c:v>44304.5625</c:v>
                </c:pt>
                <c:pt idx="1687">
                  <c:v>44304.572916666664</c:v>
                </c:pt>
                <c:pt idx="1688">
                  <c:v>44304.583333333336</c:v>
                </c:pt>
                <c:pt idx="1689">
                  <c:v>44304.59375</c:v>
                </c:pt>
                <c:pt idx="1690">
                  <c:v>44304.604166666664</c:v>
                </c:pt>
                <c:pt idx="1691">
                  <c:v>44304.614583333336</c:v>
                </c:pt>
                <c:pt idx="1692">
                  <c:v>44304.625</c:v>
                </c:pt>
                <c:pt idx="1693">
                  <c:v>44304.635416666664</c:v>
                </c:pt>
                <c:pt idx="1694">
                  <c:v>44304.645833333336</c:v>
                </c:pt>
                <c:pt idx="1695">
                  <c:v>44304.65625</c:v>
                </c:pt>
                <c:pt idx="1696">
                  <c:v>44304.666666666664</c:v>
                </c:pt>
                <c:pt idx="1697">
                  <c:v>44304.677083333336</c:v>
                </c:pt>
                <c:pt idx="1698">
                  <c:v>44304.6875</c:v>
                </c:pt>
                <c:pt idx="1699">
                  <c:v>44304.697916666664</c:v>
                </c:pt>
                <c:pt idx="1700">
                  <c:v>44304.708333333336</c:v>
                </c:pt>
                <c:pt idx="1701">
                  <c:v>44304.71875</c:v>
                </c:pt>
                <c:pt idx="1702">
                  <c:v>44304.729166666664</c:v>
                </c:pt>
                <c:pt idx="1703">
                  <c:v>44304.739583333336</c:v>
                </c:pt>
                <c:pt idx="1704">
                  <c:v>44304.75</c:v>
                </c:pt>
                <c:pt idx="1705">
                  <c:v>44304.760416666664</c:v>
                </c:pt>
                <c:pt idx="1706">
                  <c:v>44304.770833333336</c:v>
                </c:pt>
                <c:pt idx="1707">
                  <c:v>44304.78125</c:v>
                </c:pt>
                <c:pt idx="1708">
                  <c:v>44304.791666666664</c:v>
                </c:pt>
                <c:pt idx="1709">
                  <c:v>44304.802083333336</c:v>
                </c:pt>
                <c:pt idx="1710">
                  <c:v>44304.8125</c:v>
                </c:pt>
                <c:pt idx="1711">
                  <c:v>44304.822916666664</c:v>
                </c:pt>
                <c:pt idx="1712">
                  <c:v>44304.833333333336</c:v>
                </c:pt>
                <c:pt idx="1713">
                  <c:v>44304.84375</c:v>
                </c:pt>
                <c:pt idx="1714">
                  <c:v>44304.854166666664</c:v>
                </c:pt>
                <c:pt idx="1715">
                  <c:v>44304.864583333336</c:v>
                </c:pt>
                <c:pt idx="1716">
                  <c:v>44304.875</c:v>
                </c:pt>
                <c:pt idx="1717">
                  <c:v>44304.885416666664</c:v>
                </c:pt>
                <c:pt idx="1718">
                  <c:v>44304.895833333336</c:v>
                </c:pt>
                <c:pt idx="1719">
                  <c:v>44304.90625</c:v>
                </c:pt>
                <c:pt idx="1720">
                  <c:v>44304.916666666664</c:v>
                </c:pt>
                <c:pt idx="1721">
                  <c:v>44304.927083333336</c:v>
                </c:pt>
                <c:pt idx="1722">
                  <c:v>44304.9375</c:v>
                </c:pt>
                <c:pt idx="1723">
                  <c:v>44304.947916666664</c:v>
                </c:pt>
                <c:pt idx="1724">
                  <c:v>44304.958333333336</c:v>
                </c:pt>
                <c:pt idx="1725">
                  <c:v>44304.96875</c:v>
                </c:pt>
                <c:pt idx="1726">
                  <c:v>44304.979166666664</c:v>
                </c:pt>
                <c:pt idx="1727">
                  <c:v>44304.989583333336</c:v>
                </c:pt>
                <c:pt idx="1728">
                  <c:v>44305</c:v>
                </c:pt>
                <c:pt idx="1729">
                  <c:v>44305.010416666664</c:v>
                </c:pt>
                <c:pt idx="1730">
                  <c:v>44305.020833333336</c:v>
                </c:pt>
                <c:pt idx="1731">
                  <c:v>44305.03125</c:v>
                </c:pt>
                <c:pt idx="1732">
                  <c:v>44305.041666666664</c:v>
                </c:pt>
                <c:pt idx="1733">
                  <c:v>44305.052083333336</c:v>
                </c:pt>
                <c:pt idx="1734">
                  <c:v>44305.0625</c:v>
                </c:pt>
                <c:pt idx="1735">
                  <c:v>44305.072916666664</c:v>
                </c:pt>
                <c:pt idx="1736">
                  <c:v>44305.083333333336</c:v>
                </c:pt>
                <c:pt idx="1737">
                  <c:v>44305.09375</c:v>
                </c:pt>
                <c:pt idx="1738">
                  <c:v>44305.104166666664</c:v>
                </c:pt>
                <c:pt idx="1739">
                  <c:v>44305.114583333336</c:v>
                </c:pt>
                <c:pt idx="1740">
                  <c:v>44305.125</c:v>
                </c:pt>
                <c:pt idx="1741">
                  <c:v>44305.135416666664</c:v>
                </c:pt>
                <c:pt idx="1742">
                  <c:v>44305.145833333336</c:v>
                </c:pt>
                <c:pt idx="1743">
                  <c:v>44305.15625</c:v>
                </c:pt>
                <c:pt idx="1744">
                  <c:v>44305.166666666664</c:v>
                </c:pt>
                <c:pt idx="1745">
                  <c:v>44305.177083333336</c:v>
                </c:pt>
                <c:pt idx="1746">
                  <c:v>44305.1875</c:v>
                </c:pt>
                <c:pt idx="1747">
                  <c:v>44305.197916666664</c:v>
                </c:pt>
                <c:pt idx="1748">
                  <c:v>44305.208333333336</c:v>
                </c:pt>
                <c:pt idx="1749">
                  <c:v>44305.21875</c:v>
                </c:pt>
                <c:pt idx="1750">
                  <c:v>44305.229166666664</c:v>
                </c:pt>
                <c:pt idx="1751">
                  <c:v>44305.239583333336</c:v>
                </c:pt>
                <c:pt idx="1752">
                  <c:v>44305.25</c:v>
                </c:pt>
                <c:pt idx="1753">
                  <c:v>44305.260416666664</c:v>
                </c:pt>
                <c:pt idx="1754">
                  <c:v>44305.270833333336</c:v>
                </c:pt>
                <c:pt idx="1755">
                  <c:v>44305.28125</c:v>
                </c:pt>
                <c:pt idx="1756">
                  <c:v>44305.291666666664</c:v>
                </c:pt>
                <c:pt idx="1757">
                  <c:v>44305.302083333336</c:v>
                </c:pt>
                <c:pt idx="1758">
                  <c:v>44305.3125</c:v>
                </c:pt>
                <c:pt idx="1759">
                  <c:v>44305.322916666664</c:v>
                </c:pt>
                <c:pt idx="1760">
                  <c:v>44305.333333333336</c:v>
                </c:pt>
                <c:pt idx="1761">
                  <c:v>44305.34375</c:v>
                </c:pt>
                <c:pt idx="1762">
                  <c:v>44305.354166666664</c:v>
                </c:pt>
                <c:pt idx="1763">
                  <c:v>44305.364583333336</c:v>
                </c:pt>
                <c:pt idx="1764">
                  <c:v>44305.375</c:v>
                </c:pt>
                <c:pt idx="1765">
                  <c:v>44305.385416666664</c:v>
                </c:pt>
                <c:pt idx="1766">
                  <c:v>44305.395833333336</c:v>
                </c:pt>
                <c:pt idx="1767">
                  <c:v>44305.40625</c:v>
                </c:pt>
                <c:pt idx="1768">
                  <c:v>44305.416666666664</c:v>
                </c:pt>
                <c:pt idx="1769">
                  <c:v>44305.427083333336</c:v>
                </c:pt>
                <c:pt idx="1770">
                  <c:v>44305.4375</c:v>
                </c:pt>
                <c:pt idx="1771">
                  <c:v>44305.447916666664</c:v>
                </c:pt>
                <c:pt idx="1772">
                  <c:v>44305.458333333336</c:v>
                </c:pt>
                <c:pt idx="1773">
                  <c:v>44305.46875</c:v>
                </c:pt>
                <c:pt idx="1774">
                  <c:v>44305.479166666664</c:v>
                </c:pt>
                <c:pt idx="1775">
                  <c:v>44305.489583333336</c:v>
                </c:pt>
                <c:pt idx="1776">
                  <c:v>44305.5</c:v>
                </c:pt>
                <c:pt idx="1777">
                  <c:v>44305.510416666664</c:v>
                </c:pt>
                <c:pt idx="1778">
                  <c:v>44305.520833333336</c:v>
                </c:pt>
                <c:pt idx="1779">
                  <c:v>44305.53125</c:v>
                </c:pt>
                <c:pt idx="1780">
                  <c:v>44305.541666666664</c:v>
                </c:pt>
                <c:pt idx="1781">
                  <c:v>44305.552083333336</c:v>
                </c:pt>
                <c:pt idx="1782">
                  <c:v>44305.5625</c:v>
                </c:pt>
                <c:pt idx="1783">
                  <c:v>44305.572916666664</c:v>
                </c:pt>
                <c:pt idx="1784">
                  <c:v>44305.583333333336</c:v>
                </c:pt>
                <c:pt idx="1785">
                  <c:v>44305.59375</c:v>
                </c:pt>
                <c:pt idx="1786">
                  <c:v>44305.604166666664</c:v>
                </c:pt>
                <c:pt idx="1787">
                  <c:v>44305.614583333336</c:v>
                </c:pt>
                <c:pt idx="1788">
                  <c:v>44305.625</c:v>
                </c:pt>
                <c:pt idx="1789">
                  <c:v>44305.635416666664</c:v>
                </c:pt>
                <c:pt idx="1790">
                  <c:v>44305.645833333336</c:v>
                </c:pt>
                <c:pt idx="1791">
                  <c:v>44305.65625</c:v>
                </c:pt>
                <c:pt idx="1792">
                  <c:v>44305.666666666664</c:v>
                </c:pt>
                <c:pt idx="1793">
                  <c:v>44305.677083333336</c:v>
                </c:pt>
                <c:pt idx="1794">
                  <c:v>44305.6875</c:v>
                </c:pt>
                <c:pt idx="1795">
                  <c:v>44305.697916666664</c:v>
                </c:pt>
                <c:pt idx="1796">
                  <c:v>44305.708333333336</c:v>
                </c:pt>
                <c:pt idx="1797">
                  <c:v>44305.71875</c:v>
                </c:pt>
                <c:pt idx="1798">
                  <c:v>44305.729166666664</c:v>
                </c:pt>
                <c:pt idx="1799">
                  <c:v>44305.739583333336</c:v>
                </c:pt>
                <c:pt idx="1800">
                  <c:v>44305.75</c:v>
                </c:pt>
                <c:pt idx="1801">
                  <c:v>44305.760416666664</c:v>
                </c:pt>
                <c:pt idx="1802">
                  <c:v>44305.770833333336</c:v>
                </c:pt>
                <c:pt idx="1803">
                  <c:v>44305.78125</c:v>
                </c:pt>
                <c:pt idx="1804">
                  <c:v>44305.791666666664</c:v>
                </c:pt>
                <c:pt idx="1805">
                  <c:v>44305.802083333336</c:v>
                </c:pt>
                <c:pt idx="1806">
                  <c:v>44305.8125</c:v>
                </c:pt>
                <c:pt idx="1807">
                  <c:v>44305.822916666664</c:v>
                </c:pt>
                <c:pt idx="1808">
                  <c:v>44305.833333333336</c:v>
                </c:pt>
                <c:pt idx="1809">
                  <c:v>44305.84375</c:v>
                </c:pt>
                <c:pt idx="1810">
                  <c:v>44305.854166666664</c:v>
                </c:pt>
                <c:pt idx="1811">
                  <c:v>44305.864583333336</c:v>
                </c:pt>
                <c:pt idx="1812">
                  <c:v>44305.875</c:v>
                </c:pt>
                <c:pt idx="1813">
                  <c:v>44305.885416666664</c:v>
                </c:pt>
                <c:pt idx="1814">
                  <c:v>44305.895833333336</c:v>
                </c:pt>
                <c:pt idx="1815">
                  <c:v>44305.90625</c:v>
                </c:pt>
                <c:pt idx="1816">
                  <c:v>44305.916666666664</c:v>
                </c:pt>
                <c:pt idx="1817">
                  <c:v>44305.927083333336</c:v>
                </c:pt>
                <c:pt idx="1818">
                  <c:v>44305.9375</c:v>
                </c:pt>
                <c:pt idx="1819">
                  <c:v>44305.947916666664</c:v>
                </c:pt>
                <c:pt idx="1820">
                  <c:v>44305.958333333336</c:v>
                </c:pt>
                <c:pt idx="1821">
                  <c:v>44305.96875</c:v>
                </c:pt>
                <c:pt idx="1822">
                  <c:v>44305.979166666664</c:v>
                </c:pt>
                <c:pt idx="1823">
                  <c:v>44305.989583333336</c:v>
                </c:pt>
                <c:pt idx="1824">
                  <c:v>44306</c:v>
                </c:pt>
                <c:pt idx="1825">
                  <c:v>44306.010416666664</c:v>
                </c:pt>
                <c:pt idx="1826">
                  <c:v>44306.020833333336</c:v>
                </c:pt>
                <c:pt idx="1827">
                  <c:v>44306.03125</c:v>
                </c:pt>
                <c:pt idx="1828">
                  <c:v>44306.041666666664</c:v>
                </c:pt>
                <c:pt idx="1829">
                  <c:v>44306.052083333336</c:v>
                </c:pt>
                <c:pt idx="1830">
                  <c:v>44306.0625</c:v>
                </c:pt>
                <c:pt idx="1831">
                  <c:v>44306.072916666664</c:v>
                </c:pt>
                <c:pt idx="1832">
                  <c:v>44306.083333333336</c:v>
                </c:pt>
                <c:pt idx="1833">
                  <c:v>44306.09375</c:v>
                </c:pt>
                <c:pt idx="1834">
                  <c:v>44306.104166666664</c:v>
                </c:pt>
                <c:pt idx="1835">
                  <c:v>44306.114583333336</c:v>
                </c:pt>
                <c:pt idx="1836">
                  <c:v>44306.125</c:v>
                </c:pt>
                <c:pt idx="1837">
                  <c:v>44306.135416666664</c:v>
                </c:pt>
                <c:pt idx="1838">
                  <c:v>44306.145833333336</c:v>
                </c:pt>
                <c:pt idx="1839">
                  <c:v>44306.15625</c:v>
                </c:pt>
                <c:pt idx="1840">
                  <c:v>44306.166666666664</c:v>
                </c:pt>
                <c:pt idx="1841">
                  <c:v>44306.177083333336</c:v>
                </c:pt>
                <c:pt idx="1842">
                  <c:v>44306.1875</c:v>
                </c:pt>
                <c:pt idx="1843">
                  <c:v>44306.197916666664</c:v>
                </c:pt>
                <c:pt idx="1844">
                  <c:v>44306.208333333336</c:v>
                </c:pt>
                <c:pt idx="1845">
                  <c:v>44306.21875</c:v>
                </c:pt>
                <c:pt idx="1846">
                  <c:v>44306.229166666664</c:v>
                </c:pt>
                <c:pt idx="1847">
                  <c:v>44306.239583333336</c:v>
                </c:pt>
                <c:pt idx="1848">
                  <c:v>44306.25</c:v>
                </c:pt>
                <c:pt idx="1849">
                  <c:v>44306.260416666664</c:v>
                </c:pt>
                <c:pt idx="1850">
                  <c:v>44306.270833333336</c:v>
                </c:pt>
                <c:pt idx="1851">
                  <c:v>44306.28125</c:v>
                </c:pt>
                <c:pt idx="1852">
                  <c:v>44306.291666666664</c:v>
                </c:pt>
                <c:pt idx="1853">
                  <c:v>44306.302083333336</c:v>
                </c:pt>
                <c:pt idx="1854">
                  <c:v>44306.3125</c:v>
                </c:pt>
                <c:pt idx="1855">
                  <c:v>44306.322916666664</c:v>
                </c:pt>
                <c:pt idx="1856">
                  <c:v>44306.333333333336</c:v>
                </c:pt>
                <c:pt idx="1857">
                  <c:v>44306.34375</c:v>
                </c:pt>
                <c:pt idx="1858">
                  <c:v>44306.354166666664</c:v>
                </c:pt>
                <c:pt idx="1859">
                  <c:v>44306.364583333336</c:v>
                </c:pt>
                <c:pt idx="1860">
                  <c:v>44306.375</c:v>
                </c:pt>
                <c:pt idx="1861">
                  <c:v>44306.385416666664</c:v>
                </c:pt>
                <c:pt idx="1862">
                  <c:v>44306.395833333336</c:v>
                </c:pt>
                <c:pt idx="1863">
                  <c:v>44306.40625</c:v>
                </c:pt>
                <c:pt idx="1864">
                  <c:v>44306.416666666664</c:v>
                </c:pt>
                <c:pt idx="1865">
                  <c:v>44306.427083333336</c:v>
                </c:pt>
                <c:pt idx="1866">
                  <c:v>44306.4375</c:v>
                </c:pt>
                <c:pt idx="1867">
                  <c:v>44306.447916666664</c:v>
                </c:pt>
                <c:pt idx="1868">
                  <c:v>44306.458333333336</c:v>
                </c:pt>
                <c:pt idx="1869">
                  <c:v>44306.46875</c:v>
                </c:pt>
                <c:pt idx="1870">
                  <c:v>44306.479166666664</c:v>
                </c:pt>
                <c:pt idx="1871">
                  <c:v>44306.489583333336</c:v>
                </c:pt>
                <c:pt idx="1872">
                  <c:v>44306.5</c:v>
                </c:pt>
                <c:pt idx="1873">
                  <c:v>44306.510416666664</c:v>
                </c:pt>
                <c:pt idx="1874">
                  <c:v>44306.520833333336</c:v>
                </c:pt>
                <c:pt idx="1875">
                  <c:v>44306.53125</c:v>
                </c:pt>
                <c:pt idx="1876">
                  <c:v>44306.541666666664</c:v>
                </c:pt>
                <c:pt idx="1877">
                  <c:v>44306.552083333336</c:v>
                </c:pt>
                <c:pt idx="1878">
                  <c:v>44306.5625</c:v>
                </c:pt>
                <c:pt idx="1879">
                  <c:v>44306.572916666664</c:v>
                </c:pt>
                <c:pt idx="1880">
                  <c:v>44306.583333333336</c:v>
                </c:pt>
                <c:pt idx="1881">
                  <c:v>44306.59375</c:v>
                </c:pt>
                <c:pt idx="1882">
                  <c:v>44306.604166666664</c:v>
                </c:pt>
                <c:pt idx="1883">
                  <c:v>44306.614583333336</c:v>
                </c:pt>
                <c:pt idx="1884">
                  <c:v>44306.625</c:v>
                </c:pt>
                <c:pt idx="1885">
                  <c:v>44306.635416666664</c:v>
                </c:pt>
                <c:pt idx="1886">
                  <c:v>44306.645833333336</c:v>
                </c:pt>
                <c:pt idx="1887">
                  <c:v>44306.65625</c:v>
                </c:pt>
                <c:pt idx="1888">
                  <c:v>44306.666666666664</c:v>
                </c:pt>
                <c:pt idx="1889">
                  <c:v>44306.677083333336</c:v>
                </c:pt>
                <c:pt idx="1890">
                  <c:v>44306.6875</c:v>
                </c:pt>
                <c:pt idx="1891">
                  <c:v>44306.697916666664</c:v>
                </c:pt>
                <c:pt idx="1892">
                  <c:v>44306.708333333336</c:v>
                </c:pt>
                <c:pt idx="1893">
                  <c:v>44306.71875</c:v>
                </c:pt>
                <c:pt idx="1894">
                  <c:v>44306.729166666664</c:v>
                </c:pt>
                <c:pt idx="1895">
                  <c:v>44306.739583333336</c:v>
                </c:pt>
                <c:pt idx="1896">
                  <c:v>44306.75</c:v>
                </c:pt>
                <c:pt idx="1897">
                  <c:v>44306.760416666664</c:v>
                </c:pt>
                <c:pt idx="1898">
                  <c:v>44306.770833333336</c:v>
                </c:pt>
                <c:pt idx="1899">
                  <c:v>44306.78125</c:v>
                </c:pt>
                <c:pt idx="1900">
                  <c:v>44306.791666666664</c:v>
                </c:pt>
                <c:pt idx="1901">
                  <c:v>44306.802083333336</c:v>
                </c:pt>
                <c:pt idx="1902">
                  <c:v>44306.8125</c:v>
                </c:pt>
                <c:pt idx="1903">
                  <c:v>44306.822916666664</c:v>
                </c:pt>
                <c:pt idx="1904">
                  <c:v>44306.833333333336</c:v>
                </c:pt>
                <c:pt idx="1905">
                  <c:v>44306.84375</c:v>
                </c:pt>
                <c:pt idx="1906">
                  <c:v>44306.854166666664</c:v>
                </c:pt>
                <c:pt idx="1907">
                  <c:v>44306.864583333336</c:v>
                </c:pt>
                <c:pt idx="1908">
                  <c:v>44306.875</c:v>
                </c:pt>
                <c:pt idx="1909">
                  <c:v>44306.885416666664</c:v>
                </c:pt>
                <c:pt idx="1910">
                  <c:v>44306.895833333336</c:v>
                </c:pt>
                <c:pt idx="1911">
                  <c:v>44306.90625</c:v>
                </c:pt>
                <c:pt idx="1912">
                  <c:v>44306.916666666664</c:v>
                </c:pt>
                <c:pt idx="1913">
                  <c:v>44306.927083333336</c:v>
                </c:pt>
                <c:pt idx="1914">
                  <c:v>44306.9375</c:v>
                </c:pt>
                <c:pt idx="1915">
                  <c:v>44306.947916666664</c:v>
                </c:pt>
                <c:pt idx="1916">
                  <c:v>44306.958333333336</c:v>
                </c:pt>
                <c:pt idx="1917">
                  <c:v>44306.96875</c:v>
                </c:pt>
                <c:pt idx="1918">
                  <c:v>44306.979166666664</c:v>
                </c:pt>
                <c:pt idx="1919">
                  <c:v>44306.989583333336</c:v>
                </c:pt>
                <c:pt idx="1920">
                  <c:v>44307</c:v>
                </c:pt>
                <c:pt idx="1921">
                  <c:v>44307.010416666664</c:v>
                </c:pt>
                <c:pt idx="1922">
                  <c:v>44307.020833333336</c:v>
                </c:pt>
                <c:pt idx="1923">
                  <c:v>44307.03125</c:v>
                </c:pt>
                <c:pt idx="1924">
                  <c:v>44307.041666666664</c:v>
                </c:pt>
                <c:pt idx="1925">
                  <c:v>44307.052083333336</c:v>
                </c:pt>
                <c:pt idx="1926">
                  <c:v>44307.0625</c:v>
                </c:pt>
                <c:pt idx="1927">
                  <c:v>44307.072916666664</c:v>
                </c:pt>
                <c:pt idx="1928">
                  <c:v>44307.083333333336</c:v>
                </c:pt>
                <c:pt idx="1929">
                  <c:v>44307.09375</c:v>
                </c:pt>
                <c:pt idx="1930">
                  <c:v>44307.104166666664</c:v>
                </c:pt>
                <c:pt idx="1931">
                  <c:v>44307.114583333336</c:v>
                </c:pt>
                <c:pt idx="1932">
                  <c:v>44307.125</c:v>
                </c:pt>
                <c:pt idx="1933">
                  <c:v>44307.135416666664</c:v>
                </c:pt>
                <c:pt idx="1934">
                  <c:v>44307.145833333336</c:v>
                </c:pt>
                <c:pt idx="1935">
                  <c:v>44307.15625</c:v>
                </c:pt>
                <c:pt idx="1936">
                  <c:v>44307.166666666664</c:v>
                </c:pt>
                <c:pt idx="1937">
                  <c:v>44307.177083333336</c:v>
                </c:pt>
                <c:pt idx="1938">
                  <c:v>44307.1875</c:v>
                </c:pt>
                <c:pt idx="1939">
                  <c:v>44307.197916666664</c:v>
                </c:pt>
                <c:pt idx="1940">
                  <c:v>44307.208333333336</c:v>
                </c:pt>
                <c:pt idx="1941">
                  <c:v>44307.21875</c:v>
                </c:pt>
                <c:pt idx="1942">
                  <c:v>44307.229166666664</c:v>
                </c:pt>
                <c:pt idx="1943">
                  <c:v>44307.239583333336</c:v>
                </c:pt>
                <c:pt idx="1944">
                  <c:v>44307.25</c:v>
                </c:pt>
                <c:pt idx="1945">
                  <c:v>44307.260416666664</c:v>
                </c:pt>
                <c:pt idx="1946">
                  <c:v>44307.270833333336</c:v>
                </c:pt>
                <c:pt idx="1947">
                  <c:v>44307.28125</c:v>
                </c:pt>
                <c:pt idx="1948">
                  <c:v>44307.291666666664</c:v>
                </c:pt>
                <c:pt idx="1949">
                  <c:v>44307.302083333336</c:v>
                </c:pt>
                <c:pt idx="1950">
                  <c:v>44307.3125</c:v>
                </c:pt>
                <c:pt idx="1951">
                  <c:v>44307.322916666664</c:v>
                </c:pt>
                <c:pt idx="1952">
                  <c:v>44307.333333333336</c:v>
                </c:pt>
                <c:pt idx="1953">
                  <c:v>44307.34375</c:v>
                </c:pt>
                <c:pt idx="1954">
                  <c:v>44307.354166666664</c:v>
                </c:pt>
                <c:pt idx="1955">
                  <c:v>44307.364583333336</c:v>
                </c:pt>
                <c:pt idx="1956">
                  <c:v>44307.375</c:v>
                </c:pt>
                <c:pt idx="1957">
                  <c:v>44307.385416666664</c:v>
                </c:pt>
                <c:pt idx="1958">
                  <c:v>44307.395833333336</c:v>
                </c:pt>
                <c:pt idx="1959">
                  <c:v>44307.40625</c:v>
                </c:pt>
                <c:pt idx="1960">
                  <c:v>44307.416666666664</c:v>
                </c:pt>
                <c:pt idx="1961">
                  <c:v>44307.427083333336</c:v>
                </c:pt>
                <c:pt idx="1962">
                  <c:v>44307.4375</c:v>
                </c:pt>
                <c:pt idx="1963">
                  <c:v>44307.447916666664</c:v>
                </c:pt>
                <c:pt idx="1964">
                  <c:v>44307.458333333336</c:v>
                </c:pt>
                <c:pt idx="1965">
                  <c:v>44307.46875</c:v>
                </c:pt>
                <c:pt idx="1966">
                  <c:v>44307.479166666664</c:v>
                </c:pt>
                <c:pt idx="1967">
                  <c:v>44307.489583333336</c:v>
                </c:pt>
                <c:pt idx="1968">
                  <c:v>44307.5</c:v>
                </c:pt>
                <c:pt idx="1969">
                  <c:v>44307.510416666664</c:v>
                </c:pt>
                <c:pt idx="1970">
                  <c:v>44307.520833333336</c:v>
                </c:pt>
                <c:pt idx="1971">
                  <c:v>44307.53125</c:v>
                </c:pt>
                <c:pt idx="1972">
                  <c:v>44307.541666666664</c:v>
                </c:pt>
                <c:pt idx="1973">
                  <c:v>44307.552083333336</c:v>
                </c:pt>
                <c:pt idx="1974">
                  <c:v>44307.5625</c:v>
                </c:pt>
                <c:pt idx="1975">
                  <c:v>44307.572916666664</c:v>
                </c:pt>
                <c:pt idx="1976">
                  <c:v>44307.583333333336</c:v>
                </c:pt>
                <c:pt idx="1977">
                  <c:v>44307.59375</c:v>
                </c:pt>
                <c:pt idx="1978">
                  <c:v>44307.604166666664</c:v>
                </c:pt>
                <c:pt idx="1979">
                  <c:v>44307.614583333336</c:v>
                </c:pt>
                <c:pt idx="1980">
                  <c:v>44307.625</c:v>
                </c:pt>
                <c:pt idx="1981">
                  <c:v>44307.635416666664</c:v>
                </c:pt>
                <c:pt idx="1982">
                  <c:v>44307.645833333336</c:v>
                </c:pt>
                <c:pt idx="1983">
                  <c:v>44307.65625</c:v>
                </c:pt>
                <c:pt idx="1984">
                  <c:v>44307.666666666664</c:v>
                </c:pt>
                <c:pt idx="1985">
                  <c:v>44307.677083333336</c:v>
                </c:pt>
                <c:pt idx="1986">
                  <c:v>44307.6875</c:v>
                </c:pt>
                <c:pt idx="1987">
                  <c:v>44307.697916666664</c:v>
                </c:pt>
                <c:pt idx="1988">
                  <c:v>44307.708333333336</c:v>
                </c:pt>
                <c:pt idx="1989">
                  <c:v>44307.71875</c:v>
                </c:pt>
                <c:pt idx="1990">
                  <c:v>44307.729166666664</c:v>
                </c:pt>
                <c:pt idx="1991">
                  <c:v>44307.739583333336</c:v>
                </c:pt>
                <c:pt idx="1992">
                  <c:v>44307.75</c:v>
                </c:pt>
                <c:pt idx="1993">
                  <c:v>44307.760416666664</c:v>
                </c:pt>
                <c:pt idx="1994">
                  <c:v>44307.770833333336</c:v>
                </c:pt>
                <c:pt idx="1995">
                  <c:v>44307.78125</c:v>
                </c:pt>
                <c:pt idx="1996">
                  <c:v>44307.791666666664</c:v>
                </c:pt>
                <c:pt idx="1997">
                  <c:v>44307.802083333336</c:v>
                </c:pt>
                <c:pt idx="1998">
                  <c:v>44307.8125</c:v>
                </c:pt>
                <c:pt idx="1999">
                  <c:v>44307.822916666664</c:v>
                </c:pt>
                <c:pt idx="2000">
                  <c:v>44307.833333333336</c:v>
                </c:pt>
                <c:pt idx="2001">
                  <c:v>44307.84375</c:v>
                </c:pt>
                <c:pt idx="2002">
                  <c:v>44307.854166666664</c:v>
                </c:pt>
                <c:pt idx="2003">
                  <c:v>44307.864583333336</c:v>
                </c:pt>
                <c:pt idx="2004">
                  <c:v>44307.875</c:v>
                </c:pt>
                <c:pt idx="2005">
                  <c:v>44307.885416666664</c:v>
                </c:pt>
                <c:pt idx="2006">
                  <c:v>44307.895833333336</c:v>
                </c:pt>
                <c:pt idx="2007">
                  <c:v>44307.90625</c:v>
                </c:pt>
                <c:pt idx="2008">
                  <c:v>44307.916666666664</c:v>
                </c:pt>
                <c:pt idx="2009">
                  <c:v>44307.927083333336</c:v>
                </c:pt>
                <c:pt idx="2010">
                  <c:v>44307.9375</c:v>
                </c:pt>
                <c:pt idx="2011">
                  <c:v>44307.947916666664</c:v>
                </c:pt>
                <c:pt idx="2012">
                  <c:v>44307.958333333336</c:v>
                </c:pt>
                <c:pt idx="2013">
                  <c:v>44307.96875</c:v>
                </c:pt>
                <c:pt idx="2014">
                  <c:v>44307.979166666664</c:v>
                </c:pt>
                <c:pt idx="2015">
                  <c:v>44307.989583333336</c:v>
                </c:pt>
                <c:pt idx="2016">
                  <c:v>44308</c:v>
                </c:pt>
                <c:pt idx="2017">
                  <c:v>44308.010416666664</c:v>
                </c:pt>
                <c:pt idx="2018">
                  <c:v>44308.020833333336</c:v>
                </c:pt>
                <c:pt idx="2019">
                  <c:v>44308.03125</c:v>
                </c:pt>
                <c:pt idx="2020">
                  <c:v>44308.041666666664</c:v>
                </c:pt>
                <c:pt idx="2021">
                  <c:v>44308.052083333336</c:v>
                </c:pt>
                <c:pt idx="2022">
                  <c:v>44308.0625</c:v>
                </c:pt>
                <c:pt idx="2023">
                  <c:v>44308.072916666664</c:v>
                </c:pt>
                <c:pt idx="2024">
                  <c:v>44308.083333333336</c:v>
                </c:pt>
                <c:pt idx="2025">
                  <c:v>44308.09375</c:v>
                </c:pt>
                <c:pt idx="2026">
                  <c:v>44308.104166666664</c:v>
                </c:pt>
                <c:pt idx="2027">
                  <c:v>44308.114583333336</c:v>
                </c:pt>
                <c:pt idx="2028">
                  <c:v>44308.125</c:v>
                </c:pt>
                <c:pt idx="2029">
                  <c:v>44308.135416666664</c:v>
                </c:pt>
                <c:pt idx="2030">
                  <c:v>44308.145833333336</c:v>
                </c:pt>
                <c:pt idx="2031">
                  <c:v>44308.15625</c:v>
                </c:pt>
                <c:pt idx="2032">
                  <c:v>44308.166666666664</c:v>
                </c:pt>
                <c:pt idx="2033">
                  <c:v>44308.177083333336</c:v>
                </c:pt>
                <c:pt idx="2034">
                  <c:v>44308.1875</c:v>
                </c:pt>
                <c:pt idx="2035">
                  <c:v>44308.197916666664</c:v>
                </c:pt>
                <c:pt idx="2036">
                  <c:v>44308.208333333336</c:v>
                </c:pt>
                <c:pt idx="2037">
                  <c:v>44308.21875</c:v>
                </c:pt>
                <c:pt idx="2038">
                  <c:v>44308.229166666664</c:v>
                </c:pt>
                <c:pt idx="2039">
                  <c:v>44308.239583333336</c:v>
                </c:pt>
                <c:pt idx="2040">
                  <c:v>44308.25</c:v>
                </c:pt>
                <c:pt idx="2041">
                  <c:v>44308.260416666664</c:v>
                </c:pt>
                <c:pt idx="2042">
                  <c:v>44308.270833333336</c:v>
                </c:pt>
                <c:pt idx="2043">
                  <c:v>44308.28125</c:v>
                </c:pt>
                <c:pt idx="2044">
                  <c:v>44308.291666666664</c:v>
                </c:pt>
                <c:pt idx="2045">
                  <c:v>44308.302083333336</c:v>
                </c:pt>
                <c:pt idx="2046">
                  <c:v>44308.3125</c:v>
                </c:pt>
                <c:pt idx="2047">
                  <c:v>44308.322916666664</c:v>
                </c:pt>
                <c:pt idx="2048">
                  <c:v>44308.333333333336</c:v>
                </c:pt>
                <c:pt idx="2049">
                  <c:v>44308.34375</c:v>
                </c:pt>
                <c:pt idx="2050">
                  <c:v>44308.354166666664</c:v>
                </c:pt>
                <c:pt idx="2051">
                  <c:v>44308.364583333336</c:v>
                </c:pt>
                <c:pt idx="2052">
                  <c:v>44308.375</c:v>
                </c:pt>
                <c:pt idx="2053">
                  <c:v>44308.385416666664</c:v>
                </c:pt>
                <c:pt idx="2054">
                  <c:v>44308.395833333336</c:v>
                </c:pt>
                <c:pt idx="2055">
                  <c:v>44308.40625</c:v>
                </c:pt>
                <c:pt idx="2056">
                  <c:v>44308.416666666664</c:v>
                </c:pt>
                <c:pt idx="2057">
                  <c:v>44308.427083333336</c:v>
                </c:pt>
                <c:pt idx="2058">
                  <c:v>44308.4375</c:v>
                </c:pt>
                <c:pt idx="2059">
                  <c:v>44308.447916666664</c:v>
                </c:pt>
                <c:pt idx="2060">
                  <c:v>44308.458333333336</c:v>
                </c:pt>
                <c:pt idx="2061">
                  <c:v>44308.46875</c:v>
                </c:pt>
                <c:pt idx="2062">
                  <c:v>44308.479166666664</c:v>
                </c:pt>
                <c:pt idx="2063">
                  <c:v>44308.489583333336</c:v>
                </c:pt>
                <c:pt idx="2064">
                  <c:v>44308.5</c:v>
                </c:pt>
                <c:pt idx="2065">
                  <c:v>44308.510416666664</c:v>
                </c:pt>
                <c:pt idx="2066">
                  <c:v>44308.520833333336</c:v>
                </c:pt>
                <c:pt idx="2067">
                  <c:v>44308.53125</c:v>
                </c:pt>
                <c:pt idx="2068">
                  <c:v>44308.541666666664</c:v>
                </c:pt>
                <c:pt idx="2069">
                  <c:v>44308.552083333336</c:v>
                </c:pt>
                <c:pt idx="2070">
                  <c:v>44308.5625</c:v>
                </c:pt>
                <c:pt idx="2071">
                  <c:v>44308.572916666664</c:v>
                </c:pt>
                <c:pt idx="2072">
                  <c:v>44308.583333333336</c:v>
                </c:pt>
                <c:pt idx="2073">
                  <c:v>44308.59375</c:v>
                </c:pt>
                <c:pt idx="2074">
                  <c:v>44308.604166666664</c:v>
                </c:pt>
                <c:pt idx="2075">
                  <c:v>44308.614583333336</c:v>
                </c:pt>
                <c:pt idx="2076">
                  <c:v>44308.625</c:v>
                </c:pt>
                <c:pt idx="2077">
                  <c:v>44308.635416666664</c:v>
                </c:pt>
                <c:pt idx="2078">
                  <c:v>44308.645833333336</c:v>
                </c:pt>
                <c:pt idx="2079">
                  <c:v>44308.65625</c:v>
                </c:pt>
                <c:pt idx="2080">
                  <c:v>44308.666666666664</c:v>
                </c:pt>
                <c:pt idx="2081">
                  <c:v>44308.677083333336</c:v>
                </c:pt>
                <c:pt idx="2082">
                  <c:v>44308.6875</c:v>
                </c:pt>
                <c:pt idx="2083">
                  <c:v>44308.697916666664</c:v>
                </c:pt>
                <c:pt idx="2084">
                  <c:v>44308.708333333336</c:v>
                </c:pt>
                <c:pt idx="2085">
                  <c:v>44308.71875</c:v>
                </c:pt>
                <c:pt idx="2086">
                  <c:v>44308.729166666664</c:v>
                </c:pt>
                <c:pt idx="2087">
                  <c:v>44308.739583333336</c:v>
                </c:pt>
                <c:pt idx="2088">
                  <c:v>44308.75</c:v>
                </c:pt>
                <c:pt idx="2089">
                  <c:v>44308.760416666664</c:v>
                </c:pt>
                <c:pt idx="2090">
                  <c:v>44308.770833333336</c:v>
                </c:pt>
                <c:pt idx="2091">
                  <c:v>44308.78125</c:v>
                </c:pt>
                <c:pt idx="2092">
                  <c:v>44308.791666666664</c:v>
                </c:pt>
                <c:pt idx="2093">
                  <c:v>44308.802083333336</c:v>
                </c:pt>
                <c:pt idx="2094">
                  <c:v>44308.8125</c:v>
                </c:pt>
                <c:pt idx="2095">
                  <c:v>44308.822916666664</c:v>
                </c:pt>
                <c:pt idx="2096">
                  <c:v>44308.833333333336</c:v>
                </c:pt>
                <c:pt idx="2097">
                  <c:v>44308.84375</c:v>
                </c:pt>
                <c:pt idx="2098">
                  <c:v>44308.854166666664</c:v>
                </c:pt>
                <c:pt idx="2099">
                  <c:v>44308.864583333336</c:v>
                </c:pt>
                <c:pt idx="2100">
                  <c:v>44308.875</c:v>
                </c:pt>
                <c:pt idx="2101">
                  <c:v>44308.885416666664</c:v>
                </c:pt>
                <c:pt idx="2102">
                  <c:v>44308.895833333336</c:v>
                </c:pt>
                <c:pt idx="2103">
                  <c:v>44308.90625</c:v>
                </c:pt>
                <c:pt idx="2104">
                  <c:v>44308.916666666664</c:v>
                </c:pt>
                <c:pt idx="2105">
                  <c:v>44308.927083333336</c:v>
                </c:pt>
                <c:pt idx="2106">
                  <c:v>44308.9375</c:v>
                </c:pt>
                <c:pt idx="2107">
                  <c:v>44308.947916666664</c:v>
                </c:pt>
                <c:pt idx="2108">
                  <c:v>44308.958333333336</c:v>
                </c:pt>
                <c:pt idx="2109">
                  <c:v>44308.96875</c:v>
                </c:pt>
                <c:pt idx="2110">
                  <c:v>44308.979166666664</c:v>
                </c:pt>
                <c:pt idx="2111">
                  <c:v>44308.989583333336</c:v>
                </c:pt>
                <c:pt idx="2112">
                  <c:v>44309</c:v>
                </c:pt>
                <c:pt idx="2113">
                  <c:v>44309.010416666664</c:v>
                </c:pt>
                <c:pt idx="2114">
                  <c:v>44309.020833333336</c:v>
                </c:pt>
                <c:pt idx="2115">
                  <c:v>44309.03125</c:v>
                </c:pt>
                <c:pt idx="2116">
                  <c:v>44309.041666666664</c:v>
                </c:pt>
                <c:pt idx="2117">
                  <c:v>44309.052083333336</c:v>
                </c:pt>
                <c:pt idx="2118">
                  <c:v>44309.0625</c:v>
                </c:pt>
                <c:pt idx="2119">
                  <c:v>44309.072916666664</c:v>
                </c:pt>
                <c:pt idx="2120">
                  <c:v>44309.083333333336</c:v>
                </c:pt>
                <c:pt idx="2121">
                  <c:v>44309.09375</c:v>
                </c:pt>
                <c:pt idx="2122">
                  <c:v>44309.104166666664</c:v>
                </c:pt>
                <c:pt idx="2123">
                  <c:v>44309.114583333336</c:v>
                </c:pt>
                <c:pt idx="2124">
                  <c:v>44309.125</c:v>
                </c:pt>
                <c:pt idx="2125">
                  <c:v>44309.135416666664</c:v>
                </c:pt>
                <c:pt idx="2126">
                  <c:v>44309.145833333336</c:v>
                </c:pt>
                <c:pt idx="2127">
                  <c:v>44309.15625</c:v>
                </c:pt>
                <c:pt idx="2128">
                  <c:v>44309.166666666664</c:v>
                </c:pt>
                <c:pt idx="2129">
                  <c:v>44309.177083333336</c:v>
                </c:pt>
                <c:pt idx="2130">
                  <c:v>44309.1875</c:v>
                </c:pt>
                <c:pt idx="2131">
                  <c:v>44309.197916666664</c:v>
                </c:pt>
                <c:pt idx="2132">
                  <c:v>44309.208333333336</c:v>
                </c:pt>
                <c:pt idx="2133">
                  <c:v>44309.21875</c:v>
                </c:pt>
                <c:pt idx="2134">
                  <c:v>44309.229166666664</c:v>
                </c:pt>
                <c:pt idx="2135">
                  <c:v>44309.239583333336</c:v>
                </c:pt>
                <c:pt idx="2136">
                  <c:v>44309.25</c:v>
                </c:pt>
                <c:pt idx="2137">
                  <c:v>44309.260416666664</c:v>
                </c:pt>
                <c:pt idx="2138">
                  <c:v>44309.270833333336</c:v>
                </c:pt>
                <c:pt idx="2139">
                  <c:v>44309.28125</c:v>
                </c:pt>
                <c:pt idx="2140">
                  <c:v>44309.291666666664</c:v>
                </c:pt>
                <c:pt idx="2141">
                  <c:v>44309.302083333336</c:v>
                </c:pt>
                <c:pt idx="2142">
                  <c:v>44309.3125</c:v>
                </c:pt>
                <c:pt idx="2143">
                  <c:v>44309.322916666664</c:v>
                </c:pt>
                <c:pt idx="2144">
                  <c:v>44309.333333333336</c:v>
                </c:pt>
                <c:pt idx="2145">
                  <c:v>44309.34375</c:v>
                </c:pt>
                <c:pt idx="2146">
                  <c:v>44309.354166666664</c:v>
                </c:pt>
                <c:pt idx="2147">
                  <c:v>44309.364583333336</c:v>
                </c:pt>
                <c:pt idx="2148">
                  <c:v>44309.375</c:v>
                </c:pt>
                <c:pt idx="2149">
                  <c:v>44309.385416666664</c:v>
                </c:pt>
                <c:pt idx="2150">
                  <c:v>44309.395833333336</c:v>
                </c:pt>
                <c:pt idx="2151">
                  <c:v>44309.40625</c:v>
                </c:pt>
                <c:pt idx="2152">
                  <c:v>44309.416666666664</c:v>
                </c:pt>
                <c:pt idx="2153">
                  <c:v>44309.427083333336</c:v>
                </c:pt>
                <c:pt idx="2154">
                  <c:v>44309.4375</c:v>
                </c:pt>
                <c:pt idx="2155">
                  <c:v>44309.447916666664</c:v>
                </c:pt>
                <c:pt idx="2156">
                  <c:v>44309.458333333336</c:v>
                </c:pt>
                <c:pt idx="2157">
                  <c:v>44309.46875</c:v>
                </c:pt>
                <c:pt idx="2158">
                  <c:v>44309.479166666664</c:v>
                </c:pt>
                <c:pt idx="2159">
                  <c:v>44309.489583333336</c:v>
                </c:pt>
                <c:pt idx="2160">
                  <c:v>44309.5</c:v>
                </c:pt>
                <c:pt idx="2161">
                  <c:v>44309.510416666664</c:v>
                </c:pt>
                <c:pt idx="2162">
                  <c:v>44309.520833333336</c:v>
                </c:pt>
                <c:pt idx="2163">
                  <c:v>44309.53125</c:v>
                </c:pt>
                <c:pt idx="2164">
                  <c:v>44309.541666666664</c:v>
                </c:pt>
                <c:pt idx="2165">
                  <c:v>44309.552083333336</c:v>
                </c:pt>
                <c:pt idx="2166">
                  <c:v>44309.5625</c:v>
                </c:pt>
                <c:pt idx="2167">
                  <c:v>44309.572916666664</c:v>
                </c:pt>
                <c:pt idx="2168">
                  <c:v>44309.583333333336</c:v>
                </c:pt>
                <c:pt idx="2169">
                  <c:v>44309.59375</c:v>
                </c:pt>
                <c:pt idx="2170">
                  <c:v>44309.604166666664</c:v>
                </c:pt>
                <c:pt idx="2171">
                  <c:v>44309.614583333336</c:v>
                </c:pt>
                <c:pt idx="2172">
                  <c:v>44309.625</c:v>
                </c:pt>
                <c:pt idx="2173">
                  <c:v>44309.635416666664</c:v>
                </c:pt>
                <c:pt idx="2174">
                  <c:v>44309.645833333336</c:v>
                </c:pt>
                <c:pt idx="2175">
                  <c:v>44309.65625</c:v>
                </c:pt>
                <c:pt idx="2176">
                  <c:v>44309.666666666664</c:v>
                </c:pt>
                <c:pt idx="2177">
                  <c:v>44309.677083333336</c:v>
                </c:pt>
                <c:pt idx="2178">
                  <c:v>44309.6875</c:v>
                </c:pt>
                <c:pt idx="2179">
                  <c:v>44309.697916666664</c:v>
                </c:pt>
                <c:pt idx="2180">
                  <c:v>44309.708333333336</c:v>
                </c:pt>
                <c:pt idx="2181">
                  <c:v>44309.71875</c:v>
                </c:pt>
                <c:pt idx="2182">
                  <c:v>44309.729166666664</c:v>
                </c:pt>
                <c:pt idx="2183">
                  <c:v>44309.739583333336</c:v>
                </c:pt>
                <c:pt idx="2184">
                  <c:v>44309.75</c:v>
                </c:pt>
                <c:pt idx="2185">
                  <c:v>44309.760416666664</c:v>
                </c:pt>
                <c:pt idx="2186">
                  <c:v>44309.770833333336</c:v>
                </c:pt>
                <c:pt idx="2187">
                  <c:v>44309.78125</c:v>
                </c:pt>
                <c:pt idx="2188">
                  <c:v>44309.791666666664</c:v>
                </c:pt>
                <c:pt idx="2189">
                  <c:v>44309.802083333336</c:v>
                </c:pt>
                <c:pt idx="2190">
                  <c:v>44309.8125</c:v>
                </c:pt>
                <c:pt idx="2191">
                  <c:v>44309.822916666664</c:v>
                </c:pt>
                <c:pt idx="2192">
                  <c:v>44309.833333333336</c:v>
                </c:pt>
                <c:pt idx="2193">
                  <c:v>44309.84375</c:v>
                </c:pt>
                <c:pt idx="2194">
                  <c:v>44309.854166666664</c:v>
                </c:pt>
                <c:pt idx="2195">
                  <c:v>44309.864583333336</c:v>
                </c:pt>
                <c:pt idx="2196">
                  <c:v>44309.875</c:v>
                </c:pt>
                <c:pt idx="2197">
                  <c:v>44309.885416666664</c:v>
                </c:pt>
                <c:pt idx="2198">
                  <c:v>44309.895833333336</c:v>
                </c:pt>
                <c:pt idx="2199">
                  <c:v>44309.90625</c:v>
                </c:pt>
                <c:pt idx="2200">
                  <c:v>44309.916666666664</c:v>
                </c:pt>
                <c:pt idx="2201">
                  <c:v>44309.927083333336</c:v>
                </c:pt>
                <c:pt idx="2202">
                  <c:v>44309.9375</c:v>
                </c:pt>
                <c:pt idx="2203">
                  <c:v>44309.947916666664</c:v>
                </c:pt>
                <c:pt idx="2204">
                  <c:v>44309.958333333336</c:v>
                </c:pt>
                <c:pt idx="2205">
                  <c:v>44309.96875</c:v>
                </c:pt>
                <c:pt idx="2206">
                  <c:v>44309.979166666664</c:v>
                </c:pt>
                <c:pt idx="2207">
                  <c:v>44309.989583333336</c:v>
                </c:pt>
                <c:pt idx="2208">
                  <c:v>44310</c:v>
                </c:pt>
                <c:pt idx="2209">
                  <c:v>44310.010416666664</c:v>
                </c:pt>
                <c:pt idx="2210">
                  <c:v>44310.020833333336</c:v>
                </c:pt>
                <c:pt idx="2211">
                  <c:v>44310.03125</c:v>
                </c:pt>
                <c:pt idx="2212">
                  <c:v>44310.041666666664</c:v>
                </c:pt>
                <c:pt idx="2213">
                  <c:v>44310.052083333336</c:v>
                </c:pt>
                <c:pt idx="2214">
                  <c:v>44310.0625</c:v>
                </c:pt>
                <c:pt idx="2215">
                  <c:v>44310.072916666664</c:v>
                </c:pt>
                <c:pt idx="2216">
                  <c:v>44310.083333333336</c:v>
                </c:pt>
                <c:pt idx="2217">
                  <c:v>44310.09375</c:v>
                </c:pt>
                <c:pt idx="2218">
                  <c:v>44310.104166666664</c:v>
                </c:pt>
                <c:pt idx="2219">
                  <c:v>44310.114583333336</c:v>
                </c:pt>
                <c:pt idx="2220">
                  <c:v>44310.125</c:v>
                </c:pt>
                <c:pt idx="2221">
                  <c:v>44310.135416666664</c:v>
                </c:pt>
                <c:pt idx="2222">
                  <c:v>44310.145833333336</c:v>
                </c:pt>
                <c:pt idx="2223">
                  <c:v>44310.15625</c:v>
                </c:pt>
                <c:pt idx="2224">
                  <c:v>44310.166666666664</c:v>
                </c:pt>
                <c:pt idx="2225">
                  <c:v>44310.177083333336</c:v>
                </c:pt>
                <c:pt idx="2226">
                  <c:v>44310.1875</c:v>
                </c:pt>
                <c:pt idx="2227">
                  <c:v>44310.197916666664</c:v>
                </c:pt>
                <c:pt idx="2228">
                  <c:v>44310.208333333336</c:v>
                </c:pt>
                <c:pt idx="2229">
                  <c:v>44310.21875</c:v>
                </c:pt>
                <c:pt idx="2230">
                  <c:v>44310.229166666664</c:v>
                </c:pt>
                <c:pt idx="2231">
                  <c:v>44310.239583333336</c:v>
                </c:pt>
                <c:pt idx="2232">
                  <c:v>44310.25</c:v>
                </c:pt>
                <c:pt idx="2233">
                  <c:v>44310.260416666664</c:v>
                </c:pt>
                <c:pt idx="2234">
                  <c:v>44310.270833333336</c:v>
                </c:pt>
                <c:pt idx="2235">
                  <c:v>44310.28125</c:v>
                </c:pt>
                <c:pt idx="2236">
                  <c:v>44310.291666666664</c:v>
                </c:pt>
                <c:pt idx="2237">
                  <c:v>44310.302083333336</c:v>
                </c:pt>
                <c:pt idx="2238">
                  <c:v>44310.3125</c:v>
                </c:pt>
                <c:pt idx="2239">
                  <c:v>44310.322916666664</c:v>
                </c:pt>
                <c:pt idx="2240">
                  <c:v>44310.333333333336</c:v>
                </c:pt>
                <c:pt idx="2241">
                  <c:v>44310.34375</c:v>
                </c:pt>
                <c:pt idx="2242">
                  <c:v>44310.354166666664</c:v>
                </c:pt>
                <c:pt idx="2243">
                  <c:v>44310.364583333336</c:v>
                </c:pt>
                <c:pt idx="2244">
                  <c:v>44310.375</c:v>
                </c:pt>
                <c:pt idx="2245">
                  <c:v>44310.385416666664</c:v>
                </c:pt>
                <c:pt idx="2246">
                  <c:v>44310.395833333336</c:v>
                </c:pt>
                <c:pt idx="2247">
                  <c:v>44310.40625</c:v>
                </c:pt>
                <c:pt idx="2248">
                  <c:v>44310.416666666664</c:v>
                </c:pt>
                <c:pt idx="2249">
                  <c:v>44310.427083333336</c:v>
                </c:pt>
                <c:pt idx="2250">
                  <c:v>44310.4375</c:v>
                </c:pt>
                <c:pt idx="2251">
                  <c:v>44310.447916666664</c:v>
                </c:pt>
                <c:pt idx="2252">
                  <c:v>44310.458333333336</c:v>
                </c:pt>
                <c:pt idx="2253">
                  <c:v>44310.46875</c:v>
                </c:pt>
                <c:pt idx="2254">
                  <c:v>44310.479166666664</c:v>
                </c:pt>
                <c:pt idx="2255">
                  <c:v>44310.489583333336</c:v>
                </c:pt>
                <c:pt idx="2256">
                  <c:v>44310.5</c:v>
                </c:pt>
                <c:pt idx="2257">
                  <c:v>44310.510416666664</c:v>
                </c:pt>
                <c:pt idx="2258">
                  <c:v>44310.520833333336</c:v>
                </c:pt>
                <c:pt idx="2259">
                  <c:v>44310.53125</c:v>
                </c:pt>
                <c:pt idx="2260">
                  <c:v>44310.541666666664</c:v>
                </c:pt>
                <c:pt idx="2261">
                  <c:v>44310.552083333336</c:v>
                </c:pt>
                <c:pt idx="2262">
                  <c:v>44310.5625</c:v>
                </c:pt>
                <c:pt idx="2263">
                  <c:v>44310.572916666664</c:v>
                </c:pt>
                <c:pt idx="2264">
                  <c:v>44310.583333333336</c:v>
                </c:pt>
                <c:pt idx="2265">
                  <c:v>44310.59375</c:v>
                </c:pt>
                <c:pt idx="2266">
                  <c:v>44310.604166666664</c:v>
                </c:pt>
                <c:pt idx="2267">
                  <c:v>44310.614583333336</c:v>
                </c:pt>
                <c:pt idx="2268">
                  <c:v>44310.625</c:v>
                </c:pt>
                <c:pt idx="2269">
                  <c:v>44310.635416666664</c:v>
                </c:pt>
                <c:pt idx="2270">
                  <c:v>44310.645833333336</c:v>
                </c:pt>
                <c:pt idx="2271">
                  <c:v>44310.65625</c:v>
                </c:pt>
                <c:pt idx="2272">
                  <c:v>44310.666666666664</c:v>
                </c:pt>
                <c:pt idx="2273">
                  <c:v>44310.677083333336</c:v>
                </c:pt>
                <c:pt idx="2274">
                  <c:v>44310.6875</c:v>
                </c:pt>
                <c:pt idx="2275">
                  <c:v>44310.697916666664</c:v>
                </c:pt>
                <c:pt idx="2276">
                  <c:v>44310.708333333336</c:v>
                </c:pt>
                <c:pt idx="2277">
                  <c:v>44310.71875</c:v>
                </c:pt>
                <c:pt idx="2278">
                  <c:v>44310.729166666664</c:v>
                </c:pt>
                <c:pt idx="2279">
                  <c:v>44310.739583333336</c:v>
                </c:pt>
                <c:pt idx="2280">
                  <c:v>44310.75</c:v>
                </c:pt>
                <c:pt idx="2281">
                  <c:v>44310.760416666664</c:v>
                </c:pt>
                <c:pt idx="2282">
                  <c:v>44310.770833333336</c:v>
                </c:pt>
                <c:pt idx="2283">
                  <c:v>44310.78125</c:v>
                </c:pt>
                <c:pt idx="2284">
                  <c:v>44310.791666666664</c:v>
                </c:pt>
                <c:pt idx="2285">
                  <c:v>44310.802083333336</c:v>
                </c:pt>
                <c:pt idx="2286">
                  <c:v>44310.8125</c:v>
                </c:pt>
                <c:pt idx="2287">
                  <c:v>44310.822916666664</c:v>
                </c:pt>
                <c:pt idx="2288">
                  <c:v>44310.833333333336</c:v>
                </c:pt>
                <c:pt idx="2289">
                  <c:v>44310.84375</c:v>
                </c:pt>
                <c:pt idx="2290">
                  <c:v>44310.854166666664</c:v>
                </c:pt>
                <c:pt idx="2291">
                  <c:v>44310.864583333336</c:v>
                </c:pt>
                <c:pt idx="2292">
                  <c:v>44310.875</c:v>
                </c:pt>
                <c:pt idx="2293">
                  <c:v>44310.885416666664</c:v>
                </c:pt>
                <c:pt idx="2294">
                  <c:v>44310.895833333336</c:v>
                </c:pt>
                <c:pt idx="2295">
                  <c:v>44310.90625</c:v>
                </c:pt>
                <c:pt idx="2296">
                  <c:v>44310.916666666664</c:v>
                </c:pt>
                <c:pt idx="2297">
                  <c:v>44310.927083333336</c:v>
                </c:pt>
                <c:pt idx="2298">
                  <c:v>44310.9375</c:v>
                </c:pt>
                <c:pt idx="2299">
                  <c:v>44310.947916666664</c:v>
                </c:pt>
                <c:pt idx="2300">
                  <c:v>44310.958333333336</c:v>
                </c:pt>
                <c:pt idx="2301">
                  <c:v>44310.96875</c:v>
                </c:pt>
                <c:pt idx="2302">
                  <c:v>44310.979166666664</c:v>
                </c:pt>
                <c:pt idx="2303">
                  <c:v>44310.989583333336</c:v>
                </c:pt>
                <c:pt idx="2304">
                  <c:v>44311</c:v>
                </c:pt>
                <c:pt idx="2305">
                  <c:v>44311.010416666664</c:v>
                </c:pt>
                <c:pt idx="2306">
                  <c:v>44311.020833333336</c:v>
                </c:pt>
                <c:pt idx="2307">
                  <c:v>44311.03125</c:v>
                </c:pt>
                <c:pt idx="2308">
                  <c:v>44311.041666666664</c:v>
                </c:pt>
                <c:pt idx="2309">
                  <c:v>44311.052083333336</c:v>
                </c:pt>
                <c:pt idx="2310">
                  <c:v>44311.0625</c:v>
                </c:pt>
                <c:pt idx="2311">
                  <c:v>44311.072916666664</c:v>
                </c:pt>
                <c:pt idx="2312">
                  <c:v>44311.083333333336</c:v>
                </c:pt>
                <c:pt idx="2313">
                  <c:v>44311.09375</c:v>
                </c:pt>
                <c:pt idx="2314">
                  <c:v>44311.104166666664</c:v>
                </c:pt>
                <c:pt idx="2315">
                  <c:v>44311.114583333336</c:v>
                </c:pt>
                <c:pt idx="2316">
                  <c:v>44311.125</c:v>
                </c:pt>
                <c:pt idx="2317">
                  <c:v>44311.135416666664</c:v>
                </c:pt>
                <c:pt idx="2318">
                  <c:v>44311.145833333336</c:v>
                </c:pt>
                <c:pt idx="2319">
                  <c:v>44311.15625</c:v>
                </c:pt>
                <c:pt idx="2320">
                  <c:v>44311.166666666664</c:v>
                </c:pt>
                <c:pt idx="2321">
                  <c:v>44311.177083333336</c:v>
                </c:pt>
                <c:pt idx="2322">
                  <c:v>44311.1875</c:v>
                </c:pt>
                <c:pt idx="2323">
                  <c:v>44311.197916666664</c:v>
                </c:pt>
                <c:pt idx="2324">
                  <c:v>44311.208333333336</c:v>
                </c:pt>
                <c:pt idx="2325">
                  <c:v>44311.21875</c:v>
                </c:pt>
                <c:pt idx="2326">
                  <c:v>44311.229166666664</c:v>
                </c:pt>
                <c:pt idx="2327">
                  <c:v>44311.239583333336</c:v>
                </c:pt>
                <c:pt idx="2328">
                  <c:v>44311.25</c:v>
                </c:pt>
                <c:pt idx="2329">
                  <c:v>44311.260416666664</c:v>
                </c:pt>
                <c:pt idx="2330">
                  <c:v>44311.270833333336</c:v>
                </c:pt>
                <c:pt idx="2331">
                  <c:v>44311.28125</c:v>
                </c:pt>
                <c:pt idx="2332">
                  <c:v>44311.291666666664</c:v>
                </c:pt>
                <c:pt idx="2333">
                  <c:v>44311.302083333336</c:v>
                </c:pt>
                <c:pt idx="2334">
                  <c:v>44311.3125</c:v>
                </c:pt>
                <c:pt idx="2335">
                  <c:v>44311.322916666664</c:v>
                </c:pt>
                <c:pt idx="2336">
                  <c:v>44311.333333333336</c:v>
                </c:pt>
                <c:pt idx="2337">
                  <c:v>44311.34375</c:v>
                </c:pt>
                <c:pt idx="2338">
                  <c:v>44311.354166666664</c:v>
                </c:pt>
                <c:pt idx="2339">
                  <c:v>44311.364583333336</c:v>
                </c:pt>
                <c:pt idx="2340">
                  <c:v>44311.375</c:v>
                </c:pt>
                <c:pt idx="2341">
                  <c:v>44311.385416666664</c:v>
                </c:pt>
                <c:pt idx="2342">
                  <c:v>44311.395833333336</c:v>
                </c:pt>
                <c:pt idx="2343">
                  <c:v>44311.40625</c:v>
                </c:pt>
                <c:pt idx="2344">
                  <c:v>44311.416666666664</c:v>
                </c:pt>
                <c:pt idx="2345">
                  <c:v>44311.427083333336</c:v>
                </c:pt>
                <c:pt idx="2346">
                  <c:v>44311.4375</c:v>
                </c:pt>
                <c:pt idx="2347">
                  <c:v>44311.447916666664</c:v>
                </c:pt>
                <c:pt idx="2348">
                  <c:v>44311.458333333336</c:v>
                </c:pt>
                <c:pt idx="2349">
                  <c:v>44311.46875</c:v>
                </c:pt>
                <c:pt idx="2350">
                  <c:v>44311.479166666664</c:v>
                </c:pt>
                <c:pt idx="2351">
                  <c:v>44311.489583333336</c:v>
                </c:pt>
                <c:pt idx="2352">
                  <c:v>44311.5</c:v>
                </c:pt>
                <c:pt idx="2353">
                  <c:v>44311.510416666664</c:v>
                </c:pt>
                <c:pt idx="2354">
                  <c:v>44311.520833333336</c:v>
                </c:pt>
                <c:pt idx="2355">
                  <c:v>44311.53125</c:v>
                </c:pt>
                <c:pt idx="2356">
                  <c:v>44311.541666666664</c:v>
                </c:pt>
                <c:pt idx="2357">
                  <c:v>44311.552083333336</c:v>
                </c:pt>
                <c:pt idx="2358">
                  <c:v>44311.5625</c:v>
                </c:pt>
                <c:pt idx="2359">
                  <c:v>44311.572916666664</c:v>
                </c:pt>
                <c:pt idx="2360">
                  <c:v>44311.583333333336</c:v>
                </c:pt>
                <c:pt idx="2361">
                  <c:v>44311.59375</c:v>
                </c:pt>
                <c:pt idx="2362">
                  <c:v>44311.604166666664</c:v>
                </c:pt>
                <c:pt idx="2363">
                  <c:v>44311.614583333336</c:v>
                </c:pt>
                <c:pt idx="2364">
                  <c:v>44311.625</c:v>
                </c:pt>
                <c:pt idx="2365">
                  <c:v>44311.635416666664</c:v>
                </c:pt>
                <c:pt idx="2366">
                  <c:v>44311.645833333336</c:v>
                </c:pt>
                <c:pt idx="2367">
                  <c:v>44311.65625</c:v>
                </c:pt>
                <c:pt idx="2368">
                  <c:v>44311.666666666664</c:v>
                </c:pt>
                <c:pt idx="2369">
                  <c:v>44311.677083333336</c:v>
                </c:pt>
                <c:pt idx="2370">
                  <c:v>44311.6875</c:v>
                </c:pt>
                <c:pt idx="2371">
                  <c:v>44311.697916666664</c:v>
                </c:pt>
                <c:pt idx="2372">
                  <c:v>44311.708333333336</c:v>
                </c:pt>
                <c:pt idx="2373">
                  <c:v>44311.71875</c:v>
                </c:pt>
                <c:pt idx="2374">
                  <c:v>44311.729166666664</c:v>
                </c:pt>
                <c:pt idx="2375">
                  <c:v>44311.739583333336</c:v>
                </c:pt>
                <c:pt idx="2376">
                  <c:v>44311.75</c:v>
                </c:pt>
                <c:pt idx="2377">
                  <c:v>44311.760416666664</c:v>
                </c:pt>
                <c:pt idx="2378">
                  <c:v>44311.770833333336</c:v>
                </c:pt>
                <c:pt idx="2379">
                  <c:v>44311.78125</c:v>
                </c:pt>
                <c:pt idx="2380">
                  <c:v>44311.791666666664</c:v>
                </c:pt>
                <c:pt idx="2381">
                  <c:v>44311.802083333336</c:v>
                </c:pt>
                <c:pt idx="2382">
                  <c:v>44311.8125</c:v>
                </c:pt>
                <c:pt idx="2383">
                  <c:v>44311.822916666664</c:v>
                </c:pt>
                <c:pt idx="2384">
                  <c:v>44311.833333333336</c:v>
                </c:pt>
                <c:pt idx="2385">
                  <c:v>44311.84375</c:v>
                </c:pt>
                <c:pt idx="2386">
                  <c:v>44311.854166666664</c:v>
                </c:pt>
                <c:pt idx="2387">
                  <c:v>44311.864583333336</c:v>
                </c:pt>
                <c:pt idx="2388">
                  <c:v>44311.875</c:v>
                </c:pt>
                <c:pt idx="2389">
                  <c:v>44311.885416666664</c:v>
                </c:pt>
                <c:pt idx="2390">
                  <c:v>44311.895833333336</c:v>
                </c:pt>
                <c:pt idx="2391">
                  <c:v>44311.90625</c:v>
                </c:pt>
                <c:pt idx="2392">
                  <c:v>44311.916666666664</c:v>
                </c:pt>
                <c:pt idx="2393">
                  <c:v>44311.927083333336</c:v>
                </c:pt>
                <c:pt idx="2394">
                  <c:v>44311.9375</c:v>
                </c:pt>
                <c:pt idx="2395">
                  <c:v>44311.947916666664</c:v>
                </c:pt>
                <c:pt idx="2396">
                  <c:v>44311.958333333336</c:v>
                </c:pt>
                <c:pt idx="2397">
                  <c:v>44311.96875</c:v>
                </c:pt>
                <c:pt idx="2398">
                  <c:v>44311.979166666664</c:v>
                </c:pt>
                <c:pt idx="2399">
                  <c:v>44311.989583333336</c:v>
                </c:pt>
                <c:pt idx="2400">
                  <c:v>44312</c:v>
                </c:pt>
                <c:pt idx="2401">
                  <c:v>44312.010416666664</c:v>
                </c:pt>
                <c:pt idx="2402">
                  <c:v>44312.020833333336</c:v>
                </c:pt>
                <c:pt idx="2403">
                  <c:v>44312.03125</c:v>
                </c:pt>
                <c:pt idx="2404">
                  <c:v>44312.041666666664</c:v>
                </c:pt>
                <c:pt idx="2405">
                  <c:v>44312.052083333336</c:v>
                </c:pt>
                <c:pt idx="2406">
                  <c:v>44312.0625</c:v>
                </c:pt>
                <c:pt idx="2407">
                  <c:v>44312.072916666664</c:v>
                </c:pt>
                <c:pt idx="2408">
                  <c:v>44312.083333333336</c:v>
                </c:pt>
                <c:pt idx="2409">
                  <c:v>44312.09375</c:v>
                </c:pt>
                <c:pt idx="2410">
                  <c:v>44312.104166666664</c:v>
                </c:pt>
                <c:pt idx="2411">
                  <c:v>44312.114583333336</c:v>
                </c:pt>
                <c:pt idx="2412">
                  <c:v>44312.125</c:v>
                </c:pt>
                <c:pt idx="2413">
                  <c:v>44312.135416666664</c:v>
                </c:pt>
                <c:pt idx="2414">
                  <c:v>44312.145833333336</c:v>
                </c:pt>
                <c:pt idx="2415">
                  <c:v>44312.15625</c:v>
                </c:pt>
                <c:pt idx="2416">
                  <c:v>44312.166666666664</c:v>
                </c:pt>
                <c:pt idx="2417">
                  <c:v>44312.177083333336</c:v>
                </c:pt>
                <c:pt idx="2418">
                  <c:v>44312.1875</c:v>
                </c:pt>
                <c:pt idx="2419">
                  <c:v>44312.197916666664</c:v>
                </c:pt>
                <c:pt idx="2420">
                  <c:v>44312.208333333336</c:v>
                </c:pt>
                <c:pt idx="2421">
                  <c:v>44312.21875</c:v>
                </c:pt>
                <c:pt idx="2422">
                  <c:v>44312.229166666664</c:v>
                </c:pt>
                <c:pt idx="2423">
                  <c:v>44312.239583333336</c:v>
                </c:pt>
                <c:pt idx="2424">
                  <c:v>44312.25</c:v>
                </c:pt>
                <c:pt idx="2425">
                  <c:v>44312.260416666664</c:v>
                </c:pt>
                <c:pt idx="2426">
                  <c:v>44312.270833333336</c:v>
                </c:pt>
                <c:pt idx="2427">
                  <c:v>44312.28125</c:v>
                </c:pt>
                <c:pt idx="2428">
                  <c:v>44312.291666666664</c:v>
                </c:pt>
                <c:pt idx="2429">
                  <c:v>44312.302083333336</c:v>
                </c:pt>
                <c:pt idx="2430">
                  <c:v>44312.3125</c:v>
                </c:pt>
                <c:pt idx="2431">
                  <c:v>44312.322916666664</c:v>
                </c:pt>
                <c:pt idx="2432">
                  <c:v>44312.333333333336</c:v>
                </c:pt>
                <c:pt idx="2433">
                  <c:v>44312.34375</c:v>
                </c:pt>
                <c:pt idx="2434">
                  <c:v>44312.354166666664</c:v>
                </c:pt>
                <c:pt idx="2435">
                  <c:v>44312.364583333336</c:v>
                </c:pt>
                <c:pt idx="2436">
                  <c:v>44312.375</c:v>
                </c:pt>
                <c:pt idx="2437">
                  <c:v>44312.385416666664</c:v>
                </c:pt>
                <c:pt idx="2438">
                  <c:v>44312.395833333336</c:v>
                </c:pt>
                <c:pt idx="2439">
                  <c:v>44312.40625</c:v>
                </c:pt>
                <c:pt idx="2440">
                  <c:v>44312.416666666664</c:v>
                </c:pt>
                <c:pt idx="2441">
                  <c:v>44312.427083333336</c:v>
                </c:pt>
                <c:pt idx="2442">
                  <c:v>44312.4375</c:v>
                </c:pt>
                <c:pt idx="2443">
                  <c:v>44312.447916666664</c:v>
                </c:pt>
                <c:pt idx="2444">
                  <c:v>44312.458333333336</c:v>
                </c:pt>
                <c:pt idx="2445">
                  <c:v>44312.46875</c:v>
                </c:pt>
                <c:pt idx="2446">
                  <c:v>44312.479166666664</c:v>
                </c:pt>
                <c:pt idx="2447">
                  <c:v>44312.489583333336</c:v>
                </c:pt>
                <c:pt idx="2448">
                  <c:v>44312.5</c:v>
                </c:pt>
                <c:pt idx="2449">
                  <c:v>44312.510416666664</c:v>
                </c:pt>
                <c:pt idx="2450">
                  <c:v>44312.520833333336</c:v>
                </c:pt>
                <c:pt idx="2451">
                  <c:v>44312.53125</c:v>
                </c:pt>
                <c:pt idx="2452">
                  <c:v>44312.541666666664</c:v>
                </c:pt>
                <c:pt idx="2453">
                  <c:v>44312.552083333336</c:v>
                </c:pt>
                <c:pt idx="2454">
                  <c:v>44312.5625</c:v>
                </c:pt>
                <c:pt idx="2455">
                  <c:v>44312.572916666664</c:v>
                </c:pt>
                <c:pt idx="2456">
                  <c:v>44312.583333333336</c:v>
                </c:pt>
                <c:pt idx="2457">
                  <c:v>44312.59375</c:v>
                </c:pt>
                <c:pt idx="2458">
                  <c:v>44312.604166666664</c:v>
                </c:pt>
                <c:pt idx="2459">
                  <c:v>44312.614583333336</c:v>
                </c:pt>
                <c:pt idx="2460">
                  <c:v>44312.625</c:v>
                </c:pt>
                <c:pt idx="2461">
                  <c:v>44312.635416666664</c:v>
                </c:pt>
                <c:pt idx="2462">
                  <c:v>44312.645833333336</c:v>
                </c:pt>
                <c:pt idx="2463">
                  <c:v>44312.65625</c:v>
                </c:pt>
                <c:pt idx="2464">
                  <c:v>44312.666666666664</c:v>
                </c:pt>
                <c:pt idx="2465">
                  <c:v>44312.677083333336</c:v>
                </c:pt>
                <c:pt idx="2466">
                  <c:v>44312.6875</c:v>
                </c:pt>
                <c:pt idx="2467">
                  <c:v>44312.697916666664</c:v>
                </c:pt>
                <c:pt idx="2468">
                  <c:v>44312.708333333336</c:v>
                </c:pt>
                <c:pt idx="2469">
                  <c:v>44312.71875</c:v>
                </c:pt>
                <c:pt idx="2470">
                  <c:v>44312.729166666664</c:v>
                </c:pt>
                <c:pt idx="2471">
                  <c:v>44312.739583333336</c:v>
                </c:pt>
                <c:pt idx="2472">
                  <c:v>44312.75</c:v>
                </c:pt>
                <c:pt idx="2473">
                  <c:v>44312.760416666664</c:v>
                </c:pt>
                <c:pt idx="2474">
                  <c:v>44312.770833333336</c:v>
                </c:pt>
                <c:pt idx="2475">
                  <c:v>44312.78125</c:v>
                </c:pt>
                <c:pt idx="2476">
                  <c:v>44312.791666666664</c:v>
                </c:pt>
                <c:pt idx="2477">
                  <c:v>44312.802083333336</c:v>
                </c:pt>
                <c:pt idx="2478">
                  <c:v>44312.8125</c:v>
                </c:pt>
                <c:pt idx="2479">
                  <c:v>44312.822916666664</c:v>
                </c:pt>
                <c:pt idx="2480">
                  <c:v>44312.833333333336</c:v>
                </c:pt>
                <c:pt idx="2481">
                  <c:v>44312.84375</c:v>
                </c:pt>
                <c:pt idx="2482">
                  <c:v>44312.854166666664</c:v>
                </c:pt>
                <c:pt idx="2483">
                  <c:v>44312.864583333336</c:v>
                </c:pt>
                <c:pt idx="2484">
                  <c:v>44312.875</c:v>
                </c:pt>
                <c:pt idx="2485">
                  <c:v>44312.885416666664</c:v>
                </c:pt>
                <c:pt idx="2486">
                  <c:v>44312.895833333336</c:v>
                </c:pt>
                <c:pt idx="2487">
                  <c:v>44312.90625</c:v>
                </c:pt>
                <c:pt idx="2488">
                  <c:v>44312.916666666664</c:v>
                </c:pt>
                <c:pt idx="2489">
                  <c:v>44312.927083333336</c:v>
                </c:pt>
                <c:pt idx="2490">
                  <c:v>44312.9375</c:v>
                </c:pt>
                <c:pt idx="2491">
                  <c:v>44312.947916666664</c:v>
                </c:pt>
                <c:pt idx="2492">
                  <c:v>44312.958333333336</c:v>
                </c:pt>
                <c:pt idx="2493">
                  <c:v>44312.96875</c:v>
                </c:pt>
                <c:pt idx="2494">
                  <c:v>44312.979166666664</c:v>
                </c:pt>
                <c:pt idx="2495">
                  <c:v>44312.989583333336</c:v>
                </c:pt>
                <c:pt idx="2496">
                  <c:v>44313</c:v>
                </c:pt>
                <c:pt idx="2497">
                  <c:v>44313.010416666664</c:v>
                </c:pt>
                <c:pt idx="2498">
                  <c:v>44313.020833333336</c:v>
                </c:pt>
                <c:pt idx="2499">
                  <c:v>44313.03125</c:v>
                </c:pt>
                <c:pt idx="2500">
                  <c:v>44313.041666666664</c:v>
                </c:pt>
                <c:pt idx="2501">
                  <c:v>44313.052083333336</c:v>
                </c:pt>
                <c:pt idx="2502">
                  <c:v>44313.0625</c:v>
                </c:pt>
                <c:pt idx="2503">
                  <c:v>44313.072916666664</c:v>
                </c:pt>
                <c:pt idx="2504">
                  <c:v>44313.083333333336</c:v>
                </c:pt>
                <c:pt idx="2505">
                  <c:v>44313.09375</c:v>
                </c:pt>
                <c:pt idx="2506">
                  <c:v>44313.104166666664</c:v>
                </c:pt>
                <c:pt idx="2507">
                  <c:v>44313.114583333336</c:v>
                </c:pt>
                <c:pt idx="2508">
                  <c:v>44313.125</c:v>
                </c:pt>
                <c:pt idx="2509">
                  <c:v>44313.135416666664</c:v>
                </c:pt>
                <c:pt idx="2510">
                  <c:v>44313.145833333336</c:v>
                </c:pt>
                <c:pt idx="2511">
                  <c:v>44313.15625</c:v>
                </c:pt>
                <c:pt idx="2512">
                  <c:v>44313.166666666664</c:v>
                </c:pt>
                <c:pt idx="2513">
                  <c:v>44313.177083333336</c:v>
                </c:pt>
                <c:pt idx="2514">
                  <c:v>44313.1875</c:v>
                </c:pt>
                <c:pt idx="2515">
                  <c:v>44313.197916666664</c:v>
                </c:pt>
                <c:pt idx="2516">
                  <c:v>44313.208333333336</c:v>
                </c:pt>
                <c:pt idx="2517">
                  <c:v>44313.21875</c:v>
                </c:pt>
                <c:pt idx="2518">
                  <c:v>44313.229166666664</c:v>
                </c:pt>
                <c:pt idx="2519">
                  <c:v>44313.239583333336</c:v>
                </c:pt>
                <c:pt idx="2520">
                  <c:v>44313.25</c:v>
                </c:pt>
                <c:pt idx="2521">
                  <c:v>44313.260416666664</c:v>
                </c:pt>
                <c:pt idx="2522">
                  <c:v>44313.270833333336</c:v>
                </c:pt>
                <c:pt idx="2523">
                  <c:v>44313.28125</c:v>
                </c:pt>
                <c:pt idx="2524">
                  <c:v>44313.291666666664</c:v>
                </c:pt>
                <c:pt idx="2525">
                  <c:v>44313.302083333336</c:v>
                </c:pt>
                <c:pt idx="2526">
                  <c:v>44313.3125</c:v>
                </c:pt>
                <c:pt idx="2527">
                  <c:v>44313.322916666664</c:v>
                </c:pt>
                <c:pt idx="2528">
                  <c:v>44313.333333333336</c:v>
                </c:pt>
                <c:pt idx="2529">
                  <c:v>44313.34375</c:v>
                </c:pt>
                <c:pt idx="2530">
                  <c:v>44313.354166666664</c:v>
                </c:pt>
                <c:pt idx="2531">
                  <c:v>44313.364583333336</c:v>
                </c:pt>
                <c:pt idx="2532">
                  <c:v>44313.375</c:v>
                </c:pt>
                <c:pt idx="2533">
                  <c:v>44313.385416666664</c:v>
                </c:pt>
                <c:pt idx="2534">
                  <c:v>44313.395833333336</c:v>
                </c:pt>
                <c:pt idx="2535">
                  <c:v>44313.40625</c:v>
                </c:pt>
                <c:pt idx="2536">
                  <c:v>44313.416666666664</c:v>
                </c:pt>
                <c:pt idx="2537">
                  <c:v>44313.427083333336</c:v>
                </c:pt>
                <c:pt idx="2538">
                  <c:v>44313.4375</c:v>
                </c:pt>
                <c:pt idx="2539">
                  <c:v>44313.447916666664</c:v>
                </c:pt>
                <c:pt idx="2540">
                  <c:v>44313.458333333336</c:v>
                </c:pt>
                <c:pt idx="2541">
                  <c:v>44313.46875</c:v>
                </c:pt>
                <c:pt idx="2542">
                  <c:v>44313.479166666664</c:v>
                </c:pt>
                <c:pt idx="2543">
                  <c:v>44313.489583333336</c:v>
                </c:pt>
                <c:pt idx="2544">
                  <c:v>44313.5</c:v>
                </c:pt>
                <c:pt idx="2545">
                  <c:v>44313.510416666664</c:v>
                </c:pt>
                <c:pt idx="2546">
                  <c:v>44313.520833333336</c:v>
                </c:pt>
                <c:pt idx="2547">
                  <c:v>44313.53125</c:v>
                </c:pt>
                <c:pt idx="2548">
                  <c:v>44313.541666666664</c:v>
                </c:pt>
                <c:pt idx="2549">
                  <c:v>44313.552083333336</c:v>
                </c:pt>
                <c:pt idx="2550">
                  <c:v>44313.5625</c:v>
                </c:pt>
                <c:pt idx="2551">
                  <c:v>44313.572916666664</c:v>
                </c:pt>
                <c:pt idx="2552">
                  <c:v>44313.583333333336</c:v>
                </c:pt>
                <c:pt idx="2553">
                  <c:v>44313.59375</c:v>
                </c:pt>
                <c:pt idx="2554">
                  <c:v>44313.604166666664</c:v>
                </c:pt>
                <c:pt idx="2555">
                  <c:v>44313.614583333336</c:v>
                </c:pt>
                <c:pt idx="2556">
                  <c:v>44313.625</c:v>
                </c:pt>
                <c:pt idx="2557">
                  <c:v>44313.635416666664</c:v>
                </c:pt>
                <c:pt idx="2558">
                  <c:v>44313.645833333336</c:v>
                </c:pt>
                <c:pt idx="2559">
                  <c:v>44313.65625</c:v>
                </c:pt>
                <c:pt idx="2560">
                  <c:v>44313.666666666664</c:v>
                </c:pt>
                <c:pt idx="2561">
                  <c:v>44313.677083333336</c:v>
                </c:pt>
                <c:pt idx="2562">
                  <c:v>44313.6875</c:v>
                </c:pt>
                <c:pt idx="2563">
                  <c:v>44313.697916666664</c:v>
                </c:pt>
                <c:pt idx="2564">
                  <c:v>44313.708333333336</c:v>
                </c:pt>
                <c:pt idx="2565">
                  <c:v>44313.71875</c:v>
                </c:pt>
                <c:pt idx="2566">
                  <c:v>44313.729166666664</c:v>
                </c:pt>
                <c:pt idx="2567">
                  <c:v>44313.739583333336</c:v>
                </c:pt>
                <c:pt idx="2568">
                  <c:v>44313.75</c:v>
                </c:pt>
                <c:pt idx="2569">
                  <c:v>44313.760416666664</c:v>
                </c:pt>
                <c:pt idx="2570">
                  <c:v>44313.770833333336</c:v>
                </c:pt>
                <c:pt idx="2571">
                  <c:v>44313.78125</c:v>
                </c:pt>
                <c:pt idx="2572">
                  <c:v>44313.791666666664</c:v>
                </c:pt>
                <c:pt idx="2573">
                  <c:v>44313.802083333336</c:v>
                </c:pt>
                <c:pt idx="2574">
                  <c:v>44313.8125</c:v>
                </c:pt>
                <c:pt idx="2575">
                  <c:v>44313.822916666664</c:v>
                </c:pt>
                <c:pt idx="2576">
                  <c:v>44313.833333333336</c:v>
                </c:pt>
                <c:pt idx="2577">
                  <c:v>44313.84375</c:v>
                </c:pt>
                <c:pt idx="2578">
                  <c:v>44313.854166666664</c:v>
                </c:pt>
                <c:pt idx="2579">
                  <c:v>44313.864583333336</c:v>
                </c:pt>
                <c:pt idx="2580">
                  <c:v>44313.875</c:v>
                </c:pt>
                <c:pt idx="2581">
                  <c:v>44313.885416666664</c:v>
                </c:pt>
                <c:pt idx="2582">
                  <c:v>44313.895833333336</c:v>
                </c:pt>
                <c:pt idx="2583">
                  <c:v>44313.90625</c:v>
                </c:pt>
                <c:pt idx="2584">
                  <c:v>44313.916666666664</c:v>
                </c:pt>
                <c:pt idx="2585">
                  <c:v>44313.927083333336</c:v>
                </c:pt>
                <c:pt idx="2586">
                  <c:v>44313.9375</c:v>
                </c:pt>
                <c:pt idx="2587">
                  <c:v>44313.947916666664</c:v>
                </c:pt>
                <c:pt idx="2588">
                  <c:v>44313.958333333336</c:v>
                </c:pt>
                <c:pt idx="2589">
                  <c:v>44313.96875</c:v>
                </c:pt>
                <c:pt idx="2590">
                  <c:v>44313.979166666664</c:v>
                </c:pt>
                <c:pt idx="2591">
                  <c:v>44313.989583333336</c:v>
                </c:pt>
                <c:pt idx="2592">
                  <c:v>44314</c:v>
                </c:pt>
                <c:pt idx="2593">
                  <c:v>44314.010416666664</c:v>
                </c:pt>
                <c:pt idx="2594">
                  <c:v>44314.020833333336</c:v>
                </c:pt>
                <c:pt idx="2595">
                  <c:v>44314.03125</c:v>
                </c:pt>
                <c:pt idx="2596">
                  <c:v>44314.041666666664</c:v>
                </c:pt>
                <c:pt idx="2597">
                  <c:v>44314.052083333336</c:v>
                </c:pt>
                <c:pt idx="2598">
                  <c:v>44314.0625</c:v>
                </c:pt>
                <c:pt idx="2599">
                  <c:v>44314.072916666664</c:v>
                </c:pt>
                <c:pt idx="2600">
                  <c:v>44314.083333333336</c:v>
                </c:pt>
                <c:pt idx="2601">
                  <c:v>44314.09375</c:v>
                </c:pt>
                <c:pt idx="2602">
                  <c:v>44314.104166666664</c:v>
                </c:pt>
                <c:pt idx="2603">
                  <c:v>44314.114583333336</c:v>
                </c:pt>
                <c:pt idx="2604">
                  <c:v>44314.125</c:v>
                </c:pt>
                <c:pt idx="2605">
                  <c:v>44314.135416666664</c:v>
                </c:pt>
                <c:pt idx="2606">
                  <c:v>44314.145833333336</c:v>
                </c:pt>
                <c:pt idx="2607">
                  <c:v>44314.15625</c:v>
                </c:pt>
                <c:pt idx="2608">
                  <c:v>44314.166666666664</c:v>
                </c:pt>
                <c:pt idx="2609">
                  <c:v>44314.177083333336</c:v>
                </c:pt>
                <c:pt idx="2610">
                  <c:v>44314.1875</c:v>
                </c:pt>
                <c:pt idx="2611">
                  <c:v>44314.197916666664</c:v>
                </c:pt>
                <c:pt idx="2612">
                  <c:v>44314.208333333336</c:v>
                </c:pt>
                <c:pt idx="2613">
                  <c:v>44314.21875</c:v>
                </c:pt>
                <c:pt idx="2614">
                  <c:v>44314.229166666664</c:v>
                </c:pt>
                <c:pt idx="2615">
                  <c:v>44314.239583333336</c:v>
                </c:pt>
                <c:pt idx="2616">
                  <c:v>44314.25</c:v>
                </c:pt>
                <c:pt idx="2617">
                  <c:v>44314.260416666664</c:v>
                </c:pt>
                <c:pt idx="2618">
                  <c:v>44314.270833333336</c:v>
                </c:pt>
                <c:pt idx="2619">
                  <c:v>44314.28125</c:v>
                </c:pt>
                <c:pt idx="2620">
                  <c:v>44314.291666666664</c:v>
                </c:pt>
                <c:pt idx="2621">
                  <c:v>44314.302083333336</c:v>
                </c:pt>
                <c:pt idx="2622">
                  <c:v>44314.3125</c:v>
                </c:pt>
                <c:pt idx="2623">
                  <c:v>44314.322916666664</c:v>
                </c:pt>
                <c:pt idx="2624">
                  <c:v>44314.333333333336</c:v>
                </c:pt>
                <c:pt idx="2625">
                  <c:v>44314.34375</c:v>
                </c:pt>
                <c:pt idx="2626">
                  <c:v>44314.354166666664</c:v>
                </c:pt>
                <c:pt idx="2627">
                  <c:v>44314.364583333336</c:v>
                </c:pt>
                <c:pt idx="2628">
                  <c:v>44314.375</c:v>
                </c:pt>
                <c:pt idx="2629">
                  <c:v>44314.385416666664</c:v>
                </c:pt>
                <c:pt idx="2630">
                  <c:v>44314.395833333336</c:v>
                </c:pt>
                <c:pt idx="2631">
                  <c:v>44314.40625</c:v>
                </c:pt>
                <c:pt idx="2632">
                  <c:v>44314.416666666664</c:v>
                </c:pt>
                <c:pt idx="2633">
                  <c:v>44314.427083333336</c:v>
                </c:pt>
                <c:pt idx="2634">
                  <c:v>44314.4375</c:v>
                </c:pt>
                <c:pt idx="2635">
                  <c:v>44314.447916666664</c:v>
                </c:pt>
                <c:pt idx="2636">
                  <c:v>44314.458333333336</c:v>
                </c:pt>
                <c:pt idx="2637">
                  <c:v>44314.46875</c:v>
                </c:pt>
                <c:pt idx="2638">
                  <c:v>44314.479166666664</c:v>
                </c:pt>
                <c:pt idx="2639">
                  <c:v>44314.489583333336</c:v>
                </c:pt>
                <c:pt idx="2640">
                  <c:v>44314.5</c:v>
                </c:pt>
                <c:pt idx="2641">
                  <c:v>44314.510416666664</c:v>
                </c:pt>
                <c:pt idx="2642">
                  <c:v>44314.520833333336</c:v>
                </c:pt>
                <c:pt idx="2643">
                  <c:v>44314.53125</c:v>
                </c:pt>
                <c:pt idx="2644">
                  <c:v>44314.541666666664</c:v>
                </c:pt>
                <c:pt idx="2645">
                  <c:v>44314.552083333336</c:v>
                </c:pt>
                <c:pt idx="2646">
                  <c:v>44314.5625</c:v>
                </c:pt>
                <c:pt idx="2647">
                  <c:v>44314.572916666664</c:v>
                </c:pt>
                <c:pt idx="2648">
                  <c:v>44314.583333333336</c:v>
                </c:pt>
                <c:pt idx="2649">
                  <c:v>44314.59375</c:v>
                </c:pt>
                <c:pt idx="2650">
                  <c:v>44314.604166666664</c:v>
                </c:pt>
                <c:pt idx="2651">
                  <c:v>44314.614583333336</c:v>
                </c:pt>
                <c:pt idx="2652">
                  <c:v>44314.625</c:v>
                </c:pt>
                <c:pt idx="2653">
                  <c:v>44314.635416666664</c:v>
                </c:pt>
                <c:pt idx="2654">
                  <c:v>44314.645833333336</c:v>
                </c:pt>
                <c:pt idx="2655">
                  <c:v>44314.65625</c:v>
                </c:pt>
                <c:pt idx="2656">
                  <c:v>44314.666666666664</c:v>
                </c:pt>
                <c:pt idx="2657">
                  <c:v>44314.677083333336</c:v>
                </c:pt>
                <c:pt idx="2658">
                  <c:v>44314.6875</c:v>
                </c:pt>
                <c:pt idx="2659">
                  <c:v>44314.697916666664</c:v>
                </c:pt>
                <c:pt idx="2660">
                  <c:v>44314.708333333336</c:v>
                </c:pt>
                <c:pt idx="2661">
                  <c:v>44314.71875</c:v>
                </c:pt>
                <c:pt idx="2662">
                  <c:v>44314.729166666664</c:v>
                </c:pt>
                <c:pt idx="2663">
                  <c:v>44314.739583333336</c:v>
                </c:pt>
                <c:pt idx="2664">
                  <c:v>44314.75</c:v>
                </c:pt>
                <c:pt idx="2665">
                  <c:v>44314.760416666664</c:v>
                </c:pt>
                <c:pt idx="2666">
                  <c:v>44314.770833333336</c:v>
                </c:pt>
                <c:pt idx="2667">
                  <c:v>44314.78125</c:v>
                </c:pt>
                <c:pt idx="2668">
                  <c:v>44314.791666666664</c:v>
                </c:pt>
                <c:pt idx="2669">
                  <c:v>44314.802083333336</c:v>
                </c:pt>
                <c:pt idx="2670">
                  <c:v>44314.8125</c:v>
                </c:pt>
                <c:pt idx="2671">
                  <c:v>44314.822916666664</c:v>
                </c:pt>
                <c:pt idx="2672">
                  <c:v>44314.833333333336</c:v>
                </c:pt>
                <c:pt idx="2673">
                  <c:v>44314.84375</c:v>
                </c:pt>
                <c:pt idx="2674">
                  <c:v>44314.854166666664</c:v>
                </c:pt>
                <c:pt idx="2675">
                  <c:v>44314.864583333336</c:v>
                </c:pt>
                <c:pt idx="2676">
                  <c:v>44314.875</c:v>
                </c:pt>
                <c:pt idx="2677">
                  <c:v>44314.885416666664</c:v>
                </c:pt>
                <c:pt idx="2678">
                  <c:v>44314.895833333336</c:v>
                </c:pt>
                <c:pt idx="2679">
                  <c:v>44314.90625</c:v>
                </c:pt>
                <c:pt idx="2680">
                  <c:v>44314.916666666664</c:v>
                </c:pt>
                <c:pt idx="2681">
                  <c:v>44314.927083333336</c:v>
                </c:pt>
                <c:pt idx="2682">
                  <c:v>44314.9375</c:v>
                </c:pt>
                <c:pt idx="2683">
                  <c:v>44314.947916666664</c:v>
                </c:pt>
                <c:pt idx="2684">
                  <c:v>44314.958333333336</c:v>
                </c:pt>
                <c:pt idx="2685">
                  <c:v>44314.96875</c:v>
                </c:pt>
                <c:pt idx="2686">
                  <c:v>44314.979166666664</c:v>
                </c:pt>
                <c:pt idx="2687">
                  <c:v>44314.989583333336</c:v>
                </c:pt>
                <c:pt idx="2688">
                  <c:v>44315</c:v>
                </c:pt>
                <c:pt idx="2689">
                  <c:v>44315.010416666664</c:v>
                </c:pt>
                <c:pt idx="2690">
                  <c:v>44315.020833333336</c:v>
                </c:pt>
                <c:pt idx="2691">
                  <c:v>44315.03125</c:v>
                </c:pt>
                <c:pt idx="2692">
                  <c:v>44315.041666666664</c:v>
                </c:pt>
                <c:pt idx="2693">
                  <c:v>44315.052083333336</c:v>
                </c:pt>
                <c:pt idx="2694">
                  <c:v>44315.0625</c:v>
                </c:pt>
                <c:pt idx="2695">
                  <c:v>44315.072916666664</c:v>
                </c:pt>
                <c:pt idx="2696">
                  <c:v>44315.083333333336</c:v>
                </c:pt>
                <c:pt idx="2697">
                  <c:v>44315.09375</c:v>
                </c:pt>
                <c:pt idx="2698">
                  <c:v>44315.104166666664</c:v>
                </c:pt>
                <c:pt idx="2699">
                  <c:v>44315.114583333336</c:v>
                </c:pt>
                <c:pt idx="2700">
                  <c:v>44315.125</c:v>
                </c:pt>
                <c:pt idx="2701">
                  <c:v>44315.135416666664</c:v>
                </c:pt>
                <c:pt idx="2702">
                  <c:v>44315.145833333336</c:v>
                </c:pt>
                <c:pt idx="2703">
                  <c:v>44315.15625</c:v>
                </c:pt>
                <c:pt idx="2704">
                  <c:v>44315.166666666664</c:v>
                </c:pt>
                <c:pt idx="2705">
                  <c:v>44315.177083333336</c:v>
                </c:pt>
                <c:pt idx="2706">
                  <c:v>44315.1875</c:v>
                </c:pt>
                <c:pt idx="2707">
                  <c:v>44315.197916666664</c:v>
                </c:pt>
                <c:pt idx="2708">
                  <c:v>44315.208333333336</c:v>
                </c:pt>
                <c:pt idx="2709">
                  <c:v>44315.21875</c:v>
                </c:pt>
                <c:pt idx="2710">
                  <c:v>44315.229166666664</c:v>
                </c:pt>
                <c:pt idx="2711">
                  <c:v>44315.239583333336</c:v>
                </c:pt>
                <c:pt idx="2712">
                  <c:v>44315.25</c:v>
                </c:pt>
                <c:pt idx="2713">
                  <c:v>44315.260416666664</c:v>
                </c:pt>
                <c:pt idx="2714">
                  <c:v>44315.270833333336</c:v>
                </c:pt>
                <c:pt idx="2715">
                  <c:v>44315.28125</c:v>
                </c:pt>
                <c:pt idx="2716">
                  <c:v>44315.291666666664</c:v>
                </c:pt>
                <c:pt idx="2717">
                  <c:v>44315.302083333336</c:v>
                </c:pt>
                <c:pt idx="2718">
                  <c:v>44315.3125</c:v>
                </c:pt>
                <c:pt idx="2719">
                  <c:v>44315.322916666664</c:v>
                </c:pt>
                <c:pt idx="2720">
                  <c:v>44315.333333333336</c:v>
                </c:pt>
                <c:pt idx="2721">
                  <c:v>44315.34375</c:v>
                </c:pt>
                <c:pt idx="2722">
                  <c:v>44315.354166666664</c:v>
                </c:pt>
                <c:pt idx="2723">
                  <c:v>44315.364583333336</c:v>
                </c:pt>
                <c:pt idx="2724">
                  <c:v>44315.375</c:v>
                </c:pt>
                <c:pt idx="2725">
                  <c:v>44315.385416666664</c:v>
                </c:pt>
                <c:pt idx="2726">
                  <c:v>44315.395833333336</c:v>
                </c:pt>
                <c:pt idx="2727">
                  <c:v>44315.40625</c:v>
                </c:pt>
                <c:pt idx="2728">
                  <c:v>44315.416666666664</c:v>
                </c:pt>
                <c:pt idx="2729">
                  <c:v>44315.427083333336</c:v>
                </c:pt>
                <c:pt idx="2730">
                  <c:v>44315.4375</c:v>
                </c:pt>
                <c:pt idx="2731">
                  <c:v>44315.447916666664</c:v>
                </c:pt>
                <c:pt idx="2732">
                  <c:v>44315.458333333336</c:v>
                </c:pt>
                <c:pt idx="2733">
                  <c:v>44315.46875</c:v>
                </c:pt>
                <c:pt idx="2734">
                  <c:v>44315.479166666664</c:v>
                </c:pt>
                <c:pt idx="2735">
                  <c:v>44315.489583333336</c:v>
                </c:pt>
                <c:pt idx="2736">
                  <c:v>44315.5</c:v>
                </c:pt>
                <c:pt idx="2737">
                  <c:v>44315.510416666664</c:v>
                </c:pt>
                <c:pt idx="2738">
                  <c:v>44315.520833333336</c:v>
                </c:pt>
                <c:pt idx="2739">
                  <c:v>44315.53125</c:v>
                </c:pt>
                <c:pt idx="2740">
                  <c:v>44315.541666666664</c:v>
                </c:pt>
                <c:pt idx="2741">
                  <c:v>44315.552083333336</c:v>
                </c:pt>
                <c:pt idx="2742">
                  <c:v>44315.5625</c:v>
                </c:pt>
                <c:pt idx="2743">
                  <c:v>44315.572916666664</c:v>
                </c:pt>
                <c:pt idx="2744">
                  <c:v>44315.583333333336</c:v>
                </c:pt>
                <c:pt idx="2745">
                  <c:v>44315.59375</c:v>
                </c:pt>
                <c:pt idx="2746">
                  <c:v>44315.604166666664</c:v>
                </c:pt>
                <c:pt idx="2747">
                  <c:v>44315.614583333336</c:v>
                </c:pt>
                <c:pt idx="2748">
                  <c:v>44315.625</c:v>
                </c:pt>
                <c:pt idx="2749">
                  <c:v>44315.635416666664</c:v>
                </c:pt>
                <c:pt idx="2750">
                  <c:v>44315.645833333336</c:v>
                </c:pt>
                <c:pt idx="2751">
                  <c:v>44315.65625</c:v>
                </c:pt>
                <c:pt idx="2752">
                  <c:v>44315.666666666664</c:v>
                </c:pt>
                <c:pt idx="2753">
                  <c:v>44315.677083333336</c:v>
                </c:pt>
                <c:pt idx="2754">
                  <c:v>44315.6875</c:v>
                </c:pt>
                <c:pt idx="2755">
                  <c:v>44315.697916666664</c:v>
                </c:pt>
                <c:pt idx="2756">
                  <c:v>44315.708333333336</c:v>
                </c:pt>
                <c:pt idx="2757">
                  <c:v>44315.71875</c:v>
                </c:pt>
                <c:pt idx="2758">
                  <c:v>44315.729166666664</c:v>
                </c:pt>
                <c:pt idx="2759">
                  <c:v>44315.739583333336</c:v>
                </c:pt>
                <c:pt idx="2760">
                  <c:v>44315.75</c:v>
                </c:pt>
                <c:pt idx="2761">
                  <c:v>44315.760416666664</c:v>
                </c:pt>
                <c:pt idx="2762">
                  <c:v>44315.770833333336</c:v>
                </c:pt>
                <c:pt idx="2763">
                  <c:v>44315.78125</c:v>
                </c:pt>
                <c:pt idx="2764">
                  <c:v>44315.791666666664</c:v>
                </c:pt>
                <c:pt idx="2765">
                  <c:v>44315.802083333336</c:v>
                </c:pt>
                <c:pt idx="2766">
                  <c:v>44315.8125</c:v>
                </c:pt>
                <c:pt idx="2767">
                  <c:v>44315.822916666664</c:v>
                </c:pt>
                <c:pt idx="2768">
                  <c:v>44315.833333333336</c:v>
                </c:pt>
                <c:pt idx="2769">
                  <c:v>44315.84375</c:v>
                </c:pt>
                <c:pt idx="2770">
                  <c:v>44315.854166666664</c:v>
                </c:pt>
                <c:pt idx="2771">
                  <c:v>44315.864583333336</c:v>
                </c:pt>
                <c:pt idx="2772">
                  <c:v>44315.875</c:v>
                </c:pt>
                <c:pt idx="2773">
                  <c:v>44315.885416666664</c:v>
                </c:pt>
                <c:pt idx="2774">
                  <c:v>44315.895833333336</c:v>
                </c:pt>
                <c:pt idx="2775">
                  <c:v>44315.90625</c:v>
                </c:pt>
                <c:pt idx="2776">
                  <c:v>44315.916666666664</c:v>
                </c:pt>
                <c:pt idx="2777">
                  <c:v>44315.927083333336</c:v>
                </c:pt>
                <c:pt idx="2778">
                  <c:v>44315.9375</c:v>
                </c:pt>
                <c:pt idx="2779">
                  <c:v>44315.947916666664</c:v>
                </c:pt>
                <c:pt idx="2780">
                  <c:v>44315.958333333336</c:v>
                </c:pt>
                <c:pt idx="2781">
                  <c:v>44315.96875</c:v>
                </c:pt>
                <c:pt idx="2782">
                  <c:v>44315.979166666664</c:v>
                </c:pt>
                <c:pt idx="2783">
                  <c:v>44315.989583333336</c:v>
                </c:pt>
                <c:pt idx="2784">
                  <c:v>44316</c:v>
                </c:pt>
                <c:pt idx="2785">
                  <c:v>44316.010416666664</c:v>
                </c:pt>
                <c:pt idx="2786">
                  <c:v>44316.020833333336</c:v>
                </c:pt>
                <c:pt idx="2787">
                  <c:v>44316.03125</c:v>
                </c:pt>
                <c:pt idx="2788">
                  <c:v>44316.041666666664</c:v>
                </c:pt>
                <c:pt idx="2789">
                  <c:v>44316.052083333336</c:v>
                </c:pt>
                <c:pt idx="2790">
                  <c:v>44316.0625</c:v>
                </c:pt>
                <c:pt idx="2791">
                  <c:v>44316.072916666664</c:v>
                </c:pt>
                <c:pt idx="2792">
                  <c:v>44316.083333333336</c:v>
                </c:pt>
                <c:pt idx="2793">
                  <c:v>44316.09375</c:v>
                </c:pt>
                <c:pt idx="2794">
                  <c:v>44316.104166666664</c:v>
                </c:pt>
                <c:pt idx="2795">
                  <c:v>44316.114583333336</c:v>
                </c:pt>
                <c:pt idx="2796">
                  <c:v>44316.125</c:v>
                </c:pt>
                <c:pt idx="2797">
                  <c:v>44316.135416666664</c:v>
                </c:pt>
                <c:pt idx="2798">
                  <c:v>44316.145833333336</c:v>
                </c:pt>
                <c:pt idx="2799">
                  <c:v>44316.15625</c:v>
                </c:pt>
                <c:pt idx="2800">
                  <c:v>44316.166666666664</c:v>
                </c:pt>
                <c:pt idx="2801">
                  <c:v>44316.177083333336</c:v>
                </c:pt>
                <c:pt idx="2802">
                  <c:v>44316.1875</c:v>
                </c:pt>
                <c:pt idx="2803">
                  <c:v>44316.197916666664</c:v>
                </c:pt>
                <c:pt idx="2804">
                  <c:v>44316.208333333336</c:v>
                </c:pt>
                <c:pt idx="2805">
                  <c:v>44316.21875</c:v>
                </c:pt>
                <c:pt idx="2806">
                  <c:v>44316.229166666664</c:v>
                </c:pt>
                <c:pt idx="2807">
                  <c:v>44316.239583333336</c:v>
                </c:pt>
                <c:pt idx="2808">
                  <c:v>44316.25</c:v>
                </c:pt>
                <c:pt idx="2809">
                  <c:v>44316.260416666664</c:v>
                </c:pt>
                <c:pt idx="2810">
                  <c:v>44316.270833333336</c:v>
                </c:pt>
                <c:pt idx="2811">
                  <c:v>44316.28125</c:v>
                </c:pt>
                <c:pt idx="2812">
                  <c:v>44316.291666666664</c:v>
                </c:pt>
                <c:pt idx="2813">
                  <c:v>44316.302083333336</c:v>
                </c:pt>
                <c:pt idx="2814">
                  <c:v>44316.3125</c:v>
                </c:pt>
                <c:pt idx="2815">
                  <c:v>44316.322916666664</c:v>
                </c:pt>
                <c:pt idx="2816">
                  <c:v>44316.333333333336</c:v>
                </c:pt>
                <c:pt idx="2817">
                  <c:v>44316.34375</c:v>
                </c:pt>
                <c:pt idx="2818">
                  <c:v>44316.354166666664</c:v>
                </c:pt>
                <c:pt idx="2819">
                  <c:v>44316.364583333336</c:v>
                </c:pt>
                <c:pt idx="2820">
                  <c:v>44316.375</c:v>
                </c:pt>
                <c:pt idx="2821">
                  <c:v>44316.385416666664</c:v>
                </c:pt>
                <c:pt idx="2822">
                  <c:v>44316.395833333336</c:v>
                </c:pt>
                <c:pt idx="2823">
                  <c:v>44316.40625</c:v>
                </c:pt>
                <c:pt idx="2824">
                  <c:v>44316.416666666664</c:v>
                </c:pt>
                <c:pt idx="2825">
                  <c:v>44316.427083333336</c:v>
                </c:pt>
                <c:pt idx="2826">
                  <c:v>44316.4375</c:v>
                </c:pt>
                <c:pt idx="2827">
                  <c:v>44316.447916666664</c:v>
                </c:pt>
                <c:pt idx="2828">
                  <c:v>44316.458333333336</c:v>
                </c:pt>
                <c:pt idx="2829">
                  <c:v>44316.46875</c:v>
                </c:pt>
                <c:pt idx="2830">
                  <c:v>44316.479166666664</c:v>
                </c:pt>
                <c:pt idx="2831">
                  <c:v>44316.489583333336</c:v>
                </c:pt>
                <c:pt idx="2832">
                  <c:v>44316.5</c:v>
                </c:pt>
                <c:pt idx="2833">
                  <c:v>44316.510416666664</c:v>
                </c:pt>
                <c:pt idx="2834">
                  <c:v>44316.520833333336</c:v>
                </c:pt>
                <c:pt idx="2835">
                  <c:v>44316.53125</c:v>
                </c:pt>
                <c:pt idx="2836">
                  <c:v>44316.541666666664</c:v>
                </c:pt>
                <c:pt idx="2837">
                  <c:v>44316.552083333336</c:v>
                </c:pt>
                <c:pt idx="2838">
                  <c:v>44316.5625</c:v>
                </c:pt>
                <c:pt idx="2839">
                  <c:v>44316.572916666664</c:v>
                </c:pt>
                <c:pt idx="2840">
                  <c:v>44316.583333333336</c:v>
                </c:pt>
                <c:pt idx="2841">
                  <c:v>44316.59375</c:v>
                </c:pt>
                <c:pt idx="2842">
                  <c:v>44316.604166666664</c:v>
                </c:pt>
                <c:pt idx="2843">
                  <c:v>44316.614583333336</c:v>
                </c:pt>
                <c:pt idx="2844">
                  <c:v>44316.625</c:v>
                </c:pt>
                <c:pt idx="2845">
                  <c:v>44316.635416666664</c:v>
                </c:pt>
                <c:pt idx="2846">
                  <c:v>44316.645833333336</c:v>
                </c:pt>
                <c:pt idx="2847">
                  <c:v>44316.65625</c:v>
                </c:pt>
                <c:pt idx="2848">
                  <c:v>44316.666666666664</c:v>
                </c:pt>
                <c:pt idx="2849">
                  <c:v>44316.677083333336</c:v>
                </c:pt>
                <c:pt idx="2850">
                  <c:v>44316.6875</c:v>
                </c:pt>
                <c:pt idx="2851">
                  <c:v>44316.697916666664</c:v>
                </c:pt>
                <c:pt idx="2852">
                  <c:v>44316.708333333336</c:v>
                </c:pt>
                <c:pt idx="2853">
                  <c:v>44316.71875</c:v>
                </c:pt>
                <c:pt idx="2854">
                  <c:v>44316.729166666664</c:v>
                </c:pt>
                <c:pt idx="2855">
                  <c:v>44316.739583333336</c:v>
                </c:pt>
                <c:pt idx="2856">
                  <c:v>44316.75</c:v>
                </c:pt>
                <c:pt idx="2857">
                  <c:v>44316.760416666664</c:v>
                </c:pt>
                <c:pt idx="2858">
                  <c:v>44316.770833333336</c:v>
                </c:pt>
                <c:pt idx="2859">
                  <c:v>44316.78125</c:v>
                </c:pt>
                <c:pt idx="2860">
                  <c:v>44316.791666666664</c:v>
                </c:pt>
                <c:pt idx="2861">
                  <c:v>44316.802083333336</c:v>
                </c:pt>
                <c:pt idx="2862">
                  <c:v>44316.8125</c:v>
                </c:pt>
                <c:pt idx="2863">
                  <c:v>44316.822916666664</c:v>
                </c:pt>
                <c:pt idx="2864">
                  <c:v>44316.833333333336</c:v>
                </c:pt>
                <c:pt idx="2865">
                  <c:v>44316.84375</c:v>
                </c:pt>
                <c:pt idx="2866">
                  <c:v>44316.854166666664</c:v>
                </c:pt>
                <c:pt idx="2867">
                  <c:v>44316.864583333336</c:v>
                </c:pt>
                <c:pt idx="2868">
                  <c:v>44316.875</c:v>
                </c:pt>
                <c:pt idx="2869">
                  <c:v>44316.885416666664</c:v>
                </c:pt>
                <c:pt idx="2870">
                  <c:v>44316.895833333336</c:v>
                </c:pt>
                <c:pt idx="2871">
                  <c:v>44316.90625</c:v>
                </c:pt>
                <c:pt idx="2872">
                  <c:v>44316.916666666664</c:v>
                </c:pt>
                <c:pt idx="2873">
                  <c:v>44316.927083333336</c:v>
                </c:pt>
                <c:pt idx="2874">
                  <c:v>44316.9375</c:v>
                </c:pt>
                <c:pt idx="2875">
                  <c:v>44316.947916666664</c:v>
                </c:pt>
                <c:pt idx="2876">
                  <c:v>44316.958333333336</c:v>
                </c:pt>
                <c:pt idx="2877">
                  <c:v>44316.96875</c:v>
                </c:pt>
                <c:pt idx="2878">
                  <c:v>44316.979166666664</c:v>
                </c:pt>
                <c:pt idx="2879">
                  <c:v>44316.989583333336</c:v>
                </c:pt>
                <c:pt idx="2880">
                  <c:v>44317</c:v>
                </c:pt>
                <c:pt idx="2881">
                  <c:v>44317.010416666664</c:v>
                </c:pt>
                <c:pt idx="2882">
                  <c:v>44317.020833333336</c:v>
                </c:pt>
                <c:pt idx="2883">
                  <c:v>44317.03125</c:v>
                </c:pt>
                <c:pt idx="2884">
                  <c:v>44317.041666666664</c:v>
                </c:pt>
                <c:pt idx="2885">
                  <c:v>44317.052083333336</c:v>
                </c:pt>
                <c:pt idx="2886">
                  <c:v>44317.0625</c:v>
                </c:pt>
                <c:pt idx="2887">
                  <c:v>44317.072916666664</c:v>
                </c:pt>
                <c:pt idx="2888">
                  <c:v>44317.083333333336</c:v>
                </c:pt>
                <c:pt idx="2889">
                  <c:v>44317.09375</c:v>
                </c:pt>
                <c:pt idx="2890">
                  <c:v>44317.104166666664</c:v>
                </c:pt>
                <c:pt idx="2891">
                  <c:v>44317.114583333336</c:v>
                </c:pt>
                <c:pt idx="2892">
                  <c:v>44317.125</c:v>
                </c:pt>
                <c:pt idx="2893">
                  <c:v>44317.135416666664</c:v>
                </c:pt>
                <c:pt idx="2894">
                  <c:v>44317.145833333336</c:v>
                </c:pt>
                <c:pt idx="2895">
                  <c:v>44317.15625</c:v>
                </c:pt>
                <c:pt idx="2896">
                  <c:v>44317.166666666664</c:v>
                </c:pt>
                <c:pt idx="2897">
                  <c:v>44317.177083333336</c:v>
                </c:pt>
                <c:pt idx="2898">
                  <c:v>44317.1875</c:v>
                </c:pt>
                <c:pt idx="2899">
                  <c:v>44317.197916666664</c:v>
                </c:pt>
                <c:pt idx="2900">
                  <c:v>44317.208333333336</c:v>
                </c:pt>
                <c:pt idx="2901">
                  <c:v>44317.21875</c:v>
                </c:pt>
                <c:pt idx="2902">
                  <c:v>44317.229166666664</c:v>
                </c:pt>
                <c:pt idx="2903">
                  <c:v>44317.239583333336</c:v>
                </c:pt>
                <c:pt idx="2904">
                  <c:v>44317.25</c:v>
                </c:pt>
                <c:pt idx="2905">
                  <c:v>44317.260416666664</c:v>
                </c:pt>
                <c:pt idx="2906">
                  <c:v>44317.270833333336</c:v>
                </c:pt>
                <c:pt idx="2907">
                  <c:v>44317.28125</c:v>
                </c:pt>
                <c:pt idx="2908">
                  <c:v>44317.291666666664</c:v>
                </c:pt>
                <c:pt idx="2909">
                  <c:v>44317.302083333336</c:v>
                </c:pt>
                <c:pt idx="2910">
                  <c:v>44317.3125</c:v>
                </c:pt>
                <c:pt idx="2911">
                  <c:v>44317.322916666664</c:v>
                </c:pt>
                <c:pt idx="2912">
                  <c:v>44317.333333333336</c:v>
                </c:pt>
                <c:pt idx="2913">
                  <c:v>44317.34375</c:v>
                </c:pt>
                <c:pt idx="2914">
                  <c:v>44317.354166666664</c:v>
                </c:pt>
                <c:pt idx="2915">
                  <c:v>44317.364583333336</c:v>
                </c:pt>
                <c:pt idx="2916">
                  <c:v>44317.375</c:v>
                </c:pt>
                <c:pt idx="2917">
                  <c:v>44317.385416666664</c:v>
                </c:pt>
                <c:pt idx="2918">
                  <c:v>44317.395833333336</c:v>
                </c:pt>
                <c:pt idx="2919">
                  <c:v>44317.40625</c:v>
                </c:pt>
                <c:pt idx="2920">
                  <c:v>44317.416666666664</c:v>
                </c:pt>
                <c:pt idx="2921">
                  <c:v>44317.427083333336</c:v>
                </c:pt>
                <c:pt idx="2922">
                  <c:v>44317.4375</c:v>
                </c:pt>
                <c:pt idx="2923">
                  <c:v>44317.447916666664</c:v>
                </c:pt>
                <c:pt idx="2924">
                  <c:v>44317.458333333336</c:v>
                </c:pt>
                <c:pt idx="2925">
                  <c:v>44317.46875</c:v>
                </c:pt>
                <c:pt idx="2926">
                  <c:v>44317.479166666664</c:v>
                </c:pt>
                <c:pt idx="2927">
                  <c:v>44317.489583333336</c:v>
                </c:pt>
                <c:pt idx="2928">
                  <c:v>44317.5</c:v>
                </c:pt>
                <c:pt idx="2929">
                  <c:v>44317.510416666664</c:v>
                </c:pt>
                <c:pt idx="2930">
                  <c:v>44317.520833333336</c:v>
                </c:pt>
                <c:pt idx="2931">
                  <c:v>44317.53125</c:v>
                </c:pt>
                <c:pt idx="2932">
                  <c:v>44317.541666666664</c:v>
                </c:pt>
                <c:pt idx="2933">
                  <c:v>44317.552083333336</c:v>
                </c:pt>
                <c:pt idx="2934">
                  <c:v>44317.5625</c:v>
                </c:pt>
                <c:pt idx="2935">
                  <c:v>44317.572916666664</c:v>
                </c:pt>
                <c:pt idx="2936">
                  <c:v>44317.583333333336</c:v>
                </c:pt>
                <c:pt idx="2937">
                  <c:v>44317.59375</c:v>
                </c:pt>
                <c:pt idx="2938">
                  <c:v>44317.604166666664</c:v>
                </c:pt>
                <c:pt idx="2939">
                  <c:v>44317.614583333336</c:v>
                </c:pt>
                <c:pt idx="2940">
                  <c:v>44317.625</c:v>
                </c:pt>
                <c:pt idx="2941">
                  <c:v>44317.635416666664</c:v>
                </c:pt>
                <c:pt idx="2942">
                  <c:v>44317.645833333336</c:v>
                </c:pt>
                <c:pt idx="2943">
                  <c:v>44317.65625</c:v>
                </c:pt>
                <c:pt idx="2944">
                  <c:v>44317.666666666664</c:v>
                </c:pt>
                <c:pt idx="2945">
                  <c:v>44317.677083333336</c:v>
                </c:pt>
                <c:pt idx="2946">
                  <c:v>44317.6875</c:v>
                </c:pt>
                <c:pt idx="2947">
                  <c:v>44317.697916666664</c:v>
                </c:pt>
                <c:pt idx="2948">
                  <c:v>44317.708333333336</c:v>
                </c:pt>
                <c:pt idx="2949">
                  <c:v>44317.71875</c:v>
                </c:pt>
                <c:pt idx="2950">
                  <c:v>44317.729166666664</c:v>
                </c:pt>
                <c:pt idx="2951">
                  <c:v>44317.739583333336</c:v>
                </c:pt>
                <c:pt idx="2952">
                  <c:v>44317.75</c:v>
                </c:pt>
                <c:pt idx="2953">
                  <c:v>44317.760416666664</c:v>
                </c:pt>
                <c:pt idx="2954">
                  <c:v>44317.770833333336</c:v>
                </c:pt>
                <c:pt idx="2955">
                  <c:v>44317.78125</c:v>
                </c:pt>
                <c:pt idx="2956">
                  <c:v>44317.791666666664</c:v>
                </c:pt>
                <c:pt idx="2957">
                  <c:v>44317.802083333336</c:v>
                </c:pt>
                <c:pt idx="2958">
                  <c:v>44317.8125</c:v>
                </c:pt>
                <c:pt idx="2959">
                  <c:v>44317.822916666664</c:v>
                </c:pt>
                <c:pt idx="2960">
                  <c:v>44317.833333333336</c:v>
                </c:pt>
                <c:pt idx="2961">
                  <c:v>44317.84375</c:v>
                </c:pt>
                <c:pt idx="2962">
                  <c:v>44317.854166666664</c:v>
                </c:pt>
                <c:pt idx="2963">
                  <c:v>44317.864583333336</c:v>
                </c:pt>
                <c:pt idx="2964">
                  <c:v>44317.875</c:v>
                </c:pt>
                <c:pt idx="2965">
                  <c:v>44317.885416666664</c:v>
                </c:pt>
                <c:pt idx="2966">
                  <c:v>44317.895833333336</c:v>
                </c:pt>
                <c:pt idx="2967">
                  <c:v>44317.90625</c:v>
                </c:pt>
                <c:pt idx="2968">
                  <c:v>44317.916666666664</c:v>
                </c:pt>
                <c:pt idx="2969">
                  <c:v>44317.927083333336</c:v>
                </c:pt>
                <c:pt idx="2970">
                  <c:v>44317.9375</c:v>
                </c:pt>
                <c:pt idx="2971">
                  <c:v>44317.947916666664</c:v>
                </c:pt>
                <c:pt idx="2972">
                  <c:v>44317.958333333336</c:v>
                </c:pt>
                <c:pt idx="2973">
                  <c:v>44317.96875</c:v>
                </c:pt>
                <c:pt idx="2974">
                  <c:v>44317.979166666664</c:v>
                </c:pt>
                <c:pt idx="2975">
                  <c:v>44317.989583333336</c:v>
                </c:pt>
                <c:pt idx="2976">
                  <c:v>44318</c:v>
                </c:pt>
                <c:pt idx="2977">
                  <c:v>44318.010416666664</c:v>
                </c:pt>
                <c:pt idx="2978">
                  <c:v>44318.020833333336</c:v>
                </c:pt>
                <c:pt idx="2979">
                  <c:v>44318.03125</c:v>
                </c:pt>
                <c:pt idx="2980">
                  <c:v>44318.041666666664</c:v>
                </c:pt>
                <c:pt idx="2981">
                  <c:v>44318.052083333336</c:v>
                </c:pt>
                <c:pt idx="2982">
                  <c:v>44318.0625</c:v>
                </c:pt>
                <c:pt idx="2983">
                  <c:v>44318.072916666664</c:v>
                </c:pt>
                <c:pt idx="2984">
                  <c:v>44318.083333333336</c:v>
                </c:pt>
                <c:pt idx="2985">
                  <c:v>44318.09375</c:v>
                </c:pt>
                <c:pt idx="2986">
                  <c:v>44318.104166666664</c:v>
                </c:pt>
                <c:pt idx="2987">
                  <c:v>44318.114583333336</c:v>
                </c:pt>
                <c:pt idx="2988">
                  <c:v>44318.125</c:v>
                </c:pt>
                <c:pt idx="2989">
                  <c:v>44318.135416666664</c:v>
                </c:pt>
                <c:pt idx="2990">
                  <c:v>44318.145833333336</c:v>
                </c:pt>
                <c:pt idx="2991">
                  <c:v>44318.15625</c:v>
                </c:pt>
                <c:pt idx="2992">
                  <c:v>44318.166666666664</c:v>
                </c:pt>
                <c:pt idx="2993">
                  <c:v>44318.177083333336</c:v>
                </c:pt>
                <c:pt idx="2994">
                  <c:v>44318.1875</c:v>
                </c:pt>
                <c:pt idx="2995">
                  <c:v>44318.197916666664</c:v>
                </c:pt>
                <c:pt idx="2996">
                  <c:v>44318.208333333336</c:v>
                </c:pt>
                <c:pt idx="2997">
                  <c:v>44318.21875</c:v>
                </c:pt>
                <c:pt idx="2998">
                  <c:v>44318.229166666664</c:v>
                </c:pt>
                <c:pt idx="2999">
                  <c:v>44318.239583333336</c:v>
                </c:pt>
                <c:pt idx="3000">
                  <c:v>44318.25</c:v>
                </c:pt>
                <c:pt idx="3001">
                  <c:v>44318.260416666664</c:v>
                </c:pt>
                <c:pt idx="3002">
                  <c:v>44318.270833333336</c:v>
                </c:pt>
                <c:pt idx="3003">
                  <c:v>44318.28125</c:v>
                </c:pt>
                <c:pt idx="3004">
                  <c:v>44318.291666666664</c:v>
                </c:pt>
                <c:pt idx="3005">
                  <c:v>44318.302083333336</c:v>
                </c:pt>
                <c:pt idx="3006">
                  <c:v>44318.3125</c:v>
                </c:pt>
                <c:pt idx="3007">
                  <c:v>44318.322916666664</c:v>
                </c:pt>
                <c:pt idx="3008">
                  <c:v>44318.333333333336</c:v>
                </c:pt>
                <c:pt idx="3009">
                  <c:v>44318.34375</c:v>
                </c:pt>
                <c:pt idx="3010">
                  <c:v>44318.354166666664</c:v>
                </c:pt>
                <c:pt idx="3011">
                  <c:v>44318.364583333336</c:v>
                </c:pt>
                <c:pt idx="3012">
                  <c:v>44318.375</c:v>
                </c:pt>
                <c:pt idx="3013">
                  <c:v>44318.385416666664</c:v>
                </c:pt>
                <c:pt idx="3014">
                  <c:v>44318.395833333336</c:v>
                </c:pt>
                <c:pt idx="3015">
                  <c:v>44318.40625</c:v>
                </c:pt>
                <c:pt idx="3016">
                  <c:v>44318.416666666664</c:v>
                </c:pt>
                <c:pt idx="3017">
                  <c:v>44318.427083333336</c:v>
                </c:pt>
                <c:pt idx="3018">
                  <c:v>44318.4375</c:v>
                </c:pt>
                <c:pt idx="3019">
                  <c:v>44318.447916666664</c:v>
                </c:pt>
                <c:pt idx="3020">
                  <c:v>44318.458333333336</c:v>
                </c:pt>
                <c:pt idx="3021">
                  <c:v>44318.46875</c:v>
                </c:pt>
                <c:pt idx="3022">
                  <c:v>44318.479166666664</c:v>
                </c:pt>
                <c:pt idx="3023">
                  <c:v>44318.489583333336</c:v>
                </c:pt>
                <c:pt idx="3024">
                  <c:v>44318.5</c:v>
                </c:pt>
                <c:pt idx="3025">
                  <c:v>44318.510416666664</c:v>
                </c:pt>
                <c:pt idx="3026">
                  <c:v>44318.520833333336</c:v>
                </c:pt>
                <c:pt idx="3027">
                  <c:v>44318.53125</c:v>
                </c:pt>
                <c:pt idx="3028">
                  <c:v>44318.541666666664</c:v>
                </c:pt>
                <c:pt idx="3029">
                  <c:v>44318.552083333336</c:v>
                </c:pt>
                <c:pt idx="3030">
                  <c:v>44318.5625</c:v>
                </c:pt>
                <c:pt idx="3031">
                  <c:v>44318.572916666664</c:v>
                </c:pt>
                <c:pt idx="3032">
                  <c:v>44318.583333333336</c:v>
                </c:pt>
                <c:pt idx="3033">
                  <c:v>44318.59375</c:v>
                </c:pt>
                <c:pt idx="3034">
                  <c:v>44318.604166666664</c:v>
                </c:pt>
                <c:pt idx="3035">
                  <c:v>44318.614583333336</c:v>
                </c:pt>
                <c:pt idx="3036">
                  <c:v>44318.625</c:v>
                </c:pt>
                <c:pt idx="3037">
                  <c:v>44318.635416666664</c:v>
                </c:pt>
                <c:pt idx="3038">
                  <c:v>44318.645833333336</c:v>
                </c:pt>
                <c:pt idx="3039">
                  <c:v>44318.65625</c:v>
                </c:pt>
                <c:pt idx="3040">
                  <c:v>44318.666666666664</c:v>
                </c:pt>
                <c:pt idx="3041">
                  <c:v>44318.677083333336</c:v>
                </c:pt>
                <c:pt idx="3042">
                  <c:v>44318.6875</c:v>
                </c:pt>
                <c:pt idx="3043">
                  <c:v>44318.697916666664</c:v>
                </c:pt>
                <c:pt idx="3044">
                  <c:v>44318.708333333336</c:v>
                </c:pt>
                <c:pt idx="3045">
                  <c:v>44318.71875</c:v>
                </c:pt>
                <c:pt idx="3046">
                  <c:v>44318.729166666664</c:v>
                </c:pt>
                <c:pt idx="3047">
                  <c:v>44318.739583333336</c:v>
                </c:pt>
                <c:pt idx="3048">
                  <c:v>44318.75</c:v>
                </c:pt>
                <c:pt idx="3049">
                  <c:v>44318.760416666664</c:v>
                </c:pt>
                <c:pt idx="3050">
                  <c:v>44318.770833333336</c:v>
                </c:pt>
                <c:pt idx="3051">
                  <c:v>44318.78125</c:v>
                </c:pt>
                <c:pt idx="3052">
                  <c:v>44318.791666666664</c:v>
                </c:pt>
                <c:pt idx="3053">
                  <c:v>44318.802083333336</c:v>
                </c:pt>
                <c:pt idx="3054">
                  <c:v>44318.8125</c:v>
                </c:pt>
                <c:pt idx="3055">
                  <c:v>44318.822916666664</c:v>
                </c:pt>
                <c:pt idx="3056">
                  <c:v>44318.833333333336</c:v>
                </c:pt>
                <c:pt idx="3057">
                  <c:v>44318.84375</c:v>
                </c:pt>
                <c:pt idx="3058">
                  <c:v>44318.854166666664</c:v>
                </c:pt>
                <c:pt idx="3059">
                  <c:v>44318.864583333336</c:v>
                </c:pt>
                <c:pt idx="3060">
                  <c:v>44318.875</c:v>
                </c:pt>
                <c:pt idx="3061">
                  <c:v>44318.885416666664</c:v>
                </c:pt>
                <c:pt idx="3062">
                  <c:v>44318.895833333336</c:v>
                </c:pt>
                <c:pt idx="3063">
                  <c:v>44318.90625</c:v>
                </c:pt>
                <c:pt idx="3064">
                  <c:v>44318.916666666664</c:v>
                </c:pt>
                <c:pt idx="3065">
                  <c:v>44318.927083333336</c:v>
                </c:pt>
                <c:pt idx="3066">
                  <c:v>44318.9375</c:v>
                </c:pt>
                <c:pt idx="3067">
                  <c:v>44318.947916666664</c:v>
                </c:pt>
                <c:pt idx="3068">
                  <c:v>44318.958333333336</c:v>
                </c:pt>
                <c:pt idx="3069">
                  <c:v>44318.96875</c:v>
                </c:pt>
                <c:pt idx="3070">
                  <c:v>44318.979166666664</c:v>
                </c:pt>
                <c:pt idx="3071">
                  <c:v>44318.989583333336</c:v>
                </c:pt>
                <c:pt idx="3072">
                  <c:v>44319</c:v>
                </c:pt>
                <c:pt idx="3073">
                  <c:v>44319.010416666664</c:v>
                </c:pt>
                <c:pt idx="3074">
                  <c:v>44319.020833333336</c:v>
                </c:pt>
                <c:pt idx="3075">
                  <c:v>44319.03125</c:v>
                </c:pt>
                <c:pt idx="3076">
                  <c:v>44319.041666666664</c:v>
                </c:pt>
                <c:pt idx="3077">
                  <c:v>44319.052083333336</c:v>
                </c:pt>
                <c:pt idx="3078">
                  <c:v>44319.0625</c:v>
                </c:pt>
                <c:pt idx="3079">
                  <c:v>44319.072916666664</c:v>
                </c:pt>
                <c:pt idx="3080">
                  <c:v>44319.083333333336</c:v>
                </c:pt>
                <c:pt idx="3081">
                  <c:v>44319.09375</c:v>
                </c:pt>
                <c:pt idx="3082">
                  <c:v>44319.104166666664</c:v>
                </c:pt>
                <c:pt idx="3083">
                  <c:v>44319.114583333336</c:v>
                </c:pt>
                <c:pt idx="3084">
                  <c:v>44319.125</c:v>
                </c:pt>
                <c:pt idx="3085">
                  <c:v>44319.135416666664</c:v>
                </c:pt>
                <c:pt idx="3086">
                  <c:v>44319.145833333336</c:v>
                </c:pt>
                <c:pt idx="3087">
                  <c:v>44319.15625</c:v>
                </c:pt>
                <c:pt idx="3088">
                  <c:v>44319.166666666664</c:v>
                </c:pt>
                <c:pt idx="3089">
                  <c:v>44319.177083333336</c:v>
                </c:pt>
                <c:pt idx="3090">
                  <c:v>44319.1875</c:v>
                </c:pt>
                <c:pt idx="3091">
                  <c:v>44319.197916666664</c:v>
                </c:pt>
                <c:pt idx="3092">
                  <c:v>44319.208333333336</c:v>
                </c:pt>
                <c:pt idx="3093">
                  <c:v>44319.21875</c:v>
                </c:pt>
                <c:pt idx="3094">
                  <c:v>44319.229166666664</c:v>
                </c:pt>
                <c:pt idx="3095">
                  <c:v>44319.239583333336</c:v>
                </c:pt>
                <c:pt idx="3096">
                  <c:v>44319.25</c:v>
                </c:pt>
                <c:pt idx="3097">
                  <c:v>44319.260416666664</c:v>
                </c:pt>
                <c:pt idx="3098">
                  <c:v>44319.270833333336</c:v>
                </c:pt>
                <c:pt idx="3099">
                  <c:v>44319.28125</c:v>
                </c:pt>
                <c:pt idx="3100">
                  <c:v>44319.291666666664</c:v>
                </c:pt>
                <c:pt idx="3101">
                  <c:v>44319.302083333336</c:v>
                </c:pt>
                <c:pt idx="3102">
                  <c:v>44319.3125</c:v>
                </c:pt>
                <c:pt idx="3103">
                  <c:v>44319.322916666664</c:v>
                </c:pt>
                <c:pt idx="3104">
                  <c:v>44319.333333333336</c:v>
                </c:pt>
                <c:pt idx="3105">
                  <c:v>44319.34375</c:v>
                </c:pt>
                <c:pt idx="3106">
                  <c:v>44319.354166666664</c:v>
                </c:pt>
                <c:pt idx="3107">
                  <c:v>44319.364583333336</c:v>
                </c:pt>
                <c:pt idx="3108">
                  <c:v>44319.375</c:v>
                </c:pt>
                <c:pt idx="3109">
                  <c:v>44319.385416666664</c:v>
                </c:pt>
                <c:pt idx="3110">
                  <c:v>44319.395833333336</c:v>
                </c:pt>
                <c:pt idx="3111">
                  <c:v>44319.40625</c:v>
                </c:pt>
                <c:pt idx="3112">
                  <c:v>44319.416666666664</c:v>
                </c:pt>
                <c:pt idx="3113">
                  <c:v>44319.427083333336</c:v>
                </c:pt>
                <c:pt idx="3114">
                  <c:v>44319.4375</c:v>
                </c:pt>
                <c:pt idx="3115">
                  <c:v>44319.447916666664</c:v>
                </c:pt>
                <c:pt idx="3116">
                  <c:v>44319.458333333336</c:v>
                </c:pt>
                <c:pt idx="3117">
                  <c:v>44319.46875</c:v>
                </c:pt>
                <c:pt idx="3118">
                  <c:v>44319.479166666664</c:v>
                </c:pt>
                <c:pt idx="3119">
                  <c:v>44319.489583333336</c:v>
                </c:pt>
                <c:pt idx="3120">
                  <c:v>44319.5</c:v>
                </c:pt>
                <c:pt idx="3121">
                  <c:v>44319.510416666664</c:v>
                </c:pt>
                <c:pt idx="3122">
                  <c:v>44319.520833333336</c:v>
                </c:pt>
                <c:pt idx="3123">
                  <c:v>44319.53125</c:v>
                </c:pt>
                <c:pt idx="3124">
                  <c:v>44319.541666666664</c:v>
                </c:pt>
                <c:pt idx="3125">
                  <c:v>44319.552083333336</c:v>
                </c:pt>
                <c:pt idx="3126">
                  <c:v>44319.5625</c:v>
                </c:pt>
                <c:pt idx="3127">
                  <c:v>44319.572916666664</c:v>
                </c:pt>
                <c:pt idx="3128">
                  <c:v>44319.583333333336</c:v>
                </c:pt>
                <c:pt idx="3129">
                  <c:v>44319.59375</c:v>
                </c:pt>
                <c:pt idx="3130">
                  <c:v>44319.604166666664</c:v>
                </c:pt>
                <c:pt idx="3131">
                  <c:v>44319.614583333336</c:v>
                </c:pt>
                <c:pt idx="3132">
                  <c:v>44319.625</c:v>
                </c:pt>
                <c:pt idx="3133">
                  <c:v>44319.635416666664</c:v>
                </c:pt>
                <c:pt idx="3134">
                  <c:v>44319.645833333336</c:v>
                </c:pt>
                <c:pt idx="3135">
                  <c:v>44319.65625</c:v>
                </c:pt>
                <c:pt idx="3136">
                  <c:v>44319.666666666664</c:v>
                </c:pt>
                <c:pt idx="3137">
                  <c:v>44319.677083333336</c:v>
                </c:pt>
                <c:pt idx="3138">
                  <c:v>44319.6875</c:v>
                </c:pt>
                <c:pt idx="3139">
                  <c:v>44319.697916666664</c:v>
                </c:pt>
                <c:pt idx="3140">
                  <c:v>44319.708333333336</c:v>
                </c:pt>
                <c:pt idx="3141">
                  <c:v>44319.71875</c:v>
                </c:pt>
                <c:pt idx="3142">
                  <c:v>44319.729166666664</c:v>
                </c:pt>
                <c:pt idx="3143">
                  <c:v>44319.739583333336</c:v>
                </c:pt>
                <c:pt idx="3144">
                  <c:v>44319.75</c:v>
                </c:pt>
                <c:pt idx="3145">
                  <c:v>44319.760416666664</c:v>
                </c:pt>
                <c:pt idx="3146">
                  <c:v>44319.770833333336</c:v>
                </c:pt>
                <c:pt idx="3147">
                  <c:v>44319.78125</c:v>
                </c:pt>
                <c:pt idx="3148">
                  <c:v>44319.791666666664</c:v>
                </c:pt>
                <c:pt idx="3149">
                  <c:v>44319.802083333336</c:v>
                </c:pt>
                <c:pt idx="3150">
                  <c:v>44319.8125</c:v>
                </c:pt>
                <c:pt idx="3151">
                  <c:v>44319.822916666664</c:v>
                </c:pt>
                <c:pt idx="3152">
                  <c:v>44319.833333333336</c:v>
                </c:pt>
                <c:pt idx="3153">
                  <c:v>44319.84375</c:v>
                </c:pt>
                <c:pt idx="3154">
                  <c:v>44319.854166666664</c:v>
                </c:pt>
                <c:pt idx="3155">
                  <c:v>44319.864583333336</c:v>
                </c:pt>
                <c:pt idx="3156">
                  <c:v>44319.875</c:v>
                </c:pt>
                <c:pt idx="3157">
                  <c:v>44319.885416666664</c:v>
                </c:pt>
                <c:pt idx="3158">
                  <c:v>44319.895833333336</c:v>
                </c:pt>
                <c:pt idx="3159">
                  <c:v>44319.90625</c:v>
                </c:pt>
                <c:pt idx="3160">
                  <c:v>44319.916666666664</c:v>
                </c:pt>
                <c:pt idx="3161">
                  <c:v>44319.927083333336</c:v>
                </c:pt>
                <c:pt idx="3162">
                  <c:v>44319.9375</c:v>
                </c:pt>
                <c:pt idx="3163">
                  <c:v>44319.947916666664</c:v>
                </c:pt>
                <c:pt idx="3164">
                  <c:v>44319.958333333336</c:v>
                </c:pt>
                <c:pt idx="3165">
                  <c:v>44319.96875</c:v>
                </c:pt>
                <c:pt idx="3166">
                  <c:v>44319.979166666664</c:v>
                </c:pt>
                <c:pt idx="3167">
                  <c:v>44319.989583333336</c:v>
                </c:pt>
                <c:pt idx="3168">
                  <c:v>44320</c:v>
                </c:pt>
                <c:pt idx="3169">
                  <c:v>44320.010416666664</c:v>
                </c:pt>
                <c:pt idx="3170">
                  <c:v>44320.020833333336</c:v>
                </c:pt>
                <c:pt idx="3171">
                  <c:v>44320.03125</c:v>
                </c:pt>
                <c:pt idx="3172">
                  <c:v>44320.041666666664</c:v>
                </c:pt>
                <c:pt idx="3173">
                  <c:v>44320.052083333336</c:v>
                </c:pt>
                <c:pt idx="3174">
                  <c:v>44320.0625</c:v>
                </c:pt>
                <c:pt idx="3175">
                  <c:v>44320.072916666664</c:v>
                </c:pt>
                <c:pt idx="3176">
                  <c:v>44320.083333333336</c:v>
                </c:pt>
                <c:pt idx="3177">
                  <c:v>44320.09375</c:v>
                </c:pt>
                <c:pt idx="3178">
                  <c:v>44320.104166666664</c:v>
                </c:pt>
                <c:pt idx="3179">
                  <c:v>44320.114583333336</c:v>
                </c:pt>
                <c:pt idx="3180">
                  <c:v>44320.125</c:v>
                </c:pt>
                <c:pt idx="3181">
                  <c:v>44320.135416666664</c:v>
                </c:pt>
                <c:pt idx="3182">
                  <c:v>44320.145833333336</c:v>
                </c:pt>
                <c:pt idx="3183">
                  <c:v>44320.15625</c:v>
                </c:pt>
                <c:pt idx="3184">
                  <c:v>44320.166666666664</c:v>
                </c:pt>
                <c:pt idx="3185">
                  <c:v>44320.177083333336</c:v>
                </c:pt>
                <c:pt idx="3186">
                  <c:v>44320.1875</c:v>
                </c:pt>
                <c:pt idx="3187">
                  <c:v>44320.197916666664</c:v>
                </c:pt>
                <c:pt idx="3188">
                  <c:v>44320.208333333336</c:v>
                </c:pt>
                <c:pt idx="3189">
                  <c:v>44320.21875</c:v>
                </c:pt>
                <c:pt idx="3190">
                  <c:v>44320.229166666664</c:v>
                </c:pt>
                <c:pt idx="3191">
                  <c:v>44320.239583333336</c:v>
                </c:pt>
                <c:pt idx="3192">
                  <c:v>44320.25</c:v>
                </c:pt>
                <c:pt idx="3193">
                  <c:v>44320.260416666664</c:v>
                </c:pt>
                <c:pt idx="3194">
                  <c:v>44320.270833333336</c:v>
                </c:pt>
                <c:pt idx="3195">
                  <c:v>44320.28125</c:v>
                </c:pt>
                <c:pt idx="3196">
                  <c:v>44320.291666666664</c:v>
                </c:pt>
                <c:pt idx="3197">
                  <c:v>44320.302083333336</c:v>
                </c:pt>
                <c:pt idx="3198">
                  <c:v>44320.3125</c:v>
                </c:pt>
                <c:pt idx="3199">
                  <c:v>44320.322916666664</c:v>
                </c:pt>
                <c:pt idx="3200">
                  <c:v>44320.333333333336</c:v>
                </c:pt>
                <c:pt idx="3201">
                  <c:v>44320.34375</c:v>
                </c:pt>
                <c:pt idx="3202">
                  <c:v>44320.354166666664</c:v>
                </c:pt>
                <c:pt idx="3203">
                  <c:v>44320.364583333336</c:v>
                </c:pt>
                <c:pt idx="3204">
                  <c:v>44320.375</c:v>
                </c:pt>
                <c:pt idx="3205">
                  <c:v>44320.385416666664</c:v>
                </c:pt>
                <c:pt idx="3206">
                  <c:v>44320.395833333336</c:v>
                </c:pt>
                <c:pt idx="3207">
                  <c:v>44320.40625</c:v>
                </c:pt>
                <c:pt idx="3208">
                  <c:v>44320.416666666664</c:v>
                </c:pt>
                <c:pt idx="3209">
                  <c:v>44320.427083333336</c:v>
                </c:pt>
                <c:pt idx="3210">
                  <c:v>44320.4375</c:v>
                </c:pt>
                <c:pt idx="3211">
                  <c:v>44320.447916666664</c:v>
                </c:pt>
                <c:pt idx="3212">
                  <c:v>44320.458333333336</c:v>
                </c:pt>
                <c:pt idx="3213">
                  <c:v>44320.46875</c:v>
                </c:pt>
                <c:pt idx="3214">
                  <c:v>44320.479166666664</c:v>
                </c:pt>
                <c:pt idx="3215">
                  <c:v>44320.489583333336</c:v>
                </c:pt>
                <c:pt idx="3216">
                  <c:v>44320.5</c:v>
                </c:pt>
                <c:pt idx="3217">
                  <c:v>44320.510416666664</c:v>
                </c:pt>
                <c:pt idx="3218">
                  <c:v>44320.520833333336</c:v>
                </c:pt>
                <c:pt idx="3219">
                  <c:v>44320.53125</c:v>
                </c:pt>
                <c:pt idx="3220">
                  <c:v>44320.541666666664</c:v>
                </c:pt>
                <c:pt idx="3221">
                  <c:v>44320.552083333336</c:v>
                </c:pt>
                <c:pt idx="3222">
                  <c:v>44320.5625</c:v>
                </c:pt>
                <c:pt idx="3223">
                  <c:v>44320.572916666664</c:v>
                </c:pt>
                <c:pt idx="3224">
                  <c:v>44320.583333333336</c:v>
                </c:pt>
                <c:pt idx="3225">
                  <c:v>44320.59375</c:v>
                </c:pt>
                <c:pt idx="3226">
                  <c:v>44320.604166666664</c:v>
                </c:pt>
                <c:pt idx="3227">
                  <c:v>44320.614583333336</c:v>
                </c:pt>
                <c:pt idx="3228">
                  <c:v>44320.625</c:v>
                </c:pt>
                <c:pt idx="3229">
                  <c:v>44320.635416666664</c:v>
                </c:pt>
                <c:pt idx="3230">
                  <c:v>44320.645833333336</c:v>
                </c:pt>
                <c:pt idx="3231">
                  <c:v>44320.65625</c:v>
                </c:pt>
                <c:pt idx="3232">
                  <c:v>44320.666666666664</c:v>
                </c:pt>
                <c:pt idx="3233">
                  <c:v>44320.677083333336</c:v>
                </c:pt>
                <c:pt idx="3234">
                  <c:v>44320.6875</c:v>
                </c:pt>
                <c:pt idx="3235">
                  <c:v>44320.697916666664</c:v>
                </c:pt>
                <c:pt idx="3236">
                  <c:v>44320.708333333336</c:v>
                </c:pt>
                <c:pt idx="3237">
                  <c:v>44320.71875</c:v>
                </c:pt>
                <c:pt idx="3238">
                  <c:v>44320.729166666664</c:v>
                </c:pt>
                <c:pt idx="3239">
                  <c:v>44320.739583333336</c:v>
                </c:pt>
                <c:pt idx="3240">
                  <c:v>44320.75</c:v>
                </c:pt>
                <c:pt idx="3241">
                  <c:v>44320.760416666664</c:v>
                </c:pt>
                <c:pt idx="3242">
                  <c:v>44320.770833333336</c:v>
                </c:pt>
                <c:pt idx="3243">
                  <c:v>44320.78125</c:v>
                </c:pt>
                <c:pt idx="3244">
                  <c:v>44320.791666666664</c:v>
                </c:pt>
                <c:pt idx="3245">
                  <c:v>44320.802083333336</c:v>
                </c:pt>
                <c:pt idx="3246">
                  <c:v>44320.8125</c:v>
                </c:pt>
                <c:pt idx="3247">
                  <c:v>44320.822916666664</c:v>
                </c:pt>
                <c:pt idx="3248">
                  <c:v>44320.833333333336</c:v>
                </c:pt>
                <c:pt idx="3249">
                  <c:v>44320.84375</c:v>
                </c:pt>
                <c:pt idx="3250">
                  <c:v>44320.854166666664</c:v>
                </c:pt>
                <c:pt idx="3251">
                  <c:v>44320.864583333336</c:v>
                </c:pt>
                <c:pt idx="3252">
                  <c:v>44320.875</c:v>
                </c:pt>
                <c:pt idx="3253">
                  <c:v>44320.885416666664</c:v>
                </c:pt>
                <c:pt idx="3254">
                  <c:v>44320.895833333336</c:v>
                </c:pt>
                <c:pt idx="3255">
                  <c:v>44320.90625</c:v>
                </c:pt>
                <c:pt idx="3256">
                  <c:v>44320.916666666664</c:v>
                </c:pt>
                <c:pt idx="3257">
                  <c:v>44320.927083333336</c:v>
                </c:pt>
                <c:pt idx="3258">
                  <c:v>44320.9375</c:v>
                </c:pt>
                <c:pt idx="3259">
                  <c:v>44320.947916666664</c:v>
                </c:pt>
                <c:pt idx="3260">
                  <c:v>44320.958333333336</c:v>
                </c:pt>
                <c:pt idx="3261">
                  <c:v>44320.96875</c:v>
                </c:pt>
                <c:pt idx="3262">
                  <c:v>44320.979166666664</c:v>
                </c:pt>
                <c:pt idx="3263">
                  <c:v>44320.989583333336</c:v>
                </c:pt>
                <c:pt idx="3264">
                  <c:v>44321</c:v>
                </c:pt>
                <c:pt idx="3265">
                  <c:v>44321.010416666664</c:v>
                </c:pt>
                <c:pt idx="3266">
                  <c:v>44321.020833333336</c:v>
                </c:pt>
                <c:pt idx="3267">
                  <c:v>44321.03125</c:v>
                </c:pt>
                <c:pt idx="3268">
                  <c:v>44321.041666666664</c:v>
                </c:pt>
                <c:pt idx="3269">
                  <c:v>44321.052083333336</c:v>
                </c:pt>
                <c:pt idx="3270">
                  <c:v>44321.0625</c:v>
                </c:pt>
                <c:pt idx="3271">
                  <c:v>44321.072916666664</c:v>
                </c:pt>
                <c:pt idx="3272">
                  <c:v>44321.083333333336</c:v>
                </c:pt>
                <c:pt idx="3273">
                  <c:v>44321.09375</c:v>
                </c:pt>
                <c:pt idx="3274">
                  <c:v>44321.104166666664</c:v>
                </c:pt>
                <c:pt idx="3275">
                  <c:v>44321.114583333336</c:v>
                </c:pt>
                <c:pt idx="3276">
                  <c:v>44321.125</c:v>
                </c:pt>
                <c:pt idx="3277">
                  <c:v>44321.135416666664</c:v>
                </c:pt>
                <c:pt idx="3278">
                  <c:v>44321.145833333336</c:v>
                </c:pt>
                <c:pt idx="3279">
                  <c:v>44321.15625</c:v>
                </c:pt>
                <c:pt idx="3280">
                  <c:v>44321.166666666664</c:v>
                </c:pt>
                <c:pt idx="3281">
                  <c:v>44321.177083333336</c:v>
                </c:pt>
                <c:pt idx="3282">
                  <c:v>44321.1875</c:v>
                </c:pt>
                <c:pt idx="3283">
                  <c:v>44321.197916666664</c:v>
                </c:pt>
                <c:pt idx="3284">
                  <c:v>44321.208333333336</c:v>
                </c:pt>
                <c:pt idx="3285">
                  <c:v>44321.21875</c:v>
                </c:pt>
                <c:pt idx="3286">
                  <c:v>44321.229166666664</c:v>
                </c:pt>
                <c:pt idx="3287">
                  <c:v>44321.239583333336</c:v>
                </c:pt>
                <c:pt idx="3288">
                  <c:v>44321.25</c:v>
                </c:pt>
                <c:pt idx="3289">
                  <c:v>44321.260416666664</c:v>
                </c:pt>
                <c:pt idx="3290">
                  <c:v>44321.270833333336</c:v>
                </c:pt>
                <c:pt idx="3291">
                  <c:v>44321.28125</c:v>
                </c:pt>
                <c:pt idx="3292">
                  <c:v>44321.291666666664</c:v>
                </c:pt>
                <c:pt idx="3293">
                  <c:v>44321.302083333336</c:v>
                </c:pt>
                <c:pt idx="3294">
                  <c:v>44321.3125</c:v>
                </c:pt>
                <c:pt idx="3295">
                  <c:v>44321.322916666664</c:v>
                </c:pt>
                <c:pt idx="3296">
                  <c:v>44321.333333333336</c:v>
                </c:pt>
                <c:pt idx="3297">
                  <c:v>44321.34375</c:v>
                </c:pt>
                <c:pt idx="3298">
                  <c:v>44321.354166666664</c:v>
                </c:pt>
                <c:pt idx="3299">
                  <c:v>44321.364583333336</c:v>
                </c:pt>
                <c:pt idx="3300">
                  <c:v>44321.375</c:v>
                </c:pt>
                <c:pt idx="3301">
                  <c:v>44321.385416666664</c:v>
                </c:pt>
                <c:pt idx="3302">
                  <c:v>44321.395833333336</c:v>
                </c:pt>
                <c:pt idx="3303">
                  <c:v>44321.40625</c:v>
                </c:pt>
                <c:pt idx="3304">
                  <c:v>44321.416666666664</c:v>
                </c:pt>
                <c:pt idx="3305">
                  <c:v>44321.427083333336</c:v>
                </c:pt>
                <c:pt idx="3306">
                  <c:v>44321.4375</c:v>
                </c:pt>
                <c:pt idx="3307">
                  <c:v>44321.447916666664</c:v>
                </c:pt>
                <c:pt idx="3308">
                  <c:v>44321.458333333336</c:v>
                </c:pt>
                <c:pt idx="3309">
                  <c:v>44321.46875</c:v>
                </c:pt>
                <c:pt idx="3310">
                  <c:v>44321.479166666664</c:v>
                </c:pt>
                <c:pt idx="3311">
                  <c:v>44321.489583333336</c:v>
                </c:pt>
                <c:pt idx="3312">
                  <c:v>44321.5</c:v>
                </c:pt>
                <c:pt idx="3313">
                  <c:v>44321.510416666664</c:v>
                </c:pt>
                <c:pt idx="3314">
                  <c:v>44321.520833333336</c:v>
                </c:pt>
                <c:pt idx="3315">
                  <c:v>44321.53125</c:v>
                </c:pt>
                <c:pt idx="3316">
                  <c:v>44321.541666666664</c:v>
                </c:pt>
                <c:pt idx="3317">
                  <c:v>44321.552083333336</c:v>
                </c:pt>
                <c:pt idx="3318">
                  <c:v>44321.5625</c:v>
                </c:pt>
                <c:pt idx="3319">
                  <c:v>44321.572916666664</c:v>
                </c:pt>
                <c:pt idx="3320">
                  <c:v>44321.583333333336</c:v>
                </c:pt>
                <c:pt idx="3321">
                  <c:v>44321.59375</c:v>
                </c:pt>
                <c:pt idx="3322">
                  <c:v>44321.604166666664</c:v>
                </c:pt>
                <c:pt idx="3323">
                  <c:v>44321.614583333336</c:v>
                </c:pt>
                <c:pt idx="3324">
                  <c:v>44321.625</c:v>
                </c:pt>
                <c:pt idx="3325">
                  <c:v>44321.635416666664</c:v>
                </c:pt>
                <c:pt idx="3326">
                  <c:v>44321.645833333336</c:v>
                </c:pt>
                <c:pt idx="3327">
                  <c:v>44321.65625</c:v>
                </c:pt>
                <c:pt idx="3328">
                  <c:v>44321.666666666664</c:v>
                </c:pt>
                <c:pt idx="3329">
                  <c:v>44321.677083333336</c:v>
                </c:pt>
                <c:pt idx="3330">
                  <c:v>44321.6875</c:v>
                </c:pt>
                <c:pt idx="3331">
                  <c:v>44321.697916666664</c:v>
                </c:pt>
                <c:pt idx="3332">
                  <c:v>44321.708333333336</c:v>
                </c:pt>
                <c:pt idx="3333">
                  <c:v>44321.71875</c:v>
                </c:pt>
                <c:pt idx="3334">
                  <c:v>44321.729166666664</c:v>
                </c:pt>
                <c:pt idx="3335">
                  <c:v>44321.739583333336</c:v>
                </c:pt>
                <c:pt idx="3336">
                  <c:v>44321.75</c:v>
                </c:pt>
                <c:pt idx="3337">
                  <c:v>44321.760416666664</c:v>
                </c:pt>
                <c:pt idx="3338">
                  <c:v>44321.770833333336</c:v>
                </c:pt>
                <c:pt idx="3339">
                  <c:v>44321.78125</c:v>
                </c:pt>
                <c:pt idx="3340">
                  <c:v>44321.791666666664</c:v>
                </c:pt>
                <c:pt idx="3341">
                  <c:v>44321.802083333336</c:v>
                </c:pt>
                <c:pt idx="3342">
                  <c:v>44321.8125</c:v>
                </c:pt>
                <c:pt idx="3343">
                  <c:v>44321.822916666664</c:v>
                </c:pt>
                <c:pt idx="3344">
                  <c:v>44321.833333333336</c:v>
                </c:pt>
                <c:pt idx="3345">
                  <c:v>44321.84375</c:v>
                </c:pt>
                <c:pt idx="3346">
                  <c:v>44321.854166666664</c:v>
                </c:pt>
                <c:pt idx="3347">
                  <c:v>44321.864583333336</c:v>
                </c:pt>
                <c:pt idx="3348">
                  <c:v>44321.875</c:v>
                </c:pt>
                <c:pt idx="3349">
                  <c:v>44321.885416666664</c:v>
                </c:pt>
                <c:pt idx="3350">
                  <c:v>44321.895833333336</c:v>
                </c:pt>
                <c:pt idx="3351">
                  <c:v>44321.90625</c:v>
                </c:pt>
                <c:pt idx="3352">
                  <c:v>44321.916666666664</c:v>
                </c:pt>
                <c:pt idx="3353">
                  <c:v>44321.927083333336</c:v>
                </c:pt>
                <c:pt idx="3354">
                  <c:v>44321.9375</c:v>
                </c:pt>
                <c:pt idx="3355">
                  <c:v>44321.947916666664</c:v>
                </c:pt>
                <c:pt idx="3356">
                  <c:v>44321.958333333336</c:v>
                </c:pt>
                <c:pt idx="3357">
                  <c:v>44321.96875</c:v>
                </c:pt>
                <c:pt idx="3358">
                  <c:v>44321.979166666664</c:v>
                </c:pt>
                <c:pt idx="3359">
                  <c:v>44321.989583333336</c:v>
                </c:pt>
                <c:pt idx="3360">
                  <c:v>44322</c:v>
                </c:pt>
                <c:pt idx="3361">
                  <c:v>44322.010416666664</c:v>
                </c:pt>
                <c:pt idx="3362">
                  <c:v>44322.020833333336</c:v>
                </c:pt>
                <c:pt idx="3363">
                  <c:v>44322.03125</c:v>
                </c:pt>
                <c:pt idx="3364">
                  <c:v>44322.041666666664</c:v>
                </c:pt>
                <c:pt idx="3365">
                  <c:v>44322.052083333336</c:v>
                </c:pt>
                <c:pt idx="3366">
                  <c:v>44322.0625</c:v>
                </c:pt>
                <c:pt idx="3367">
                  <c:v>44322.072916666664</c:v>
                </c:pt>
                <c:pt idx="3368">
                  <c:v>44322.083333333336</c:v>
                </c:pt>
                <c:pt idx="3369">
                  <c:v>44322.09375</c:v>
                </c:pt>
                <c:pt idx="3370">
                  <c:v>44322.104166666664</c:v>
                </c:pt>
                <c:pt idx="3371">
                  <c:v>44322.114583333336</c:v>
                </c:pt>
                <c:pt idx="3372">
                  <c:v>44322.125</c:v>
                </c:pt>
                <c:pt idx="3373">
                  <c:v>44322.135416666664</c:v>
                </c:pt>
                <c:pt idx="3374">
                  <c:v>44322.145833333336</c:v>
                </c:pt>
                <c:pt idx="3375">
                  <c:v>44322.15625</c:v>
                </c:pt>
                <c:pt idx="3376">
                  <c:v>44322.166666666664</c:v>
                </c:pt>
                <c:pt idx="3377">
                  <c:v>44322.177083333336</c:v>
                </c:pt>
                <c:pt idx="3378">
                  <c:v>44322.1875</c:v>
                </c:pt>
                <c:pt idx="3379">
                  <c:v>44322.197916666664</c:v>
                </c:pt>
                <c:pt idx="3380">
                  <c:v>44322.208333333336</c:v>
                </c:pt>
                <c:pt idx="3381">
                  <c:v>44322.21875</c:v>
                </c:pt>
                <c:pt idx="3382">
                  <c:v>44322.229166666664</c:v>
                </c:pt>
                <c:pt idx="3383">
                  <c:v>44322.239583333336</c:v>
                </c:pt>
                <c:pt idx="3384">
                  <c:v>44322.25</c:v>
                </c:pt>
                <c:pt idx="3385">
                  <c:v>44322.260416666664</c:v>
                </c:pt>
                <c:pt idx="3386">
                  <c:v>44322.270833333336</c:v>
                </c:pt>
                <c:pt idx="3387">
                  <c:v>44322.28125</c:v>
                </c:pt>
                <c:pt idx="3388">
                  <c:v>44322.291666666664</c:v>
                </c:pt>
                <c:pt idx="3389">
                  <c:v>44322.302083333336</c:v>
                </c:pt>
                <c:pt idx="3390">
                  <c:v>44322.3125</c:v>
                </c:pt>
                <c:pt idx="3391">
                  <c:v>44322.322916666664</c:v>
                </c:pt>
                <c:pt idx="3392">
                  <c:v>44322.333333333336</c:v>
                </c:pt>
                <c:pt idx="3393">
                  <c:v>44322.34375</c:v>
                </c:pt>
                <c:pt idx="3394">
                  <c:v>44322.354166666664</c:v>
                </c:pt>
                <c:pt idx="3395">
                  <c:v>44322.364583333336</c:v>
                </c:pt>
                <c:pt idx="3396">
                  <c:v>44322.375</c:v>
                </c:pt>
                <c:pt idx="3397">
                  <c:v>44322.385416666664</c:v>
                </c:pt>
                <c:pt idx="3398">
                  <c:v>44322.395833333336</c:v>
                </c:pt>
                <c:pt idx="3399">
                  <c:v>44322.40625</c:v>
                </c:pt>
                <c:pt idx="3400">
                  <c:v>44322.416666666664</c:v>
                </c:pt>
                <c:pt idx="3401">
                  <c:v>44322.427083333336</c:v>
                </c:pt>
                <c:pt idx="3402">
                  <c:v>44322.4375</c:v>
                </c:pt>
                <c:pt idx="3403">
                  <c:v>44322.447916666664</c:v>
                </c:pt>
                <c:pt idx="3404">
                  <c:v>44322.458333333336</c:v>
                </c:pt>
                <c:pt idx="3405">
                  <c:v>44322.46875</c:v>
                </c:pt>
                <c:pt idx="3406">
                  <c:v>44322.479166666664</c:v>
                </c:pt>
                <c:pt idx="3407">
                  <c:v>44322.489583333336</c:v>
                </c:pt>
                <c:pt idx="3408">
                  <c:v>44322.5</c:v>
                </c:pt>
                <c:pt idx="3409">
                  <c:v>44322.510416666664</c:v>
                </c:pt>
                <c:pt idx="3410">
                  <c:v>44322.520833333336</c:v>
                </c:pt>
                <c:pt idx="3411">
                  <c:v>44322.53125</c:v>
                </c:pt>
                <c:pt idx="3412">
                  <c:v>44322.541666666664</c:v>
                </c:pt>
                <c:pt idx="3413">
                  <c:v>44322.552083333336</c:v>
                </c:pt>
                <c:pt idx="3414">
                  <c:v>44322.5625</c:v>
                </c:pt>
                <c:pt idx="3415">
                  <c:v>44322.572916666664</c:v>
                </c:pt>
                <c:pt idx="3416">
                  <c:v>44322.583333333336</c:v>
                </c:pt>
                <c:pt idx="3417">
                  <c:v>44322.59375</c:v>
                </c:pt>
                <c:pt idx="3418">
                  <c:v>44322.604166666664</c:v>
                </c:pt>
                <c:pt idx="3419">
                  <c:v>44322.614583333336</c:v>
                </c:pt>
                <c:pt idx="3420">
                  <c:v>44322.625</c:v>
                </c:pt>
                <c:pt idx="3421">
                  <c:v>44322.635416666664</c:v>
                </c:pt>
                <c:pt idx="3422">
                  <c:v>44322.645833333336</c:v>
                </c:pt>
                <c:pt idx="3423">
                  <c:v>44322.65625</c:v>
                </c:pt>
                <c:pt idx="3424">
                  <c:v>44322.666666666664</c:v>
                </c:pt>
                <c:pt idx="3425">
                  <c:v>44322.677083333336</c:v>
                </c:pt>
                <c:pt idx="3426">
                  <c:v>44322.6875</c:v>
                </c:pt>
                <c:pt idx="3427">
                  <c:v>44322.697916666664</c:v>
                </c:pt>
                <c:pt idx="3428">
                  <c:v>44322.708333333336</c:v>
                </c:pt>
                <c:pt idx="3429">
                  <c:v>44322.71875</c:v>
                </c:pt>
                <c:pt idx="3430">
                  <c:v>44322.729166666664</c:v>
                </c:pt>
                <c:pt idx="3431">
                  <c:v>44322.739583333336</c:v>
                </c:pt>
                <c:pt idx="3432">
                  <c:v>44322.75</c:v>
                </c:pt>
                <c:pt idx="3433">
                  <c:v>44322.760416666664</c:v>
                </c:pt>
                <c:pt idx="3434">
                  <c:v>44322.770833333336</c:v>
                </c:pt>
                <c:pt idx="3435">
                  <c:v>44322.78125</c:v>
                </c:pt>
                <c:pt idx="3436">
                  <c:v>44322.791666666664</c:v>
                </c:pt>
                <c:pt idx="3437">
                  <c:v>44322.802083333336</c:v>
                </c:pt>
                <c:pt idx="3438">
                  <c:v>44322.8125</c:v>
                </c:pt>
                <c:pt idx="3439">
                  <c:v>44322.822916666664</c:v>
                </c:pt>
                <c:pt idx="3440">
                  <c:v>44322.833333333336</c:v>
                </c:pt>
                <c:pt idx="3441">
                  <c:v>44322.84375</c:v>
                </c:pt>
                <c:pt idx="3442">
                  <c:v>44322.854166666664</c:v>
                </c:pt>
                <c:pt idx="3443">
                  <c:v>44322.864583333336</c:v>
                </c:pt>
                <c:pt idx="3444">
                  <c:v>44322.875</c:v>
                </c:pt>
                <c:pt idx="3445">
                  <c:v>44322.885416666664</c:v>
                </c:pt>
                <c:pt idx="3446">
                  <c:v>44322.895833333336</c:v>
                </c:pt>
                <c:pt idx="3447">
                  <c:v>44322.90625</c:v>
                </c:pt>
                <c:pt idx="3448">
                  <c:v>44322.916666666664</c:v>
                </c:pt>
                <c:pt idx="3449">
                  <c:v>44322.927083333336</c:v>
                </c:pt>
                <c:pt idx="3450">
                  <c:v>44322.9375</c:v>
                </c:pt>
                <c:pt idx="3451">
                  <c:v>44322.947916666664</c:v>
                </c:pt>
                <c:pt idx="3452">
                  <c:v>44322.958333333336</c:v>
                </c:pt>
                <c:pt idx="3453">
                  <c:v>44322.96875</c:v>
                </c:pt>
                <c:pt idx="3454">
                  <c:v>44322.979166666664</c:v>
                </c:pt>
                <c:pt idx="3455">
                  <c:v>44322.989583333336</c:v>
                </c:pt>
                <c:pt idx="3456">
                  <c:v>44323</c:v>
                </c:pt>
                <c:pt idx="3457">
                  <c:v>44323.010416666664</c:v>
                </c:pt>
                <c:pt idx="3458">
                  <c:v>44323.020833333336</c:v>
                </c:pt>
                <c:pt idx="3459">
                  <c:v>44323.03125</c:v>
                </c:pt>
                <c:pt idx="3460">
                  <c:v>44323.041666666664</c:v>
                </c:pt>
                <c:pt idx="3461">
                  <c:v>44323.052083333336</c:v>
                </c:pt>
                <c:pt idx="3462">
                  <c:v>44323.0625</c:v>
                </c:pt>
                <c:pt idx="3463">
                  <c:v>44323.072916666664</c:v>
                </c:pt>
                <c:pt idx="3464">
                  <c:v>44323.083333333336</c:v>
                </c:pt>
                <c:pt idx="3465">
                  <c:v>44323.09375</c:v>
                </c:pt>
                <c:pt idx="3466">
                  <c:v>44323.104166666664</c:v>
                </c:pt>
                <c:pt idx="3467">
                  <c:v>44323.114583333336</c:v>
                </c:pt>
                <c:pt idx="3468">
                  <c:v>44323.125</c:v>
                </c:pt>
                <c:pt idx="3469">
                  <c:v>44323.135416666664</c:v>
                </c:pt>
                <c:pt idx="3470">
                  <c:v>44323.145833333336</c:v>
                </c:pt>
                <c:pt idx="3471">
                  <c:v>44323.15625</c:v>
                </c:pt>
                <c:pt idx="3472">
                  <c:v>44323.166666666664</c:v>
                </c:pt>
                <c:pt idx="3473">
                  <c:v>44323.177083333336</c:v>
                </c:pt>
                <c:pt idx="3474">
                  <c:v>44323.1875</c:v>
                </c:pt>
                <c:pt idx="3475">
                  <c:v>44323.197916666664</c:v>
                </c:pt>
                <c:pt idx="3476">
                  <c:v>44323.208333333336</c:v>
                </c:pt>
                <c:pt idx="3477">
                  <c:v>44323.21875</c:v>
                </c:pt>
                <c:pt idx="3478">
                  <c:v>44323.229166666664</c:v>
                </c:pt>
                <c:pt idx="3479">
                  <c:v>44323.239583333336</c:v>
                </c:pt>
                <c:pt idx="3480">
                  <c:v>44323.25</c:v>
                </c:pt>
                <c:pt idx="3481">
                  <c:v>44323.260416666664</c:v>
                </c:pt>
                <c:pt idx="3482">
                  <c:v>44323.270833333336</c:v>
                </c:pt>
                <c:pt idx="3483">
                  <c:v>44323.28125</c:v>
                </c:pt>
                <c:pt idx="3484">
                  <c:v>44323.291666666664</c:v>
                </c:pt>
                <c:pt idx="3485">
                  <c:v>44323.302083333336</c:v>
                </c:pt>
                <c:pt idx="3486">
                  <c:v>44323.3125</c:v>
                </c:pt>
                <c:pt idx="3487">
                  <c:v>44323.322916666664</c:v>
                </c:pt>
                <c:pt idx="3488">
                  <c:v>44323.333333333336</c:v>
                </c:pt>
                <c:pt idx="3489">
                  <c:v>44323.34375</c:v>
                </c:pt>
                <c:pt idx="3490">
                  <c:v>44323.354166666664</c:v>
                </c:pt>
                <c:pt idx="3491">
                  <c:v>44323.364583333336</c:v>
                </c:pt>
                <c:pt idx="3492">
                  <c:v>44323.375</c:v>
                </c:pt>
                <c:pt idx="3493">
                  <c:v>44323.385416666664</c:v>
                </c:pt>
                <c:pt idx="3494">
                  <c:v>44323.395833333336</c:v>
                </c:pt>
                <c:pt idx="3495">
                  <c:v>44323.40625</c:v>
                </c:pt>
                <c:pt idx="3496">
                  <c:v>44323.416666666664</c:v>
                </c:pt>
                <c:pt idx="3497">
                  <c:v>44323.427083333336</c:v>
                </c:pt>
                <c:pt idx="3498">
                  <c:v>44323.4375</c:v>
                </c:pt>
                <c:pt idx="3499">
                  <c:v>44323.447916666664</c:v>
                </c:pt>
                <c:pt idx="3500">
                  <c:v>44323.458333333336</c:v>
                </c:pt>
                <c:pt idx="3501">
                  <c:v>44323.46875</c:v>
                </c:pt>
                <c:pt idx="3502">
                  <c:v>44323.479166666664</c:v>
                </c:pt>
                <c:pt idx="3503">
                  <c:v>44323.489583333336</c:v>
                </c:pt>
                <c:pt idx="3504">
                  <c:v>44323.5</c:v>
                </c:pt>
                <c:pt idx="3505">
                  <c:v>44323.510416666664</c:v>
                </c:pt>
                <c:pt idx="3506">
                  <c:v>44323.520833333336</c:v>
                </c:pt>
                <c:pt idx="3507">
                  <c:v>44323.53125</c:v>
                </c:pt>
                <c:pt idx="3508">
                  <c:v>44323.541666666664</c:v>
                </c:pt>
                <c:pt idx="3509">
                  <c:v>44323.552083333336</c:v>
                </c:pt>
                <c:pt idx="3510">
                  <c:v>44323.5625</c:v>
                </c:pt>
                <c:pt idx="3511">
                  <c:v>44323.572916666664</c:v>
                </c:pt>
                <c:pt idx="3512">
                  <c:v>44323.583333333336</c:v>
                </c:pt>
                <c:pt idx="3513">
                  <c:v>44323.59375</c:v>
                </c:pt>
                <c:pt idx="3514">
                  <c:v>44323.604166666664</c:v>
                </c:pt>
                <c:pt idx="3515">
                  <c:v>44323.614583333336</c:v>
                </c:pt>
                <c:pt idx="3516">
                  <c:v>44323.625</c:v>
                </c:pt>
                <c:pt idx="3517">
                  <c:v>44323.635416666664</c:v>
                </c:pt>
                <c:pt idx="3518">
                  <c:v>44323.645833333336</c:v>
                </c:pt>
                <c:pt idx="3519">
                  <c:v>44323.65625</c:v>
                </c:pt>
                <c:pt idx="3520">
                  <c:v>44323.666666666664</c:v>
                </c:pt>
                <c:pt idx="3521">
                  <c:v>44323.677083333336</c:v>
                </c:pt>
                <c:pt idx="3522">
                  <c:v>44323.6875</c:v>
                </c:pt>
                <c:pt idx="3523">
                  <c:v>44323.697916666664</c:v>
                </c:pt>
                <c:pt idx="3524">
                  <c:v>44323.708333333336</c:v>
                </c:pt>
                <c:pt idx="3525">
                  <c:v>44323.71875</c:v>
                </c:pt>
                <c:pt idx="3526">
                  <c:v>44323.729166666664</c:v>
                </c:pt>
                <c:pt idx="3527">
                  <c:v>44323.739583333336</c:v>
                </c:pt>
                <c:pt idx="3528">
                  <c:v>44323.75</c:v>
                </c:pt>
                <c:pt idx="3529">
                  <c:v>44323.760416666664</c:v>
                </c:pt>
                <c:pt idx="3530">
                  <c:v>44323.770833333336</c:v>
                </c:pt>
                <c:pt idx="3531">
                  <c:v>44323.78125</c:v>
                </c:pt>
                <c:pt idx="3532">
                  <c:v>44323.791666666664</c:v>
                </c:pt>
                <c:pt idx="3533">
                  <c:v>44323.802083333336</c:v>
                </c:pt>
                <c:pt idx="3534">
                  <c:v>44323.8125</c:v>
                </c:pt>
                <c:pt idx="3535">
                  <c:v>44323.822916666664</c:v>
                </c:pt>
                <c:pt idx="3536">
                  <c:v>44323.833333333336</c:v>
                </c:pt>
                <c:pt idx="3537">
                  <c:v>44323.84375</c:v>
                </c:pt>
                <c:pt idx="3538">
                  <c:v>44323.854166666664</c:v>
                </c:pt>
                <c:pt idx="3539">
                  <c:v>44323.864583333336</c:v>
                </c:pt>
                <c:pt idx="3540">
                  <c:v>44323.875</c:v>
                </c:pt>
                <c:pt idx="3541">
                  <c:v>44323.885416666664</c:v>
                </c:pt>
                <c:pt idx="3542">
                  <c:v>44323.895833333336</c:v>
                </c:pt>
                <c:pt idx="3543">
                  <c:v>44323.90625</c:v>
                </c:pt>
                <c:pt idx="3544">
                  <c:v>44323.916666666664</c:v>
                </c:pt>
                <c:pt idx="3545">
                  <c:v>44323.927083333336</c:v>
                </c:pt>
                <c:pt idx="3546">
                  <c:v>44323.9375</c:v>
                </c:pt>
                <c:pt idx="3547">
                  <c:v>44323.947916666664</c:v>
                </c:pt>
                <c:pt idx="3548">
                  <c:v>44323.958333333336</c:v>
                </c:pt>
                <c:pt idx="3549">
                  <c:v>44323.96875</c:v>
                </c:pt>
                <c:pt idx="3550">
                  <c:v>44323.979166666664</c:v>
                </c:pt>
                <c:pt idx="3551">
                  <c:v>44323.989583333336</c:v>
                </c:pt>
                <c:pt idx="3552">
                  <c:v>44324</c:v>
                </c:pt>
                <c:pt idx="3553">
                  <c:v>44324.010416666664</c:v>
                </c:pt>
                <c:pt idx="3554">
                  <c:v>44324.020833333336</c:v>
                </c:pt>
                <c:pt idx="3555">
                  <c:v>44324.03125</c:v>
                </c:pt>
                <c:pt idx="3556">
                  <c:v>44324.041666666664</c:v>
                </c:pt>
                <c:pt idx="3557">
                  <c:v>44324.052083333336</c:v>
                </c:pt>
                <c:pt idx="3558">
                  <c:v>44324.0625</c:v>
                </c:pt>
                <c:pt idx="3559">
                  <c:v>44324.072916666664</c:v>
                </c:pt>
                <c:pt idx="3560">
                  <c:v>44324.083333333336</c:v>
                </c:pt>
                <c:pt idx="3561">
                  <c:v>44324.09375</c:v>
                </c:pt>
                <c:pt idx="3562">
                  <c:v>44324.104166666664</c:v>
                </c:pt>
                <c:pt idx="3563">
                  <c:v>44324.114583333336</c:v>
                </c:pt>
                <c:pt idx="3564">
                  <c:v>44324.125</c:v>
                </c:pt>
                <c:pt idx="3565">
                  <c:v>44324.135416666664</c:v>
                </c:pt>
                <c:pt idx="3566">
                  <c:v>44324.145833333336</c:v>
                </c:pt>
                <c:pt idx="3567">
                  <c:v>44324.15625</c:v>
                </c:pt>
                <c:pt idx="3568">
                  <c:v>44324.166666666664</c:v>
                </c:pt>
                <c:pt idx="3569">
                  <c:v>44324.177083333336</c:v>
                </c:pt>
                <c:pt idx="3570">
                  <c:v>44324.1875</c:v>
                </c:pt>
                <c:pt idx="3571">
                  <c:v>44324.197916666664</c:v>
                </c:pt>
                <c:pt idx="3572">
                  <c:v>44324.208333333336</c:v>
                </c:pt>
                <c:pt idx="3573">
                  <c:v>44324.21875</c:v>
                </c:pt>
                <c:pt idx="3574">
                  <c:v>44324.229166666664</c:v>
                </c:pt>
                <c:pt idx="3575">
                  <c:v>44324.239583333336</c:v>
                </c:pt>
                <c:pt idx="3576">
                  <c:v>44324.25</c:v>
                </c:pt>
                <c:pt idx="3577">
                  <c:v>44324.260416666664</c:v>
                </c:pt>
                <c:pt idx="3578">
                  <c:v>44324.270833333336</c:v>
                </c:pt>
                <c:pt idx="3579">
                  <c:v>44324.28125</c:v>
                </c:pt>
                <c:pt idx="3580">
                  <c:v>44324.291666666664</c:v>
                </c:pt>
                <c:pt idx="3581">
                  <c:v>44324.302083333336</c:v>
                </c:pt>
                <c:pt idx="3582">
                  <c:v>44324.3125</c:v>
                </c:pt>
                <c:pt idx="3583">
                  <c:v>44324.322916666664</c:v>
                </c:pt>
                <c:pt idx="3584">
                  <c:v>44324.333333333336</c:v>
                </c:pt>
                <c:pt idx="3585">
                  <c:v>44324.34375</c:v>
                </c:pt>
                <c:pt idx="3586">
                  <c:v>44324.354166666664</c:v>
                </c:pt>
                <c:pt idx="3587">
                  <c:v>44324.364583333336</c:v>
                </c:pt>
                <c:pt idx="3588">
                  <c:v>44324.375</c:v>
                </c:pt>
                <c:pt idx="3589">
                  <c:v>44324.385416666664</c:v>
                </c:pt>
                <c:pt idx="3590">
                  <c:v>44324.395833333336</c:v>
                </c:pt>
                <c:pt idx="3591">
                  <c:v>44324.40625</c:v>
                </c:pt>
                <c:pt idx="3592">
                  <c:v>44324.416666666664</c:v>
                </c:pt>
                <c:pt idx="3593">
                  <c:v>44324.427083333336</c:v>
                </c:pt>
                <c:pt idx="3594">
                  <c:v>44324.4375</c:v>
                </c:pt>
                <c:pt idx="3595">
                  <c:v>44324.447916666664</c:v>
                </c:pt>
                <c:pt idx="3596">
                  <c:v>44324.458333333336</c:v>
                </c:pt>
                <c:pt idx="3597">
                  <c:v>44324.46875</c:v>
                </c:pt>
                <c:pt idx="3598">
                  <c:v>44324.479166666664</c:v>
                </c:pt>
                <c:pt idx="3599">
                  <c:v>44324.489583333336</c:v>
                </c:pt>
                <c:pt idx="3600">
                  <c:v>44324.5</c:v>
                </c:pt>
                <c:pt idx="3601">
                  <c:v>44324.510416666664</c:v>
                </c:pt>
                <c:pt idx="3602">
                  <c:v>44324.520833333336</c:v>
                </c:pt>
                <c:pt idx="3603">
                  <c:v>44324.53125</c:v>
                </c:pt>
                <c:pt idx="3604">
                  <c:v>44324.541666666664</c:v>
                </c:pt>
                <c:pt idx="3605">
                  <c:v>44324.552083333336</c:v>
                </c:pt>
                <c:pt idx="3606">
                  <c:v>44324.5625</c:v>
                </c:pt>
                <c:pt idx="3607">
                  <c:v>44324.572916666664</c:v>
                </c:pt>
                <c:pt idx="3608">
                  <c:v>44324.583333333336</c:v>
                </c:pt>
                <c:pt idx="3609">
                  <c:v>44324.59375</c:v>
                </c:pt>
                <c:pt idx="3610">
                  <c:v>44324.604166666664</c:v>
                </c:pt>
                <c:pt idx="3611">
                  <c:v>44324.614583333336</c:v>
                </c:pt>
                <c:pt idx="3612">
                  <c:v>44324.625</c:v>
                </c:pt>
                <c:pt idx="3613">
                  <c:v>44324.635416666664</c:v>
                </c:pt>
                <c:pt idx="3614">
                  <c:v>44324.645833333336</c:v>
                </c:pt>
                <c:pt idx="3615">
                  <c:v>44324.65625</c:v>
                </c:pt>
                <c:pt idx="3616">
                  <c:v>44324.666666666664</c:v>
                </c:pt>
                <c:pt idx="3617">
                  <c:v>44324.677083333336</c:v>
                </c:pt>
                <c:pt idx="3618">
                  <c:v>44324.6875</c:v>
                </c:pt>
                <c:pt idx="3619">
                  <c:v>44324.697916666664</c:v>
                </c:pt>
                <c:pt idx="3620">
                  <c:v>44324.708333333336</c:v>
                </c:pt>
                <c:pt idx="3621">
                  <c:v>44324.71875</c:v>
                </c:pt>
                <c:pt idx="3622">
                  <c:v>44324.729166666664</c:v>
                </c:pt>
                <c:pt idx="3623">
                  <c:v>44324.739583333336</c:v>
                </c:pt>
                <c:pt idx="3624">
                  <c:v>44324.75</c:v>
                </c:pt>
                <c:pt idx="3625">
                  <c:v>44324.760416666664</c:v>
                </c:pt>
                <c:pt idx="3626">
                  <c:v>44324.770833333336</c:v>
                </c:pt>
                <c:pt idx="3627">
                  <c:v>44324.78125</c:v>
                </c:pt>
                <c:pt idx="3628">
                  <c:v>44324.791666666664</c:v>
                </c:pt>
                <c:pt idx="3629">
                  <c:v>44324.802083333336</c:v>
                </c:pt>
                <c:pt idx="3630">
                  <c:v>44324.8125</c:v>
                </c:pt>
                <c:pt idx="3631">
                  <c:v>44324.822916666664</c:v>
                </c:pt>
                <c:pt idx="3632">
                  <c:v>44324.833333333336</c:v>
                </c:pt>
                <c:pt idx="3633">
                  <c:v>44324.84375</c:v>
                </c:pt>
                <c:pt idx="3634">
                  <c:v>44324.854166666664</c:v>
                </c:pt>
                <c:pt idx="3635">
                  <c:v>44324.864583333336</c:v>
                </c:pt>
                <c:pt idx="3636">
                  <c:v>44324.875</c:v>
                </c:pt>
                <c:pt idx="3637">
                  <c:v>44324.885416666664</c:v>
                </c:pt>
                <c:pt idx="3638">
                  <c:v>44324.895833333336</c:v>
                </c:pt>
                <c:pt idx="3639">
                  <c:v>44324.90625</c:v>
                </c:pt>
                <c:pt idx="3640">
                  <c:v>44324.916666666664</c:v>
                </c:pt>
                <c:pt idx="3641">
                  <c:v>44324.927083333336</c:v>
                </c:pt>
                <c:pt idx="3642">
                  <c:v>44324.9375</c:v>
                </c:pt>
                <c:pt idx="3643">
                  <c:v>44324.947916666664</c:v>
                </c:pt>
                <c:pt idx="3644">
                  <c:v>44324.958333333336</c:v>
                </c:pt>
                <c:pt idx="3645">
                  <c:v>44324.96875</c:v>
                </c:pt>
                <c:pt idx="3646">
                  <c:v>44324.979166666664</c:v>
                </c:pt>
                <c:pt idx="3647">
                  <c:v>44324.989583333336</c:v>
                </c:pt>
                <c:pt idx="3648">
                  <c:v>44325</c:v>
                </c:pt>
                <c:pt idx="3649">
                  <c:v>44325.010416666664</c:v>
                </c:pt>
                <c:pt idx="3650">
                  <c:v>44325.020833333336</c:v>
                </c:pt>
                <c:pt idx="3651">
                  <c:v>44325.03125</c:v>
                </c:pt>
                <c:pt idx="3652">
                  <c:v>44325.041666666664</c:v>
                </c:pt>
                <c:pt idx="3653">
                  <c:v>44325.052083333336</c:v>
                </c:pt>
                <c:pt idx="3654">
                  <c:v>44325.0625</c:v>
                </c:pt>
                <c:pt idx="3655">
                  <c:v>44325.072916666664</c:v>
                </c:pt>
                <c:pt idx="3656">
                  <c:v>44325.083333333336</c:v>
                </c:pt>
                <c:pt idx="3657">
                  <c:v>44325.09375</c:v>
                </c:pt>
                <c:pt idx="3658">
                  <c:v>44325.104166666664</c:v>
                </c:pt>
                <c:pt idx="3659">
                  <c:v>44325.114583333336</c:v>
                </c:pt>
                <c:pt idx="3660">
                  <c:v>44325.125</c:v>
                </c:pt>
                <c:pt idx="3661">
                  <c:v>44325.135416666664</c:v>
                </c:pt>
                <c:pt idx="3662">
                  <c:v>44325.145833333336</c:v>
                </c:pt>
                <c:pt idx="3663">
                  <c:v>44325.15625</c:v>
                </c:pt>
                <c:pt idx="3664">
                  <c:v>44325.166666666664</c:v>
                </c:pt>
                <c:pt idx="3665">
                  <c:v>44325.177083333336</c:v>
                </c:pt>
                <c:pt idx="3666">
                  <c:v>44325.1875</c:v>
                </c:pt>
                <c:pt idx="3667">
                  <c:v>44325.197916666664</c:v>
                </c:pt>
                <c:pt idx="3668">
                  <c:v>44325.208333333336</c:v>
                </c:pt>
                <c:pt idx="3669">
                  <c:v>44325.21875</c:v>
                </c:pt>
                <c:pt idx="3670">
                  <c:v>44325.229166666664</c:v>
                </c:pt>
                <c:pt idx="3671">
                  <c:v>44325.239583333336</c:v>
                </c:pt>
                <c:pt idx="3672">
                  <c:v>44325.25</c:v>
                </c:pt>
                <c:pt idx="3673">
                  <c:v>44325.260416666664</c:v>
                </c:pt>
                <c:pt idx="3674">
                  <c:v>44325.270833333336</c:v>
                </c:pt>
                <c:pt idx="3675">
                  <c:v>44325.28125</c:v>
                </c:pt>
                <c:pt idx="3676">
                  <c:v>44325.291666666664</c:v>
                </c:pt>
                <c:pt idx="3677">
                  <c:v>44325.302083333336</c:v>
                </c:pt>
                <c:pt idx="3678">
                  <c:v>44325.3125</c:v>
                </c:pt>
                <c:pt idx="3679">
                  <c:v>44325.322916666664</c:v>
                </c:pt>
                <c:pt idx="3680">
                  <c:v>44325.333333333336</c:v>
                </c:pt>
                <c:pt idx="3681">
                  <c:v>44325.34375</c:v>
                </c:pt>
                <c:pt idx="3682">
                  <c:v>44325.354166666664</c:v>
                </c:pt>
                <c:pt idx="3683">
                  <c:v>44325.364583333336</c:v>
                </c:pt>
                <c:pt idx="3684">
                  <c:v>44325.375</c:v>
                </c:pt>
                <c:pt idx="3685">
                  <c:v>44325.385416666664</c:v>
                </c:pt>
                <c:pt idx="3686">
                  <c:v>44325.395833333336</c:v>
                </c:pt>
                <c:pt idx="3687">
                  <c:v>44325.40625</c:v>
                </c:pt>
                <c:pt idx="3688">
                  <c:v>44325.416666666664</c:v>
                </c:pt>
                <c:pt idx="3689">
                  <c:v>44325.427083333336</c:v>
                </c:pt>
                <c:pt idx="3690">
                  <c:v>44325.4375</c:v>
                </c:pt>
                <c:pt idx="3691">
                  <c:v>44325.447916666664</c:v>
                </c:pt>
                <c:pt idx="3692">
                  <c:v>44325.458333333336</c:v>
                </c:pt>
                <c:pt idx="3693">
                  <c:v>44325.46875</c:v>
                </c:pt>
                <c:pt idx="3694">
                  <c:v>44325.479166666664</c:v>
                </c:pt>
                <c:pt idx="3695">
                  <c:v>44325.489583333336</c:v>
                </c:pt>
                <c:pt idx="3696">
                  <c:v>44325.5</c:v>
                </c:pt>
                <c:pt idx="3697">
                  <c:v>44325.510416666664</c:v>
                </c:pt>
                <c:pt idx="3698">
                  <c:v>44325.520833333336</c:v>
                </c:pt>
                <c:pt idx="3699">
                  <c:v>44325.53125</c:v>
                </c:pt>
                <c:pt idx="3700">
                  <c:v>44325.541666666664</c:v>
                </c:pt>
                <c:pt idx="3701">
                  <c:v>44325.552083333336</c:v>
                </c:pt>
                <c:pt idx="3702">
                  <c:v>44325.5625</c:v>
                </c:pt>
                <c:pt idx="3703">
                  <c:v>44325.572916666664</c:v>
                </c:pt>
                <c:pt idx="3704">
                  <c:v>44325.583333333336</c:v>
                </c:pt>
                <c:pt idx="3705">
                  <c:v>44325.59375</c:v>
                </c:pt>
                <c:pt idx="3706">
                  <c:v>44325.604166666664</c:v>
                </c:pt>
                <c:pt idx="3707">
                  <c:v>44325.614583333336</c:v>
                </c:pt>
                <c:pt idx="3708">
                  <c:v>44325.625</c:v>
                </c:pt>
                <c:pt idx="3709">
                  <c:v>44325.635416666664</c:v>
                </c:pt>
                <c:pt idx="3710">
                  <c:v>44325.645833333336</c:v>
                </c:pt>
                <c:pt idx="3711">
                  <c:v>44325.65625</c:v>
                </c:pt>
                <c:pt idx="3712">
                  <c:v>44325.666666666664</c:v>
                </c:pt>
                <c:pt idx="3713">
                  <c:v>44325.677083333336</c:v>
                </c:pt>
                <c:pt idx="3714">
                  <c:v>44325.6875</c:v>
                </c:pt>
                <c:pt idx="3715">
                  <c:v>44325.697916666664</c:v>
                </c:pt>
                <c:pt idx="3716">
                  <c:v>44325.708333333336</c:v>
                </c:pt>
                <c:pt idx="3717">
                  <c:v>44325.71875</c:v>
                </c:pt>
                <c:pt idx="3718">
                  <c:v>44325.729166666664</c:v>
                </c:pt>
                <c:pt idx="3719">
                  <c:v>44325.739583333336</c:v>
                </c:pt>
                <c:pt idx="3720">
                  <c:v>44325.75</c:v>
                </c:pt>
                <c:pt idx="3721">
                  <c:v>44325.760416666664</c:v>
                </c:pt>
                <c:pt idx="3722">
                  <c:v>44325.770833333336</c:v>
                </c:pt>
                <c:pt idx="3723">
                  <c:v>44325.78125</c:v>
                </c:pt>
                <c:pt idx="3724">
                  <c:v>44325.791666666664</c:v>
                </c:pt>
                <c:pt idx="3725">
                  <c:v>44325.802083333336</c:v>
                </c:pt>
                <c:pt idx="3726">
                  <c:v>44325.8125</c:v>
                </c:pt>
                <c:pt idx="3727">
                  <c:v>44325.822916666664</c:v>
                </c:pt>
                <c:pt idx="3728">
                  <c:v>44325.833333333336</c:v>
                </c:pt>
                <c:pt idx="3729">
                  <c:v>44325.84375</c:v>
                </c:pt>
                <c:pt idx="3730">
                  <c:v>44325.854166666664</c:v>
                </c:pt>
                <c:pt idx="3731">
                  <c:v>44325.864583333336</c:v>
                </c:pt>
                <c:pt idx="3732">
                  <c:v>44325.875</c:v>
                </c:pt>
                <c:pt idx="3733">
                  <c:v>44325.885416666664</c:v>
                </c:pt>
                <c:pt idx="3734">
                  <c:v>44325.895833333336</c:v>
                </c:pt>
                <c:pt idx="3735">
                  <c:v>44325.90625</c:v>
                </c:pt>
                <c:pt idx="3736">
                  <c:v>44325.916666666664</c:v>
                </c:pt>
                <c:pt idx="3737">
                  <c:v>44325.927083333336</c:v>
                </c:pt>
                <c:pt idx="3738">
                  <c:v>44325.9375</c:v>
                </c:pt>
                <c:pt idx="3739">
                  <c:v>44325.947916666664</c:v>
                </c:pt>
                <c:pt idx="3740">
                  <c:v>44325.958333333336</c:v>
                </c:pt>
                <c:pt idx="3741">
                  <c:v>44325.96875</c:v>
                </c:pt>
                <c:pt idx="3742">
                  <c:v>44325.979166666664</c:v>
                </c:pt>
                <c:pt idx="3743">
                  <c:v>44325.989583333336</c:v>
                </c:pt>
                <c:pt idx="3744">
                  <c:v>44326</c:v>
                </c:pt>
                <c:pt idx="3745">
                  <c:v>44326.010416666664</c:v>
                </c:pt>
                <c:pt idx="3746">
                  <c:v>44326.020833333336</c:v>
                </c:pt>
                <c:pt idx="3747">
                  <c:v>44326.03125</c:v>
                </c:pt>
                <c:pt idx="3748">
                  <c:v>44326.041666666664</c:v>
                </c:pt>
                <c:pt idx="3749">
                  <c:v>44326.052083333336</c:v>
                </c:pt>
                <c:pt idx="3750">
                  <c:v>44326.0625</c:v>
                </c:pt>
                <c:pt idx="3751">
                  <c:v>44326.072916666664</c:v>
                </c:pt>
                <c:pt idx="3752">
                  <c:v>44326.083333333336</c:v>
                </c:pt>
                <c:pt idx="3753">
                  <c:v>44326.09375</c:v>
                </c:pt>
                <c:pt idx="3754">
                  <c:v>44326.104166666664</c:v>
                </c:pt>
                <c:pt idx="3755">
                  <c:v>44326.114583333336</c:v>
                </c:pt>
                <c:pt idx="3756">
                  <c:v>44326.125</c:v>
                </c:pt>
                <c:pt idx="3757">
                  <c:v>44326.135416666664</c:v>
                </c:pt>
                <c:pt idx="3758">
                  <c:v>44326.145833333336</c:v>
                </c:pt>
                <c:pt idx="3759">
                  <c:v>44326.15625</c:v>
                </c:pt>
                <c:pt idx="3760">
                  <c:v>44326.166666666664</c:v>
                </c:pt>
                <c:pt idx="3761">
                  <c:v>44326.177083333336</c:v>
                </c:pt>
                <c:pt idx="3762">
                  <c:v>44326.1875</c:v>
                </c:pt>
                <c:pt idx="3763">
                  <c:v>44326.197916666664</c:v>
                </c:pt>
                <c:pt idx="3764">
                  <c:v>44326.208333333336</c:v>
                </c:pt>
                <c:pt idx="3765">
                  <c:v>44326.21875</c:v>
                </c:pt>
                <c:pt idx="3766">
                  <c:v>44326.229166666664</c:v>
                </c:pt>
                <c:pt idx="3767">
                  <c:v>44326.239583333336</c:v>
                </c:pt>
                <c:pt idx="3768">
                  <c:v>44326.25</c:v>
                </c:pt>
                <c:pt idx="3769">
                  <c:v>44326.260416666664</c:v>
                </c:pt>
                <c:pt idx="3770">
                  <c:v>44326.270833333336</c:v>
                </c:pt>
                <c:pt idx="3771">
                  <c:v>44326.28125</c:v>
                </c:pt>
                <c:pt idx="3772">
                  <c:v>44326.291666666664</c:v>
                </c:pt>
                <c:pt idx="3773">
                  <c:v>44326.302083333336</c:v>
                </c:pt>
                <c:pt idx="3774">
                  <c:v>44326.3125</c:v>
                </c:pt>
                <c:pt idx="3775">
                  <c:v>44326.322916666664</c:v>
                </c:pt>
                <c:pt idx="3776">
                  <c:v>44326.333333333336</c:v>
                </c:pt>
                <c:pt idx="3777">
                  <c:v>44326.34375</c:v>
                </c:pt>
                <c:pt idx="3778">
                  <c:v>44326.354166666664</c:v>
                </c:pt>
                <c:pt idx="3779">
                  <c:v>44326.364583333336</c:v>
                </c:pt>
                <c:pt idx="3780">
                  <c:v>44326.375</c:v>
                </c:pt>
                <c:pt idx="3781">
                  <c:v>44326.385416666664</c:v>
                </c:pt>
                <c:pt idx="3782">
                  <c:v>44326.395833333336</c:v>
                </c:pt>
                <c:pt idx="3783">
                  <c:v>44326.40625</c:v>
                </c:pt>
                <c:pt idx="3784">
                  <c:v>44326.416666666664</c:v>
                </c:pt>
                <c:pt idx="3785">
                  <c:v>44326.427083333336</c:v>
                </c:pt>
                <c:pt idx="3786">
                  <c:v>44326.4375</c:v>
                </c:pt>
                <c:pt idx="3787">
                  <c:v>44326.447916666664</c:v>
                </c:pt>
                <c:pt idx="3788">
                  <c:v>44326.458333333336</c:v>
                </c:pt>
                <c:pt idx="3789">
                  <c:v>44326.46875</c:v>
                </c:pt>
                <c:pt idx="3790">
                  <c:v>44326.479166666664</c:v>
                </c:pt>
                <c:pt idx="3791">
                  <c:v>44326.489583333336</c:v>
                </c:pt>
                <c:pt idx="3792">
                  <c:v>44326.5</c:v>
                </c:pt>
                <c:pt idx="3793">
                  <c:v>44326.510416666664</c:v>
                </c:pt>
                <c:pt idx="3794">
                  <c:v>44326.520833333336</c:v>
                </c:pt>
                <c:pt idx="3795">
                  <c:v>44326.53125</c:v>
                </c:pt>
                <c:pt idx="3796">
                  <c:v>44326.541666666664</c:v>
                </c:pt>
                <c:pt idx="3797">
                  <c:v>44326.552083333336</c:v>
                </c:pt>
                <c:pt idx="3798">
                  <c:v>44326.5625</c:v>
                </c:pt>
                <c:pt idx="3799">
                  <c:v>44326.572916666664</c:v>
                </c:pt>
                <c:pt idx="3800">
                  <c:v>44326.583333333336</c:v>
                </c:pt>
                <c:pt idx="3801">
                  <c:v>44326.59375</c:v>
                </c:pt>
                <c:pt idx="3802">
                  <c:v>44326.604166666664</c:v>
                </c:pt>
                <c:pt idx="3803">
                  <c:v>44326.614583333336</c:v>
                </c:pt>
                <c:pt idx="3804">
                  <c:v>44326.625</c:v>
                </c:pt>
                <c:pt idx="3805">
                  <c:v>44326.635416666664</c:v>
                </c:pt>
                <c:pt idx="3806">
                  <c:v>44326.645833333336</c:v>
                </c:pt>
                <c:pt idx="3807">
                  <c:v>44326.65625</c:v>
                </c:pt>
                <c:pt idx="3808">
                  <c:v>44326.666666666664</c:v>
                </c:pt>
                <c:pt idx="3809">
                  <c:v>44326.677083333336</c:v>
                </c:pt>
                <c:pt idx="3810">
                  <c:v>44326.6875</c:v>
                </c:pt>
                <c:pt idx="3811">
                  <c:v>44326.697916666664</c:v>
                </c:pt>
                <c:pt idx="3812">
                  <c:v>44326.708333333336</c:v>
                </c:pt>
                <c:pt idx="3813">
                  <c:v>44326.71875</c:v>
                </c:pt>
                <c:pt idx="3814">
                  <c:v>44326.729166666664</c:v>
                </c:pt>
                <c:pt idx="3815">
                  <c:v>44326.739583333336</c:v>
                </c:pt>
                <c:pt idx="3816">
                  <c:v>44326.75</c:v>
                </c:pt>
                <c:pt idx="3817">
                  <c:v>44326.760416666664</c:v>
                </c:pt>
                <c:pt idx="3818">
                  <c:v>44326.770833333336</c:v>
                </c:pt>
                <c:pt idx="3819">
                  <c:v>44326.78125</c:v>
                </c:pt>
                <c:pt idx="3820">
                  <c:v>44326.791666666664</c:v>
                </c:pt>
                <c:pt idx="3821">
                  <c:v>44326.802083333336</c:v>
                </c:pt>
                <c:pt idx="3822">
                  <c:v>44326.8125</c:v>
                </c:pt>
                <c:pt idx="3823">
                  <c:v>44326.822916666664</c:v>
                </c:pt>
                <c:pt idx="3824">
                  <c:v>44326.833333333336</c:v>
                </c:pt>
                <c:pt idx="3825">
                  <c:v>44326.84375</c:v>
                </c:pt>
                <c:pt idx="3826">
                  <c:v>44326.854166666664</c:v>
                </c:pt>
                <c:pt idx="3827">
                  <c:v>44326.864583333336</c:v>
                </c:pt>
                <c:pt idx="3828">
                  <c:v>44326.875</c:v>
                </c:pt>
                <c:pt idx="3829">
                  <c:v>44326.885416666664</c:v>
                </c:pt>
                <c:pt idx="3830">
                  <c:v>44326.895833333336</c:v>
                </c:pt>
                <c:pt idx="3831">
                  <c:v>44326.90625</c:v>
                </c:pt>
                <c:pt idx="3832">
                  <c:v>44326.916666666664</c:v>
                </c:pt>
                <c:pt idx="3833">
                  <c:v>44326.927083333336</c:v>
                </c:pt>
                <c:pt idx="3834">
                  <c:v>44326.9375</c:v>
                </c:pt>
                <c:pt idx="3835">
                  <c:v>44326.947916666664</c:v>
                </c:pt>
                <c:pt idx="3836">
                  <c:v>44326.958333333336</c:v>
                </c:pt>
                <c:pt idx="3837">
                  <c:v>44326.96875</c:v>
                </c:pt>
                <c:pt idx="3838">
                  <c:v>44326.979166666664</c:v>
                </c:pt>
                <c:pt idx="3839">
                  <c:v>44326.989583333336</c:v>
                </c:pt>
                <c:pt idx="3840">
                  <c:v>44327</c:v>
                </c:pt>
                <c:pt idx="3841">
                  <c:v>44327.010416666664</c:v>
                </c:pt>
                <c:pt idx="3842">
                  <c:v>44327.020833333336</c:v>
                </c:pt>
                <c:pt idx="3843">
                  <c:v>44327.03125</c:v>
                </c:pt>
                <c:pt idx="3844">
                  <c:v>44327.041666666664</c:v>
                </c:pt>
                <c:pt idx="3845">
                  <c:v>44327.052083333336</c:v>
                </c:pt>
                <c:pt idx="3846">
                  <c:v>44327.0625</c:v>
                </c:pt>
                <c:pt idx="3847">
                  <c:v>44327.072916666664</c:v>
                </c:pt>
                <c:pt idx="3848">
                  <c:v>44327.083333333336</c:v>
                </c:pt>
                <c:pt idx="3849">
                  <c:v>44327.09375</c:v>
                </c:pt>
                <c:pt idx="3850">
                  <c:v>44327.104166666664</c:v>
                </c:pt>
                <c:pt idx="3851">
                  <c:v>44327.114583333336</c:v>
                </c:pt>
                <c:pt idx="3852">
                  <c:v>44327.125</c:v>
                </c:pt>
                <c:pt idx="3853">
                  <c:v>44327.135416666664</c:v>
                </c:pt>
                <c:pt idx="3854">
                  <c:v>44327.145833333336</c:v>
                </c:pt>
                <c:pt idx="3855">
                  <c:v>44327.15625</c:v>
                </c:pt>
                <c:pt idx="3856">
                  <c:v>44327.166666666664</c:v>
                </c:pt>
                <c:pt idx="3857">
                  <c:v>44327.177083333336</c:v>
                </c:pt>
                <c:pt idx="3858">
                  <c:v>44327.1875</c:v>
                </c:pt>
                <c:pt idx="3859">
                  <c:v>44327.197916666664</c:v>
                </c:pt>
                <c:pt idx="3860">
                  <c:v>44327.208333333336</c:v>
                </c:pt>
                <c:pt idx="3861">
                  <c:v>44327.21875</c:v>
                </c:pt>
                <c:pt idx="3862">
                  <c:v>44327.229166666664</c:v>
                </c:pt>
                <c:pt idx="3863">
                  <c:v>44327.239583333336</c:v>
                </c:pt>
                <c:pt idx="3864">
                  <c:v>44327.25</c:v>
                </c:pt>
                <c:pt idx="3865">
                  <c:v>44327.260416666664</c:v>
                </c:pt>
                <c:pt idx="3866">
                  <c:v>44327.270833333336</c:v>
                </c:pt>
                <c:pt idx="3867">
                  <c:v>44327.28125</c:v>
                </c:pt>
                <c:pt idx="3868">
                  <c:v>44327.291666666664</c:v>
                </c:pt>
                <c:pt idx="3869">
                  <c:v>44327.302083333336</c:v>
                </c:pt>
                <c:pt idx="3870">
                  <c:v>44327.3125</c:v>
                </c:pt>
                <c:pt idx="3871">
                  <c:v>44327.322916666664</c:v>
                </c:pt>
                <c:pt idx="3872">
                  <c:v>44327.333333333336</c:v>
                </c:pt>
                <c:pt idx="3873">
                  <c:v>44327.34375</c:v>
                </c:pt>
                <c:pt idx="3874">
                  <c:v>44327.354166666664</c:v>
                </c:pt>
                <c:pt idx="3875">
                  <c:v>44327.364583333336</c:v>
                </c:pt>
                <c:pt idx="3876">
                  <c:v>44327.375</c:v>
                </c:pt>
                <c:pt idx="3877">
                  <c:v>44327.385416666664</c:v>
                </c:pt>
                <c:pt idx="3878">
                  <c:v>44327.395833333336</c:v>
                </c:pt>
                <c:pt idx="3879">
                  <c:v>44327.40625</c:v>
                </c:pt>
                <c:pt idx="3880">
                  <c:v>44327.416666666664</c:v>
                </c:pt>
                <c:pt idx="3881">
                  <c:v>44327.427083333336</c:v>
                </c:pt>
                <c:pt idx="3882">
                  <c:v>44327.4375</c:v>
                </c:pt>
                <c:pt idx="3883">
                  <c:v>44327.447916666664</c:v>
                </c:pt>
                <c:pt idx="3884">
                  <c:v>44327.458333333336</c:v>
                </c:pt>
                <c:pt idx="3885">
                  <c:v>44327.46875</c:v>
                </c:pt>
                <c:pt idx="3886">
                  <c:v>44327.479166666664</c:v>
                </c:pt>
                <c:pt idx="3887">
                  <c:v>44327.489583333336</c:v>
                </c:pt>
                <c:pt idx="3888">
                  <c:v>44327.5</c:v>
                </c:pt>
                <c:pt idx="3889">
                  <c:v>44327.510416666664</c:v>
                </c:pt>
                <c:pt idx="3890">
                  <c:v>44327.520833333336</c:v>
                </c:pt>
                <c:pt idx="3891">
                  <c:v>44327.53125</c:v>
                </c:pt>
                <c:pt idx="3892">
                  <c:v>44327.541666666664</c:v>
                </c:pt>
                <c:pt idx="3893">
                  <c:v>44327.552083333336</c:v>
                </c:pt>
                <c:pt idx="3894">
                  <c:v>44327.5625</c:v>
                </c:pt>
                <c:pt idx="3895">
                  <c:v>44327.572916666664</c:v>
                </c:pt>
                <c:pt idx="3896">
                  <c:v>44327.583333333336</c:v>
                </c:pt>
                <c:pt idx="3897">
                  <c:v>44327.59375</c:v>
                </c:pt>
                <c:pt idx="3898">
                  <c:v>44327.604166666664</c:v>
                </c:pt>
                <c:pt idx="3899">
                  <c:v>44327.614583333336</c:v>
                </c:pt>
                <c:pt idx="3900">
                  <c:v>44327.625</c:v>
                </c:pt>
                <c:pt idx="3901">
                  <c:v>44327.635416666664</c:v>
                </c:pt>
                <c:pt idx="3902">
                  <c:v>44327.645833333336</c:v>
                </c:pt>
                <c:pt idx="3903">
                  <c:v>44327.65625</c:v>
                </c:pt>
                <c:pt idx="3904">
                  <c:v>44327.666666666664</c:v>
                </c:pt>
                <c:pt idx="3905">
                  <c:v>44327.677083333336</c:v>
                </c:pt>
                <c:pt idx="3906">
                  <c:v>44327.6875</c:v>
                </c:pt>
                <c:pt idx="3907">
                  <c:v>44327.697916666664</c:v>
                </c:pt>
                <c:pt idx="3908">
                  <c:v>44327.708333333336</c:v>
                </c:pt>
                <c:pt idx="3909">
                  <c:v>44327.71875</c:v>
                </c:pt>
                <c:pt idx="3910">
                  <c:v>44327.729166666664</c:v>
                </c:pt>
                <c:pt idx="3911">
                  <c:v>44327.739583333336</c:v>
                </c:pt>
                <c:pt idx="3912">
                  <c:v>44327.75</c:v>
                </c:pt>
                <c:pt idx="3913">
                  <c:v>44327.760416666664</c:v>
                </c:pt>
                <c:pt idx="3914">
                  <c:v>44327.770833333336</c:v>
                </c:pt>
                <c:pt idx="3915">
                  <c:v>44327.78125</c:v>
                </c:pt>
                <c:pt idx="3916">
                  <c:v>44327.791666666664</c:v>
                </c:pt>
                <c:pt idx="3917">
                  <c:v>44327.802083333336</c:v>
                </c:pt>
                <c:pt idx="3918">
                  <c:v>44327.8125</c:v>
                </c:pt>
                <c:pt idx="3919">
                  <c:v>44327.822916666664</c:v>
                </c:pt>
                <c:pt idx="3920">
                  <c:v>44327.833333333336</c:v>
                </c:pt>
                <c:pt idx="3921">
                  <c:v>44327.84375</c:v>
                </c:pt>
                <c:pt idx="3922">
                  <c:v>44327.854166666664</c:v>
                </c:pt>
                <c:pt idx="3923">
                  <c:v>44327.864583333336</c:v>
                </c:pt>
                <c:pt idx="3924">
                  <c:v>44327.875</c:v>
                </c:pt>
                <c:pt idx="3925">
                  <c:v>44327.885416666664</c:v>
                </c:pt>
                <c:pt idx="3926">
                  <c:v>44327.895833333336</c:v>
                </c:pt>
                <c:pt idx="3927">
                  <c:v>44327.90625</c:v>
                </c:pt>
                <c:pt idx="3928">
                  <c:v>44327.916666666664</c:v>
                </c:pt>
                <c:pt idx="3929">
                  <c:v>44327.927083333336</c:v>
                </c:pt>
                <c:pt idx="3930">
                  <c:v>44327.9375</c:v>
                </c:pt>
                <c:pt idx="3931">
                  <c:v>44327.947916666664</c:v>
                </c:pt>
                <c:pt idx="3932">
                  <c:v>44327.958333333336</c:v>
                </c:pt>
                <c:pt idx="3933">
                  <c:v>44327.96875</c:v>
                </c:pt>
                <c:pt idx="3934">
                  <c:v>44327.979166666664</c:v>
                </c:pt>
                <c:pt idx="3935">
                  <c:v>44327.989583333336</c:v>
                </c:pt>
                <c:pt idx="3936">
                  <c:v>44328</c:v>
                </c:pt>
                <c:pt idx="3937">
                  <c:v>44328.010416666664</c:v>
                </c:pt>
                <c:pt idx="3938">
                  <c:v>44328.020833333336</c:v>
                </c:pt>
                <c:pt idx="3939">
                  <c:v>44328.03125</c:v>
                </c:pt>
                <c:pt idx="3940">
                  <c:v>44328.041666666664</c:v>
                </c:pt>
                <c:pt idx="3941">
                  <c:v>44328.052083333336</c:v>
                </c:pt>
                <c:pt idx="3942">
                  <c:v>44328.0625</c:v>
                </c:pt>
                <c:pt idx="3943">
                  <c:v>44328.072916666664</c:v>
                </c:pt>
                <c:pt idx="3944">
                  <c:v>44328.083333333336</c:v>
                </c:pt>
                <c:pt idx="3945">
                  <c:v>44328.09375</c:v>
                </c:pt>
                <c:pt idx="3946">
                  <c:v>44328.104166666664</c:v>
                </c:pt>
                <c:pt idx="3947">
                  <c:v>44328.114583333336</c:v>
                </c:pt>
                <c:pt idx="3948">
                  <c:v>44328.125</c:v>
                </c:pt>
                <c:pt idx="3949">
                  <c:v>44328.135416666664</c:v>
                </c:pt>
                <c:pt idx="3950">
                  <c:v>44328.145833333336</c:v>
                </c:pt>
                <c:pt idx="3951">
                  <c:v>44328.15625</c:v>
                </c:pt>
                <c:pt idx="3952">
                  <c:v>44328.166666666664</c:v>
                </c:pt>
                <c:pt idx="3953">
                  <c:v>44328.177083333336</c:v>
                </c:pt>
                <c:pt idx="3954">
                  <c:v>44328.1875</c:v>
                </c:pt>
                <c:pt idx="3955">
                  <c:v>44328.197916666664</c:v>
                </c:pt>
                <c:pt idx="3956">
                  <c:v>44328.208333333336</c:v>
                </c:pt>
                <c:pt idx="3957">
                  <c:v>44328.21875</c:v>
                </c:pt>
                <c:pt idx="3958">
                  <c:v>44328.229166666664</c:v>
                </c:pt>
                <c:pt idx="3959">
                  <c:v>44328.239583333336</c:v>
                </c:pt>
                <c:pt idx="3960">
                  <c:v>44328.25</c:v>
                </c:pt>
                <c:pt idx="3961">
                  <c:v>44328.260416666664</c:v>
                </c:pt>
                <c:pt idx="3962">
                  <c:v>44328.270833333336</c:v>
                </c:pt>
                <c:pt idx="3963">
                  <c:v>44328.28125</c:v>
                </c:pt>
                <c:pt idx="3964">
                  <c:v>44328.291666666664</c:v>
                </c:pt>
                <c:pt idx="3965">
                  <c:v>44328.302083333336</c:v>
                </c:pt>
                <c:pt idx="3966">
                  <c:v>44328.3125</c:v>
                </c:pt>
                <c:pt idx="3967">
                  <c:v>44328.322916666664</c:v>
                </c:pt>
                <c:pt idx="3968">
                  <c:v>44328.333333333336</c:v>
                </c:pt>
                <c:pt idx="3969">
                  <c:v>44328.34375</c:v>
                </c:pt>
                <c:pt idx="3970">
                  <c:v>44328.354166666664</c:v>
                </c:pt>
                <c:pt idx="3971">
                  <c:v>44328.364583333336</c:v>
                </c:pt>
                <c:pt idx="3972">
                  <c:v>44328.375</c:v>
                </c:pt>
                <c:pt idx="3973">
                  <c:v>44328.385416666664</c:v>
                </c:pt>
                <c:pt idx="3974">
                  <c:v>44328.395833333336</c:v>
                </c:pt>
                <c:pt idx="3975">
                  <c:v>44328.40625</c:v>
                </c:pt>
                <c:pt idx="3976">
                  <c:v>44328.416666666664</c:v>
                </c:pt>
                <c:pt idx="3977">
                  <c:v>44328.427083333336</c:v>
                </c:pt>
                <c:pt idx="3978">
                  <c:v>44328.4375</c:v>
                </c:pt>
                <c:pt idx="3979">
                  <c:v>44328.447916666664</c:v>
                </c:pt>
                <c:pt idx="3980">
                  <c:v>44328.458333333336</c:v>
                </c:pt>
                <c:pt idx="3981">
                  <c:v>44328.46875</c:v>
                </c:pt>
                <c:pt idx="3982">
                  <c:v>44328.479166666664</c:v>
                </c:pt>
                <c:pt idx="3983">
                  <c:v>44328.489583333336</c:v>
                </c:pt>
                <c:pt idx="3984">
                  <c:v>44328.5</c:v>
                </c:pt>
                <c:pt idx="3985">
                  <c:v>44328.510416666664</c:v>
                </c:pt>
                <c:pt idx="3986">
                  <c:v>44328.520833333336</c:v>
                </c:pt>
                <c:pt idx="3987">
                  <c:v>44328.53125</c:v>
                </c:pt>
                <c:pt idx="3988">
                  <c:v>44328.541666666664</c:v>
                </c:pt>
                <c:pt idx="3989">
                  <c:v>44328.552083333336</c:v>
                </c:pt>
                <c:pt idx="3990">
                  <c:v>44328.5625</c:v>
                </c:pt>
                <c:pt idx="3991">
                  <c:v>44328.572916666664</c:v>
                </c:pt>
                <c:pt idx="3992">
                  <c:v>44328.583333333336</c:v>
                </c:pt>
                <c:pt idx="3993">
                  <c:v>44328.59375</c:v>
                </c:pt>
                <c:pt idx="3994">
                  <c:v>44328.604166666664</c:v>
                </c:pt>
                <c:pt idx="3995">
                  <c:v>44328.614583333336</c:v>
                </c:pt>
                <c:pt idx="3996">
                  <c:v>44328.625</c:v>
                </c:pt>
                <c:pt idx="3997">
                  <c:v>44328.635416666664</c:v>
                </c:pt>
                <c:pt idx="3998">
                  <c:v>44328.645833333336</c:v>
                </c:pt>
                <c:pt idx="3999">
                  <c:v>44328.65625</c:v>
                </c:pt>
                <c:pt idx="4000">
                  <c:v>44328.666666666664</c:v>
                </c:pt>
                <c:pt idx="4001">
                  <c:v>44328.677083333336</c:v>
                </c:pt>
                <c:pt idx="4002">
                  <c:v>44328.6875</c:v>
                </c:pt>
                <c:pt idx="4003">
                  <c:v>44328.697916666664</c:v>
                </c:pt>
                <c:pt idx="4004">
                  <c:v>44328.708333333336</c:v>
                </c:pt>
                <c:pt idx="4005">
                  <c:v>44328.71875</c:v>
                </c:pt>
                <c:pt idx="4006">
                  <c:v>44328.729166666664</c:v>
                </c:pt>
                <c:pt idx="4007">
                  <c:v>44328.739583333336</c:v>
                </c:pt>
                <c:pt idx="4008">
                  <c:v>44328.75</c:v>
                </c:pt>
                <c:pt idx="4009">
                  <c:v>44328.760416666664</c:v>
                </c:pt>
                <c:pt idx="4010">
                  <c:v>44328.770833333336</c:v>
                </c:pt>
                <c:pt idx="4011">
                  <c:v>44328.78125</c:v>
                </c:pt>
                <c:pt idx="4012">
                  <c:v>44328.791666666664</c:v>
                </c:pt>
                <c:pt idx="4013">
                  <c:v>44328.802083333336</c:v>
                </c:pt>
                <c:pt idx="4014">
                  <c:v>44328.8125</c:v>
                </c:pt>
                <c:pt idx="4015">
                  <c:v>44328.822916666664</c:v>
                </c:pt>
                <c:pt idx="4016">
                  <c:v>44328.833333333336</c:v>
                </c:pt>
                <c:pt idx="4017">
                  <c:v>44328.84375</c:v>
                </c:pt>
                <c:pt idx="4018">
                  <c:v>44328.854166666664</c:v>
                </c:pt>
                <c:pt idx="4019">
                  <c:v>44328.864583333336</c:v>
                </c:pt>
                <c:pt idx="4020">
                  <c:v>44328.875</c:v>
                </c:pt>
                <c:pt idx="4021">
                  <c:v>44328.885416666664</c:v>
                </c:pt>
                <c:pt idx="4022">
                  <c:v>44328.895833333336</c:v>
                </c:pt>
                <c:pt idx="4023">
                  <c:v>44328.90625</c:v>
                </c:pt>
                <c:pt idx="4024">
                  <c:v>44328.916666666664</c:v>
                </c:pt>
                <c:pt idx="4025">
                  <c:v>44328.927083333336</c:v>
                </c:pt>
                <c:pt idx="4026">
                  <c:v>44328.9375</c:v>
                </c:pt>
                <c:pt idx="4027">
                  <c:v>44328.947916666664</c:v>
                </c:pt>
                <c:pt idx="4028">
                  <c:v>44328.958333333336</c:v>
                </c:pt>
                <c:pt idx="4029">
                  <c:v>44328.96875</c:v>
                </c:pt>
                <c:pt idx="4030">
                  <c:v>44328.979166666664</c:v>
                </c:pt>
                <c:pt idx="4031">
                  <c:v>44328.989583333336</c:v>
                </c:pt>
                <c:pt idx="4032">
                  <c:v>44329</c:v>
                </c:pt>
                <c:pt idx="4033">
                  <c:v>44329.010416666664</c:v>
                </c:pt>
                <c:pt idx="4034">
                  <c:v>44329.020833333336</c:v>
                </c:pt>
                <c:pt idx="4035">
                  <c:v>44329.03125</c:v>
                </c:pt>
                <c:pt idx="4036">
                  <c:v>44329.041666666664</c:v>
                </c:pt>
                <c:pt idx="4037">
                  <c:v>44329.052083333336</c:v>
                </c:pt>
                <c:pt idx="4038">
                  <c:v>44329.0625</c:v>
                </c:pt>
                <c:pt idx="4039">
                  <c:v>44329.072916666664</c:v>
                </c:pt>
                <c:pt idx="4040">
                  <c:v>44329.083333333336</c:v>
                </c:pt>
                <c:pt idx="4041">
                  <c:v>44329.09375</c:v>
                </c:pt>
                <c:pt idx="4042">
                  <c:v>44329.104166666664</c:v>
                </c:pt>
                <c:pt idx="4043">
                  <c:v>44329.114583333336</c:v>
                </c:pt>
                <c:pt idx="4044">
                  <c:v>44329.125</c:v>
                </c:pt>
                <c:pt idx="4045">
                  <c:v>44329.135416666664</c:v>
                </c:pt>
                <c:pt idx="4046">
                  <c:v>44329.145833333336</c:v>
                </c:pt>
                <c:pt idx="4047">
                  <c:v>44329.15625</c:v>
                </c:pt>
                <c:pt idx="4048">
                  <c:v>44329.166666666664</c:v>
                </c:pt>
                <c:pt idx="4049">
                  <c:v>44329.177083333336</c:v>
                </c:pt>
                <c:pt idx="4050">
                  <c:v>44329.1875</c:v>
                </c:pt>
                <c:pt idx="4051">
                  <c:v>44329.197916666664</c:v>
                </c:pt>
                <c:pt idx="4052">
                  <c:v>44329.208333333336</c:v>
                </c:pt>
                <c:pt idx="4053">
                  <c:v>44329.21875</c:v>
                </c:pt>
                <c:pt idx="4054">
                  <c:v>44329.229166666664</c:v>
                </c:pt>
                <c:pt idx="4055">
                  <c:v>44329.239583333336</c:v>
                </c:pt>
                <c:pt idx="4056">
                  <c:v>44329.25</c:v>
                </c:pt>
                <c:pt idx="4057">
                  <c:v>44329.260416666664</c:v>
                </c:pt>
                <c:pt idx="4058">
                  <c:v>44329.270833333336</c:v>
                </c:pt>
                <c:pt idx="4059">
                  <c:v>44329.28125</c:v>
                </c:pt>
                <c:pt idx="4060">
                  <c:v>44329.291666666664</c:v>
                </c:pt>
                <c:pt idx="4061">
                  <c:v>44329.302083333336</c:v>
                </c:pt>
                <c:pt idx="4062">
                  <c:v>44329.3125</c:v>
                </c:pt>
                <c:pt idx="4063">
                  <c:v>44329.322916666664</c:v>
                </c:pt>
                <c:pt idx="4064">
                  <c:v>44329.333333333336</c:v>
                </c:pt>
                <c:pt idx="4065">
                  <c:v>44329.34375</c:v>
                </c:pt>
                <c:pt idx="4066">
                  <c:v>44329.354166666664</c:v>
                </c:pt>
                <c:pt idx="4067">
                  <c:v>44329.364583333336</c:v>
                </c:pt>
                <c:pt idx="4068">
                  <c:v>44329.375</c:v>
                </c:pt>
                <c:pt idx="4069">
                  <c:v>44329.385416666664</c:v>
                </c:pt>
                <c:pt idx="4070">
                  <c:v>44329.395833333336</c:v>
                </c:pt>
                <c:pt idx="4071">
                  <c:v>44329.40625</c:v>
                </c:pt>
                <c:pt idx="4072">
                  <c:v>44329.416666666664</c:v>
                </c:pt>
                <c:pt idx="4073">
                  <c:v>44329.427083333336</c:v>
                </c:pt>
                <c:pt idx="4074">
                  <c:v>44329.4375</c:v>
                </c:pt>
                <c:pt idx="4075">
                  <c:v>44329.447916666664</c:v>
                </c:pt>
                <c:pt idx="4076">
                  <c:v>44329.458333333336</c:v>
                </c:pt>
                <c:pt idx="4077">
                  <c:v>44329.46875</c:v>
                </c:pt>
                <c:pt idx="4078">
                  <c:v>44329.479166666664</c:v>
                </c:pt>
                <c:pt idx="4079">
                  <c:v>44329.489583333336</c:v>
                </c:pt>
                <c:pt idx="4080">
                  <c:v>44329.5</c:v>
                </c:pt>
                <c:pt idx="4081">
                  <c:v>44329.510416666664</c:v>
                </c:pt>
                <c:pt idx="4082">
                  <c:v>44329.520833333336</c:v>
                </c:pt>
                <c:pt idx="4083">
                  <c:v>44329.53125</c:v>
                </c:pt>
                <c:pt idx="4084">
                  <c:v>44329.541666666664</c:v>
                </c:pt>
                <c:pt idx="4085">
                  <c:v>44329.552083333336</c:v>
                </c:pt>
                <c:pt idx="4086">
                  <c:v>44329.5625</c:v>
                </c:pt>
                <c:pt idx="4087">
                  <c:v>44329.572916666664</c:v>
                </c:pt>
                <c:pt idx="4088">
                  <c:v>44329.583333333336</c:v>
                </c:pt>
                <c:pt idx="4089">
                  <c:v>44329.59375</c:v>
                </c:pt>
                <c:pt idx="4090">
                  <c:v>44329.604166666664</c:v>
                </c:pt>
                <c:pt idx="4091">
                  <c:v>44329.614583333336</c:v>
                </c:pt>
                <c:pt idx="4092">
                  <c:v>44329.625</c:v>
                </c:pt>
                <c:pt idx="4093">
                  <c:v>44329.635416666664</c:v>
                </c:pt>
                <c:pt idx="4094">
                  <c:v>44329.645833333336</c:v>
                </c:pt>
                <c:pt idx="4095">
                  <c:v>44329.65625</c:v>
                </c:pt>
                <c:pt idx="4096">
                  <c:v>44329.666666666664</c:v>
                </c:pt>
                <c:pt idx="4097">
                  <c:v>44329.677083333336</c:v>
                </c:pt>
                <c:pt idx="4098">
                  <c:v>44329.6875</c:v>
                </c:pt>
                <c:pt idx="4099">
                  <c:v>44329.697916666664</c:v>
                </c:pt>
                <c:pt idx="4100">
                  <c:v>44329.708333333336</c:v>
                </c:pt>
                <c:pt idx="4101">
                  <c:v>44329.71875</c:v>
                </c:pt>
                <c:pt idx="4102">
                  <c:v>44329.729166666664</c:v>
                </c:pt>
                <c:pt idx="4103">
                  <c:v>44329.739583333336</c:v>
                </c:pt>
                <c:pt idx="4104">
                  <c:v>44329.75</c:v>
                </c:pt>
                <c:pt idx="4105">
                  <c:v>44329.760416666664</c:v>
                </c:pt>
                <c:pt idx="4106">
                  <c:v>44329.770833333336</c:v>
                </c:pt>
                <c:pt idx="4107">
                  <c:v>44329.78125</c:v>
                </c:pt>
                <c:pt idx="4108">
                  <c:v>44329.791666666664</c:v>
                </c:pt>
                <c:pt idx="4109">
                  <c:v>44329.802083333336</c:v>
                </c:pt>
                <c:pt idx="4110">
                  <c:v>44329.8125</c:v>
                </c:pt>
                <c:pt idx="4111">
                  <c:v>44329.822916666664</c:v>
                </c:pt>
                <c:pt idx="4112">
                  <c:v>44329.833333333336</c:v>
                </c:pt>
                <c:pt idx="4113">
                  <c:v>44329.84375</c:v>
                </c:pt>
                <c:pt idx="4114">
                  <c:v>44329.854166666664</c:v>
                </c:pt>
                <c:pt idx="4115">
                  <c:v>44329.864583333336</c:v>
                </c:pt>
                <c:pt idx="4116">
                  <c:v>44329.875</c:v>
                </c:pt>
                <c:pt idx="4117">
                  <c:v>44329.885416666664</c:v>
                </c:pt>
                <c:pt idx="4118">
                  <c:v>44329.895833333336</c:v>
                </c:pt>
                <c:pt idx="4119">
                  <c:v>44329.90625</c:v>
                </c:pt>
                <c:pt idx="4120">
                  <c:v>44329.916666666664</c:v>
                </c:pt>
                <c:pt idx="4121">
                  <c:v>44329.927083333336</c:v>
                </c:pt>
                <c:pt idx="4122">
                  <c:v>44329.9375</c:v>
                </c:pt>
                <c:pt idx="4123">
                  <c:v>44329.947916666664</c:v>
                </c:pt>
                <c:pt idx="4124">
                  <c:v>44329.958333333336</c:v>
                </c:pt>
                <c:pt idx="4125">
                  <c:v>44329.96875</c:v>
                </c:pt>
                <c:pt idx="4126">
                  <c:v>44329.979166666664</c:v>
                </c:pt>
                <c:pt idx="4127">
                  <c:v>44329.989583333336</c:v>
                </c:pt>
                <c:pt idx="4128">
                  <c:v>44330</c:v>
                </c:pt>
                <c:pt idx="4129">
                  <c:v>44330.010416666664</c:v>
                </c:pt>
                <c:pt idx="4130">
                  <c:v>44330.020833333336</c:v>
                </c:pt>
                <c:pt idx="4131">
                  <c:v>44330.03125</c:v>
                </c:pt>
                <c:pt idx="4132">
                  <c:v>44330.041666666664</c:v>
                </c:pt>
                <c:pt idx="4133">
                  <c:v>44330.052083333336</c:v>
                </c:pt>
                <c:pt idx="4134">
                  <c:v>44330.0625</c:v>
                </c:pt>
                <c:pt idx="4135">
                  <c:v>44330.072916666664</c:v>
                </c:pt>
                <c:pt idx="4136">
                  <c:v>44330.083333333336</c:v>
                </c:pt>
                <c:pt idx="4137">
                  <c:v>44330.09375</c:v>
                </c:pt>
                <c:pt idx="4138">
                  <c:v>44330.104166666664</c:v>
                </c:pt>
                <c:pt idx="4139">
                  <c:v>44330.114583333336</c:v>
                </c:pt>
                <c:pt idx="4140">
                  <c:v>44330.125</c:v>
                </c:pt>
                <c:pt idx="4141">
                  <c:v>44330.135416666664</c:v>
                </c:pt>
                <c:pt idx="4142">
                  <c:v>44330.145833333336</c:v>
                </c:pt>
                <c:pt idx="4143">
                  <c:v>44330.15625</c:v>
                </c:pt>
                <c:pt idx="4144">
                  <c:v>44330.166666666664</c:v>
                </c:pt>
                <c:pt idx="4145">
                  <c:v>44330.177083333336</c:v>
                </c:pt>
                <c:pt idx="4146">
                  <c:v>44330.1875</c:v>
                </c:pt>
                <c:pt idx="4147">
                  <c:v>44330.197916666664</c:v>
                </c:pt>
                <c:pt idx="4148">
                  <c:v>44330.208333333336</c:v>
                </c:pt>
                <c:pt idx="4149">
                  <c:v>44330.21875</c:v>
                </c:pt>
                <c:pt idx="4150">
                  <c:v>44330.229166666664</c:v>
                </c:pt>
                <c:pt idx="4151">
                  <c:v>44330.239583333336</c:v>
                </c:pt>
                <c:pt idx="4152">
                  <c:v>44330.25</c:v>
                </c:pt>
                <c:pt idx="4153">
                  <c:v>44330.260416666664</c:v>
                </c:pt>
                <c:pt idx="4154">
                  <c:v>44330.270833333336</c:v>
                </c:pt>
                <c:pt idx="4155">
                  <c:v>44330.28125</c:v>
                </c:pt>
                <c:pt idx="4156">
                  <c:v>44330.291666666664</c:v>
                </c:pt>
                <c:pt idx="4157">
                  <c:v>44330.302083333336</c:v>
                </c:pt>
                <c:pt idx="4158">
                  <c:v>44330.3125</c:v>
                </c:pt>
                <c:pt idx="4159">
                  <c:v>44330.322916666664</c:v>
                </c:pt>
                <c:pt idx="4160">
                  <c:v>44330.333333333336</c:v>
                </c:pt>
                <c:pt idx="4161">
                  <c:v>44330.34375</c:v>
                </c:pt>
                <c:pt idx="4162">
                  <c:v>44330.354166666664</c:v>
                </c:pt>
                <c:pt idx="4163">
                  <c:v>44330.364583333336</c:v>
                </c:pt>
                <c:pt idx="4164">
                  <c:v>44330.375</c:v>
                </c:pt>
                <c:pt idx="4165">
                  <c:v>44330.385416666664</c:v>
                </c:pt>
                <c:pt idx="4166">
                  <c:v>44330.395833333336</c:v>
                </c:pt>
                <c:pt idx="4167">
                  <c:v>44330.40625</c:v>
                </c:pt>
                <c:pt idx="4168">
                  <c:v>44330.416666666664</c:v>
                </c:pt>
                <c:pt idx="4169">
                  <c:v>44330.427083333336</c:v>
                </c:pt>
                <c:pt idx="4170">
                  <c:v>44330.4375</c:v>
                </c:pt>
                <c:pt idx="4171">
                  <c:v>44330.447916666664</c:v>
                </c:pt>
                <c:pt idx="4172">
                  <c:v>44330.458333333336</c:v>
                </c:pt>
                <c:pt idx="4173">
                  <c:v>44330.46875</c:v>
                </c:pt>
                <c:pt idx="4174">
                  <c:v>44330.479166666664</c:v>
                </c:pt>
                <c:pt idx="4175">
                  <c:v>44330.489583333336</c:v>
                </c:pt>
                <c:pt idx="4176">
                  <c:v>44330.5</c:v>
                </c:pt>
                <c:pt idx="4177">
                  <c:v>44330.510416666664</c:v>
                </c:pt>
                <c:pt idx="4178">
                  <c:v>44330.520833333336</c:v>
                </c:pt>
                <c:pt idx="4179">
                  <c:v>44330.53125</c:v>
                </c:pt>
                <c:pt idx="4180">
                  <c:v>44330.541666666664</c:v>
                </c:pt>
                <c:pt idx="4181">
                  <c:v>44330.552083333336</c:v>
                </c:pt>
                <c:pt idx="4182">
                  <c:v>44330.5625</c:v>
                </c:pt>
                <c:pt idx="4183">
                  <c:v>44330.572916666664</c:v>
                </c:pt>
                <c:pt idx="4184">
                  <c:v>44330.583333333336</c:v>
                </c:pt>
                <c:pt idx="4185">
                  <c:v>44330.59375</c:v>
                </c:pt>
                <c:pt idx="4186">
                  <c:v>44330.604166666664</c:v>
                </c:pt>
                <c:pt idx="4187">
                  <c:v>44330.614583333336</c:v>
                </c:pt>
                <c:pt idx="4188">
                  <c:v>44330.625</c:v>
                </c:pt>
                <c:pt idx="4189">
                  <c:v>44330.635416666664</c:v>
                </c:pt>
                <c:pt idx="4190">
                  <c:v>44330.645833333336</c:v>
                </c:pt>
                <c:pt idx="4191">
                  <c:v>44330.65625</c:v>
                </c:pt>
                <c:pt idx="4192">
                  <c:v>44330.666666666664</c:v>
                </c:pt>
                <c:pt idx="4193">
                  <c:v>44330.677083333336</c:v>
                </c:pt>
                <c:pt idx="4194">
                  <c:v>44330.6875</c:v>
                </c:pt>
                <c:pt idx="4195">
                  <c:v>44330.697916666664</c:v>
                </c:pt>
                <c:pt idx="4196">
                  <c:v>44330.708333333336</c:v>
                </c:pt>
                <c:pt idx="4197">
                  <c:v>44330.71875</c:v>
                </c:pt>
                <c:pt idx="4198">
                  <c:v>44330.729166666664</c:v>
                </c:pt>
                <c:pt idx="4199">
                  <c:v>44330.739583333336</c:v>
                </c:pt>
                <c:pt idx="4200">
                  <c:v>44330.75</c:v>
                </c:pt>
                <c:pt idx="4201">
                  <c:v>44330.760416666664</c:v>
                </c:pt>
                <c:pt idx="4202">
                  <c:v>44330.770833333336</c:v>
                </c:pt>
                <c:pt idx="4203">
                  <c:v>44330.78125</c:v>
                </c:pt>
                <c:pt idx="4204">
                  <c:v>44330.791666666664</c:v>
                </c:pt>
                <c:pt idx="4205">
                  <c:v>44330.802083333336</c:v>
                </c:pt>
                <c:pt idx="4206">
                  <c:v>44330.8125</c:v>
                </c:pt>
                <c:pt idx="4207">
                  <c:v>44330.822916666664</c:v>
                </c:pt>
                <c:pt idx="4208">
                  <c:v>44330.833333333336</c:v>
                </c:pt>
                <c:pt idx="4209">
                  <c:v>44330.84375</c:v>
                </c:pt>
                <c:pt idx="4210">
                  <c:v>44330.854166666664</c:v>
                </c:pt>
                <c:pt idx="4211">
                  <c:v>44330.864583333336</c:v>
                </c:pt>
                <c:pt idx="4212">
                  <c:v>44330.875</c:v>
                </c:pt>
                <c:pt idx="4213">
                  <c:v>44330.885416666664</c:v>
                </c:pt>
                <c:pt idx="4214">
                  <c:v>44330.895833333336</c:v>
                </c:pt>
                <c:pt idx="4215">
                  <c:v>44330.90625</c:v>
                </c:pt>
                <c:pt idx="4216">
                  <c:v>44330.916666666664</c:v>
                </c:pt>
                <c:pt idx="4217">
                  <c:v>44330.927083333336</c:v>
                </c:pt>
                <c:pt idx="4218">
                  <c:v>44330.9375</c:v>
                </c:pt>
                <c:pt idx="4219">
                  <c:v>44330.947916666664</c:v>
                </c:pt>
                <c:pt idx="4220">
                  <c:v>44330.958333333336</c:v>
                </c:pt>
                <c:pt idx="4221">
                  <c:v>44330.96875</c:v>
                </c:pt>
                <c:pt idx="4222">
                  <c:v>44330.979166666664</c:v>
                </c:pt>
                <c:pt idx="4223">
                  <c:v>44330.989583333336</c:v>
                </c:pt>
                <c:pt idx="4224">
                  <c:v>44331</c:v>
                </c:pt>
                <c:pt idx="4225">
                  <c:v>44331.010416666664</c:v>
                </c:pt>
                <c:pt idx="4226">
                  <c:v>44331.020833333336</c:v>
                </c:pt>
                <c:pt idx="4227">
                  <c:v>44331.03125</c:v>
                </c:pt>
                <c:pt idx="4228">
                  <c:v>44331.041666666664</c:v>
                </c:pt>
                <c:pt idx="4229">
                  <c:v>44331.052083333336</c:v>
                </c:pt>
                <c:pt idx="4230">
                  <c:v>44331.0625</c:v>
                </c:pt>
                <c:pt idx="4231">
                  <c:v>44331.072916666664</c:v>
                </c:pt>
                <c:pt idx="4232">
                  <c:v>44331.083333333336</c:v>
                </c:pt>
                <c:pt idx="4233">
                  <c:v>44331.09375</c:v>
                </c:pt>
                <c:pt idx="4234">
                  <c:v>44331.104166666664</c:v>
                </c:pt>
                <c:pt idx="4235">
                  <c:v>44331.114583333336</c:v>
                </c:pt>
                <c:pt idx="4236">
                  <c:v>44331.125</c:v>
                </c:pt>
                <c:pt idx="4237">
                  <c:v>44331.135416666664</c:v>
                </c:pt>
                <c:pt idx="4238">
                  <c:v>44331.145833333336</c:v>
                </c:pt>
                <c:pt idx="4239">
                  <c:v>44331.15625</c:v>
                </c:pt>
                <c:pt idx="4240">
                  <c:v>44331.166666666664</c:v>
                </c:pt>
                <c:pt idx="4241">
                  <c:v>44331.177083333336</c:v>
                </c:pt>
                <c:pt idx="4242">
                  <c:v>44331.1875</c:v>
                </c:pt>
                <c:pt idx="4243">
                  <c:v>44331.197916666664</c:v>
                </c:pt>
                <c:pt idx="4244">
                  <c:v>44331.208333333336</c:v>
                </c:pt>
                <c:pt idx="4245">
                  <c:v>44331.21875</c:v>
                </c:pt>
                <c:pt idx="4246">
                  <c:v>44331.229166666664</c:v>
                </c:pt>
                <c:pt idx="4247">
                  <c:v>44331.239583333336</c:v>
                </c:pt>
                <c:pt idx="4248">
                  <c:v>44331.25</c:v>
                </c:pt>
                <c:pt idx="4249">
                  <c:v>44331.260416666664</c:v>
                </c:pt>
                <c:pt idx="4250">
                  <c:v>44331.270833333336</c:v>
                </c:pt>
                <c:pt idx="4251">
                  <c:v>44331.28125</c:v>
                </c:pt>
                <c:pt idx="4252">
                  <c:v>44331.291666666664</c:v>
                </c:pt>
                <c:pt idx="4253">
                  <c:v>44331.302083333336</c:v>
                </c:pt>
                <c:pt idx="4254">
                  <c:v>44331.3125</c:v>
                </c:pt>
                <c:pt idx="4255">
                  <c:v>44331.322916666664</c:v>
                </c:pt>
                <c:pt idx="4256">
                  <c:v>44331.333333333336</c:v>
                </c:pt>
                <c:pt idx="4257">
                  <c:v>44331.34375</c:v>
                </c:pt>
                <c:pt idx="4258">
                  <c:v>44331.354166666664</c:v>
                </c:pt>
                <c:pt idx="4259">
                  <c:v>44331.364583333336</c:v>
                </c:pt>
                <c:pt idx="4260">
                  <c:v>44331.375</c:v>
                </c:pt>
                <c:pt idx="4261">
                  <c:v>44331.385416666664</c:v>
                </c:pt>
                <c:pt idx="4262">
                  <c:v>44331.395833333336</c:v>
                </c:pt>
                <c:pt idx="4263">
                  <c:v>44331.40625</c:v>
                </c:pt>
                <c:pt idx="4264">
                  <c:v>44331.416666666664</c:v>
                </c:pt>
                <c:pt idx="4265">
                  <c:v>44331.427083333336</c:v>
                </c:pt>
                <c:pt idx="4266">
                  <c:v>44331.4375</c:v>
                </c:pt>
                <c:pt idx="4267">
                  <c:v>44331.447916666664</c:v>
                </c:pt>
                <c:pt idx="4268">
                  <c:v>44331.458333333336</c:v>
                </c:pt>
                <c:pt idx="4269">
                  <c:v>44331.46875</c:v>
                </c:pt>
                <c:pt idx="4270">
                  <c:v>44331.479166666664</c:v>
                </c:pt>
                <c:pt idx="4271">
                  <c:v>44331.489583333336</c:v>
                </c:pt>
                <c:pt idx="4272">
                  <c:v>44331.5</c:v>
                </c:pt>
                <c:pt idx="4273">
                  <c:v>44331.510416666664</c:v>
                </c:pt>
                <c:pt idx="4274">
                  <c:v>44331.520833333336</c:v>
                </c:pt>
                <c:pt idx="4275">
                  <c:v>44331.53125</c:v>
                </c:pt>
                <c:pt idx="4276">
                  <c:v>44331.541666666664</c:v>
                </c:pt>
                <c:pt idx="4277">
                  <c:v>44331.552083333336</c:v>
                </c:pt>
                <c:pt idx="4278">
                  <c:v>44331.5625</c:v>
                </c:pt>
                <c:pt idx="4279">
                  <c:v>44331.572916666664</c:v>
                </c:pt>
                <c:pt idx="4280">
                  <c:v>44331.583333333336</c:v>
                </c:pt>
                <c:pt idx="4281">
                  <c:v>44331.59375</c:v>
                </c:pt>
                <c:pt idx="4282">
                  <c:v>44331.604166666664</c:v>
                </c:pt>
                <c:pt idx="4283">
                  <c:v>44331.614583333336</c:v>
                </c:pt>
                <c:pt idx="4284">
                  <c:v>44331.625</c:v>
                </c:pt>
                <c:pt idx="4285">
                  <c:v>44331.635416666664</c:v>
                </c:pt>
                <c:pt idx="4286">
                  <c:v>44331.645833333336</c:v>
                </c:pt>
                <c:pt idx="4287">
                  <c:v>44331.65625</c:v>
                </c:pt>
                <c:pt idx="4288">
                  <c:v>44331.666666666664</c:v>
                </c:pt>
                <c:pt idx="4289">
                  <c:v>44331.677083333336</c:v>
                </c:pt>
                <c:pt idx="4290">
                  <c:v>44331.6875</c:v>
                </c:pt>
                <c:pt idx="4291">
                  <c:v>44331.697916666664</c:v>
                </c:pt>
                <c:pt idx="4292">
                  <c:v>44331.708333333336</c:v>
                </c:pt>
                <c:pt idx="4293">
                  <c:v>44331.71875</c:v>
                </c:pt>
                <c:pt idx="4294">
                  <c:v>44331.729166666664</c:v>
                </c:pt>
                <c:pt idx="4295">
                  <c:v>44331.739583333336</c:v>
                </c:pt>
                <c:pt idx="4296">
                  <c:v>44331.75</c:v>
                </c:pt>
                <c:pt idx="4297">
                  <c:v>44331.760416666664</c:v>
                </c:pt>
                <c:pt idx="4298">
                  <c:v>44331.770833333336</c:v>
                </c:pt>
                <c:pt idx="4299">
                  <c:v>44331.78125</c:v>
                </c:pt>
                <c:pt idx="4300">
                  <c:v>44331.791666666664</c:v>
                </c:pt>
                <c:pt idx="4301">
                  <c:v>44331.802083333336</c:v>
                </c:pt>
                <c:pt idx="4302">
                  <c:v>44331.8125</c:v>
                </c:pt>
                <c:pt idx="4303">
                  <c:v>44331.822916666664</c:v>
                </c:pt>
                <c:pt idx="4304">
                  <c:v>44331.833333333336</c:v>
                </c:pt>
                <c:pt idx="4305">
                  <c:v>44331.84375</c:v>
                </c:pt>
                <c:pt idx="4306">
                  <c:v>44331.854166666664</c:v>
                </c:pt>
                <c:pt idx="4307">
                  <c:v>44331.864583333336</c:v>
                </c:pt>
                <c:pt idx="4308">
                  <c:v>44331.875</c:v>
                </c:pt>
                <c:pt idx="4309">
                  <c:v>44331.885416666664</c:v>
                </c:pt>
                <c:pt idx="4310">
                  <c:v>44331.895833333336</c:v>
                </c:pt>
                <c:pt idx="4311">
                  <c:v>44331.90625</c:v>
                </c:pt>
                <c:pt idx="4312">
                  <c:v>44331.916666666664</c:v>
                </c:pt>
                <c:pt idx="4313">
                  <c:v>44331.927083333336</c:v>
                </c:pt>
                <c:pt idx="4314">
                  <c:v>44331.9375</c:v>
                </c:pt>
                <c:pt idx="4315">
                  <c:v>44331.947916666664</c:v>
                </c:pt>
                <c:pt idx="4316">
                  <c:v>44331.958333333336</c:v>
                </c:pt>
                <c:pt idx="4317">
                  <c:v>44331.96875</c:v>
                </c:pt>
                <c:pt idx="4318">
                  <c:v>44331.979166666664</c:v>
                </c:pt>
                <c:pt idx="4319">
                  <c:v>44331.989583333336</c:v>
                </c:pt>
                <c:pt idx="4320">
                  <c:v>44332</c:v>
                </c:pt>
                <c:pt idx="4321">
                  <c:v>44332.010416666664</c:v>
                </c:pt>
                <c:pt idx="4322">
                  <c:v>44332.020833333336</c:v>
                </c:pt>
                <c:pt idx="4323">
                  <c:v>44332.03125</c:v>
                </c:pt>
                <c:pt idx="4324">
                  <c:v>44332.041666666664</c:v>
                </c:pt>
                <c:pt idx="4325">
                  <c:v>44332.052083333336</c:v>
                </c:pt>
                <c:pt idx="4326">
                  <c:v>44332.0625</c:v>
                </c:pt>
                <c:pt idx="4327">
                  <c:v>44332.072916666664</c:v>
                </c:pt>
                <c:pt idx="4328">
                  <c:v>44332.083333333336</c:v>
                </c:pt>
                <c:pt idx="4329">
                  <c:v>44332.09375</c:v>
                </c:pt>
                <c:pt idx="4330">
                  <c:v>44332.104166666664</c:v>
                </c:pt>
                <c:pt idx="4331">
                  <c:v>44332.114583333336</c:v>
                </c:pt>
                <c:pt idx="4332">
                  <c:v>44332.125</c:v>
                </c:pt>
                <c:pt idx="4333">
                  <c:v>44332.135416666664</c:v>
                </c:pt>
                <c:pt idx="4334">
                  <c:v>44332.145833333336</c:v>
                </c:pt>
                <c:pt idx="4335">
                  <c:v>44332.15625</c:v>
                </c:pt>
                <c:pt idx="4336">
                  <c:v>44332.166666666664</c:v>
                </c:pt>
                <c:pt idx="4337">
                  <c:v>44332.177083333336</c:v>
                </c:pt>
                <c:pt idx="4338">
                  <c:v>44332.1875</c:v>
                </c:pt>
                <c:pt idx="4339">
                  <c:v>44332.197916666664</c:v>
                </c:pt>
                <c:pt idx="4340">
                  <c:v>44332.208333333336</c:v>
                </c:pt>
                <c:pt idx="4341">
                  <c:v>44332.21875</c:v>
                </c:pt>
                <c:pt idx="4342">
                  <c:v>44332.229166666664</c:v>
                </c:pt>
                <c:pt idx="4343">
                  <c:v>44332.239583333336</c:v>
                </c:pt>
                <c:pt idx="4344">
                  <c:v>44332.25</c:v>
                </c:pt>
                <c:pt idx="4345">
                  <c:v>44332.260416666664</c:v>
                </c:pt>
                <c:pt idx="4346">
                  <c:v>44332.270833333336</c:v>
                </c:pt>
                <c:pt idx="4347">
                  <c:v>44332.28125</c:v>
                </c:pt>
                <c:pt idx="4348">
                  <c:v>44332.291666666664</c:v>
                </c:pt>
                <c:pt idx="4349">
                  <c:v>44332.302083333336</c:v>
                </c:pt>
                <c:pt idx="4350">
                  <c:v>44332.3125</c:v>
                </c:pt>
                <c:pt idx="4351">
                  <c:v>44332.322916666664</c:v>
                </c:pt>
                <c:pt idx="4352">
                  <c:v>44332.333333333336</c:v>
                </c:pt>
                <c:pt idx="4353">
                  <c:v>44332.34375</c:v>
                </c:pt>
                <c:pt idx="4354">
                  <c:v>44332.354166666664</c:v>
                </c:pt>
                <c:pt idx="4355">
                  <c:v>44332.364583333336</c:v>
                </c:pt>
                <c:pt idx="4356">
                  <c:v>44332.375</c:v>
                </c:pt>
                <c:pt idx="4357">
                  <c:v>44332.385416666664</c:v>
                </c:pt>
                <c:pt idx="4358">
                  <c:v>44332.395833333336</c:v>
                </c:pt>
                <c:pt idx="4359">
                  <c:v>44332.40625</c:v>
                </c:pt>
                <c:pt idx="4360">
                  <c:v>44332.416666666664</c:v>
                </c:pt>
                <c:pt idx="4361">
                  <c:v>44332.427083333336</c:v>
                </c:pt>
                <c:pt idx="4362">
                  <c:v>44332.4375</c:v>
                </c:pt>
                <c:pt idx="4363">
                  <c:v>44332.447916666664</c:v>
                </c:pt>
                <c:pt idx="4364">
                  <c:v>44332.458333333336</c:v>
                </c:pt>
                <c:pt idx="4365">
                  <c:v>44332.46875</c:v>
                </c:pt>
                <c:pt idx="4366">
                  <c:v>44332.479166666664</c:v>
                </c:pt>
                <c:pt idx="4367">
                  <c:v>44332.489583333336</c:v>
                </c:pt>
                <c:pt idx="4368">
                  <c:v>44332.5</c:v>
                </c:pt>
                <c:pt idx="4369">
                  <c:v>44332.510416666664</c:v>
                </c:pt>
                <c:pt idx="4370">
                  <c:v>44332.520833333336</c:v>
                </c:pt>
                <c:pt idx="4371">
                  <c:v>44332.53125</c:v>
                </c:pt>
                <c:pt idx="4372">
                  <c:v>44332.541666666664</c:v>
                </c:pt>
                <c:pt idx="4373">
                  <c:v>44332.552083333336</c:v>
                </c:pt>
                <c:pt idx="4374">
                  <c:v>44332.5625</c:v>
                </c:pt>
                <c:pt idx="4375">
                  <c:v>44332.572916666664</c:v>
                </c:pt>
                <c:pt idx="4376">
                  <c:v>44332.583333333336</c:v>
                </c:pt>
                <c:pt idx="4377">
                  <c:v>44332.59375</c:v>
                </c:pt>
                <c:pt idx="4378">
                  <c:v>44332.604166666664</c:v>
                </c:pt>
                <c:pt idx="4379">
                  <c:v>44332.614583333336</c:v>
                </c:pt>
                <c:pt idx="4380">
                  <c:v>44332.625</c:v>
                </c:pt>
                <c:pt idx="4381">
                  <c:v>44332.635416666664</c:v>
                </c:pt>
                <c:pt idx="4382">
                  <c:v>44332.645833333336</c:v>
                </c:pt>
                <c:pt idx="4383">
                  <c:v>44332.65625</c:v>
                </c:pt>
                <c:pt idx="4384">
                  <c:v>44332.666666666664</c:v>
                </c:pt>
                <c:pt idx="4385">
                  <c:v>44332.677083333336</c:v>
                </c:pt>
                <c:pt idx="4386">
                  <c:v>44332.6875</c:v>
                </c:pt>
                <c:pt idx="4387">
                  <c:v>44332.697916666664</c:v>
                </c:pt>
                <c:pt idx="4388">
                  <c:v>44332.708333333336</c:v>
                </c:pt>
                <c:pt idx="4389">
                  <c:v>44332.71875</c:v>
                </c:pt>
                <c:pt idx="4390">
                  <c:v>44332.729166666664</c:v>
                </c:pt>
                <c:pt idx="4391">
                  <c:v>44332.739583333336</c:v>
                </c:pt>
                <c:pt idx="4392">
                  <c:v>44332.75</c:v>
                </c:pt>
                <c:pt idx="4393">
                  <c:v>44332.760416666664</c:v>
                </c:pt>
                <c:pt idx="4394">
                  <c:v>44332.770833333336</c:v>
                </c:pt>
                <c:pt idx="4395">
                  <c:v>44332.78125</c:v>
                </c:pt>
                <c:pt idx="4396">
                  <c:v>44332.791666666664</c:v>
                </c:pt>
                <c:pt idx="4397">
                  <c:v>44332.802083333336</c:v>
                </c:pt>
                <c:pt idx="4398">
                  <c:v>44332.8125</c:v>
                </c:pt>
                <c:pt idx="4399">
                  <c:v>44332.822916666664</c:v>
                </c:pt>
                <c:pt idx="4400">
                  <c:v>44332.833333333336</c:v>
                </c:pt>
                <c:pt idx="4401">
                  <c:v>44332.84375</c:v>
                </c:pt>
                <c:pt idx="4402">
                  <c:v>44332.854166666664</c:v>
                </c:pt>
                <c:pt idx="4403">
                  <c:v>44332.864583333336</c:v>
                </c:pt>
                <c:pt idx="4404">
                  <c:v>44332.875</c:v>
                </c:pt>
                <c:pt idx="4405">
                  <c:v>44332.885416666664</c:v>
                </c:pt>
                <c:pt idx="4406">
                  <c:v>44332.895833333336</c:v>
                </c:pt>
                <c:pt idx="4407">
                  <c:v>44332.90625</c:v>
                </c:pt>
                <c:pt idx="4408">
                  <c:v>44332.916666666664</c:v>
                </c:pt>
                <c:pt idx="4409">
                  <c:v>44332.927083333336</c:v>
                </c:pt>
                <c:pt idx="4410">
                  <c:v>44332.9375</c:v>
                </c:pt>
                <c:pt idx="4411">
                  <c:v>44332.947916666664</c:v>
                </c:pt>
                <c:pt idx="4412">
                  <c:v>44332.958333333336</c:v>
                </c:pt>
                <c:pt idx="4413">
                  <c:v>44332.96875</c:v>
                </c:pt>
                <c:pt idx="4414">
                  <c:v>44332.979166666664</c:v>
                </c:pt>
                <c:pt idx="4415">
                  <c:v>44332.989583333336</c:v>
                </c:pt>
                <c:pt idx="4416">
                  <c:v>44333</c:v>
                </c:pt>
                <c:pt idx="4417">
                  <c:v>44333.010416666664</c:v>
                </c:pt>
                <c:pt idx="4418">
                  <c:v>44333.020833333336</c:v>
                </c:pt>
                <c:pt idx="4419">
                  <c:v>44333.03125</c:v>
                </c:pt>
                <c:pt idx="4420">
                  <c:v>44333.041666666664</c:v>
                </c:pt>
                <c:pt idx="4421">
                  <c:v>44333.052083333336</c:v>
                </c:pt>
                <c:pt idx="4422">
                  <c:v>44333.0625</c:v>
                </c:pt>
                <c:pt idx="4423">
                  <c:v>44333.072916666664</c:v>
                </c:pt>
                <c:pt idx="4424">
                  <c:v>44333.083333333336</c:v>
                </c:pt>
                <c:pt idx="4425">
                  <c:v>44333.09375</c:v>
                </c:pt>
                <c:pt idx="4426">
                  <c:v>44333.104166666664</c:v>
                </c:pt>
                <c:pt idx="4427">
                  <c:v>44333.114583333336</c:v>
                </c:pt>
                <c:pt idx="4428">
                  <c:v>44333.125</c:v>
                </c:pt>
                <c:pt idx="4429">
                  <c:v>44333.135416666664</c:v>
                </c:pt>
                <c:pt idx="4430">
                  <c:v>44333.145833333336</c:v>
                </c:pt>
                <c:pt idx="4431">
                  <c:v>44333.15625</c:v>
                </c:pt>
                <c:pt idx="4432">
                  <c:v>44333.166666666664</c:v>
                </c:pt>
                <c:pt idx="4433">
                  <c:v>44333.177083333336</c:v>
                </c:pt>
                <c:pt idx="4434">
                  <c:v>44333.1875</c:v>
                </c:pt>
                <c:pt idx="4435">
                  <c:v>44333.197916666664</c:v>
                </c:pt>
                <c:pt idx="4436">
                  <c:v>44333.208333333336</c:v>
                </c:pt>
                <c:pt idx="4437">
                  <c:v>44333.21875</c:v>
                </c:pt>
                <c:pt idx="4438">
                  <c:v>44333.229166666664</c:v>
                </c:pt>
                <c:pt idx="4439">
                  <c:v>44333.239583333336</c:v>
                </c:pt>
                <c:pt idx="4440">
                  <c:v>44333.25</c:v>
                </c:pt>
                <c:pt idx="4441">
                  <c:v>44333.260416666664</c:v>
                </c:pt>
                <c:pt idx="4442">
                  <c:v>44333.270833333336</c:v>
                </c:pt>
                <c:pt idx="4443">
                  <c:v>44333.28125</c:v>
                </c:pt>
                <c:pt idx="4444">
                  <c:v>44333.291666666664</c:v>
                </c:pt>
                <c:pt idx="4445">
                  <c:v>44333.302083333336</c:v>
                </c:pt>
                <c:pt idx="4446">
                  <c:v>44333.3125</c:v>
                </c:pt>
                <c:pt idx="4447">
                  <c:v>44333.322916666664</c:v>
                </c:pt>
                <c:pt idx="4448">
                  <c:v>44333.333333333336</c:v>
                </c:pt>
                <c:pt idx="4449">
                  <c:v>44333.34375</c:v>
                </c:pt>
                <c:pt idx="4450">
                  <c:v>44333.354166666664</c:v>
                </c:pt>
                <c:pt idx="4451">
                  <c:v>44333.364583333336</c:v>
                </c:pt>
                <c:pt idx="4452">
                  <c:v>44333.375</c:v>
                </c:pt>
                <c:pt idx="4453">
                  <c:v>44333.385416666664</c:v>
                </c:pt>
                <c:pt idx="4454">
                  <c:v>44333.395833333336</c:v>
                </c:pt>
                <c:pt idx="4455">
                  <c:v>44333.40625</c:v>
                </c:pt>
                <c:pt idx="4456">
                  <c:v>44333.416666666664</c:v>
                </c:pt>
                <c:pt idx="4457">
                  <c:v>44333.427083333336</c:v>
                </c:pt>
                <c:pt idx="4458">
                  <c:v>44333.4375</c:v>
                </c:pt>
                <c:pt idx="4459">
                  <c:v>44333.447916666664</c:v>
                </c:pt>
                <c:pt idx="4460">
                  <c:v>44333.458333333336</c:v>
                </c:pt>
                <c:pt idx="4461">
                  <c:v>44333.46875</c:v>
                </c:pt>
                <c:pt idx="4462">
                  <c:v>44333.479166666664</c:v>
                </c:pt>
                <c:pt idx="4463">
                  <c:v>44333.489583333336</c:v>
                </c:pt>
                <c:pt idx="4464">
                  <c:v>44333.5</c:v>
                </c:pt>
                <c:pt idx="4465">
                  <c:v>44333.510416666664</c:v>
                </c:pt>
                <c:pt idx="4466">
                  <c:v>44333.520833333336</c:v>
                </c:pt>
                <c:pt idx="4467">
                  <c:v>44333.53125</c:v>
                </c:pt>
                <c:pt idx="4468">
                  <c:v>44333.541666666664</c:v>
                </c:pt>
                <c:pt idx="4469">
                  <c:v>44333.552083333336</c:v>
                </c:pt>
                <c:pt idx="4470">
                  <c:v>44333.5625</c:v>
                </c:pt>
                <c:pt idx="4471">
                  <c:v>44333.572916666664</c:v>
                </c:pt>
                <c:pt idx="4472">
                  <c:v>44333.583333333336</c:v>
                </c:pt>
                <c:pt idx="4473">
                  <c:v>44333.59375</c:v>
                </c:pt>
                <c:pt idx="4474">
                  <c:v>44333.604166666664</c:v>
                </c:pt>
                <c:pt idx="4475">
                  <c:v>44333.614583333336</c:v>
                </c:pt>
                <c:pt idx="4476">
                  <c:v>44333.625</c:v>
                </c:pt>
                <c:pt idx="4477">
                  <c:v>44333.635416666664</c:v>
                </c:pt>
                <c:pt idx="4478">
                  <c:v>44333.645833333336</c:v>
                </c:pt>
                <c:pt idx="4479">
                  <c:v>44333.65625</c:v>
                </c:pt>
                <c:pt idx="4480">
                  <c:v>44333.666666666664</c:v>
                </c:pt>
                <c:pt idx="4481">
                  <c:v>44333.677083333336</c:v>
                </c:pt>
                <c:pt idx="4482">
                  <c:v>44333.6875</c:v>
                </c:pt>
                <c:pt idx="4483">
                  <c:v>44333.697916666664</c:v>
                </c:pt>
                <c:pt idx="4484">
                  <c:v>44333.708333333336</c:v>
                </c:pt>
                <c:pt idx="4485">
                  <c:v>44333.71875</c:v>
                </c:pt>
                <c:pt idx="4486">
                  <c:v>44333.729166666664</c:v>
                </c:pt>
                <c:pt idx="4487">
                  <c:v>44333.739583333336</c:v>
                </c:pt>
                <c:pt idx="4488">
                  <c:v>44333.75</c:v>
                </c:pt>
                <c:pt idx="4489">
                  <c:v>44333.760416666664</c:v>
                </c:pt>
                <c:pt idx="4490">
                  <c:v>44333.770833333336</c:v>
                </c:pt>
                <c:pt idx="4491">
                  <c:v>44333.78125</c:v>
                </c:pt>
                <c:pt idx="4492">
                  <c:v>44333.791666666664</c:v>
                </c:pt>
                <c:pt idx="4493">
                  <c:v>44333.802083333336</c:v>
                </c:pt>
                <c:pt idx="4494">
                  <c:v>44333.8125</c:v>
                </c:pt>
                <c:pt idx="4495">
                  <c:v>44333.822916666664</c:v>
                </c:pt>
                <c:pt idx="4496">
                  <c:v>44333.833333333336</c:v>
                </c:pt>
                <c:pt idx="4497">
                  <c:v>44333.84375</c:v>
                </c:pt>
                <c:pt idx="4498">
                  <c:v>44333.854166666664</c:v>
                </c:pt>
                <c:pt idx="4499">
                  <c:v>44333.864583333336</c:v>
                </c:pt>
                <c:pt idx="4500">
                  <c:v>44333.875</c:v>
                </c:pt>
                <c:pt idx="4501">
                  <c:v>44333.885416666664</c:v>
                </c:pt>
                <c:pt idx="4502">
                  <c:v>44333.895833333336</c:v>
                </c:pt>
                <c:pt idx="4503">
                  <c:v>44333.90625</c:v>
                </c:pt>
                <c:pt idx="4504">
                  <c:v>44333.916666666664</c:v>
                </c:pt>
                <c:pt idx="4505">
                  <c:v>44333.927083333336</c:v>
                </c:pt>
                <c:pt idx="4506">
                  <c:v>44333.9375</c:v>
                </c:pt>
                <c:pt idx="4507">
                  <c:v>44333.947916666664</c:v>
                </c:pt>
                <c:pt idx="4508">
                  <c:v>44333.958333333336</c:v>
                </c:pt>
                <c:pt idx="4509">
                  <c:v>44333.96875</c:v>
                </c:pt>
                <c:pt idx="4510">
                  <c:v>44333.979166666664</c:v>
                </c:pt>
                <c:pt idx="4511">
                  <c:v>44333.989583333336</c:v>
                </c:pt>
                <c:pt idx="4512">
                  <c:v>44334</c:v>
                </c:pt>
                <c:pt idx="4513">
                  <c:v>44334.010416666664</c:v>
                </c:pt>
                <c:pt idx="4514">
                  <c:v>44334.020833333336</c:v>
                </c:pt>
                <c:pt idx="4515">
                  <c:v>44334.03125</c:v>
                </c:pt>
                <c:pt idx="4516">
                  <c:v>44334.041666666664</c:v>
                </c:pt>
                <c:pt idx="4517">
                  <c:v>44334.052083333336</c:v>
                </c:pt>
                <c:pt idx="4518">
                  <c:v>44334.0625</c:v>
                </c:pt>
                <c:pt idx="4519">
                  <c:v>44334.072916666664</c:v>
                </c:pt>
                <c:pt idx="4520">
                  <c:v>44334.083333333336</c:v>
                </c:pt>
                <c:pt idx="4521">
                  <c:v>44334.09375</c:v>
                </c:pt>
                <c:pt idx="4522">
                  <c:v>44334.104166666664</c:v>
                </c:pt>
                <c:pt idx="4523">
                  <c:v>44334.114583333336</c:v>
                </c:pt>
                <c:pt idx="4524">
                  <c:v>44334.125</c:v>
                </c:pt>
                <c:pt idx="4525">
                  <c:v>44334.135416666664</c:v>
                </c:pt>
                <c:pt idx="4526">
                  <c:v>44334.145833333336</c:v>
                </c:pt>
                <c:pt idx="4527">
                  <c:v>44334.15625</c:v>
                </c:pt>
                <c:pt idx="4528">
                  <c:v>44334.166666666664</c:v>
                </c:pt>
                <c:pt idx="4529">
                  <c:v>44334.177083333336</c:v>
                </c:pt>
                <c:pt idx="4530">
                  <c:v>44334.1875</c:v>
                </c:pt>
                <c:pt idx="4531">
                  <c:v>44334.197916666664</c:v>
                </c:pt>
                <c:pt idx="4532">
                  <c:v>44334.208333333336</c:v>
                </c:pt>
                <c:pt idx="4533">
                  <c:v>44334.21875</c:v>
                </c:pt>
                <c:pt idx="4534">
                  <c:v>44334.229166666664</c:v>
                </c:pt>
                <c:pt idx="4535">
                  <c:v>44334.239583333336</c:v>
                </c:pt>
                <c:pt idx="4536">
                  <c:v>44334.25</c:v>
                </c:pt>
                <c:pt idx="4537">
                  <c:v>44334.260416666664</c:v>
                </c:pt>
                <c:pt idx="4538">
                  <c:v>44334.270833333336</c:v>
                </c:pt>
                <c:pt idx="4539">
                  <c:v>44334.28125</c:v>
                </c:pt>
                <c:pt idx="4540">
                  <c:v>44334.291666666664</c:v>
                </c:pt>
                <c:pt idx="4541">
                  <c:v>44334.302083333336</c:v>
                </c:pt>
                <c:pt idx="4542">
                  <c:v>44334.3125</c:v>
                </c:pt>
                <c:pt idx="4543">
                  <c:v>44334.322916666664</c:v>
                </c:pt>
                <c:pt idx="4544">
                  <c:v>44334.333333333336</c:v>
                </c:pt>
                <c:pt idx="4545">
                  <c:v>44334.34375</c:v>
                </c:pt>
                <c:pt idx="4546">
                  <c:v>44334.354166666664</c:v>
                </c:pt>
                <c:pt idx="4547">
                  <c:v>44334.364583333336</c:v>
                </c:pt>
                <c:pt idx="4548">
                  <c:v>44334.375</c:v>
                </c:pt>
                <c:pt idx="4549">
                  <c:v>44334.385416666664</c:v>
                </c:pt>
                <c:pt idx="4550">
                  <c:v>44334.395833333336</c:v>
                </c:pt>
                <c:pt idx="4551">
                  <c:v>44334.40625</c:v>
                </c:pt>
                <c:pt idx="4552">
                  <c:v>44334.416666666664</c:v>
                </c:pt>
                <c:pt idx="4553">
                  <c:v>44334.427083333336</c:v>
                </c:pt>
                <c:pt idx="4554">
                  <c:v>44334.4375</c:v>
                </c:pt>
                <c:pt idx="4555">
                  <c:v>44334.447916666664</c:v>
                </c:pt>
                <c:pt idx="4556">
                  <c:v>44334.458333333336</c:v>
                </c:pt>
                <c:pt idx="4557">
                  <c:v>44334.46875</c:v>
                </c:pt>
                <c:pt idx="4558">
                  <c:v>44334.479166666664</c:v>
                </c:pt>
                <c:pt idx="4559">
                  <c:v>44334.489583333336</c:v>
                </c:pt>
                <c:pt idx="4560">
                  <c:v>44334.5</c:v>
                </c:pt>
                <c:pt idx="4561">
                  <c:v>44334.510416666664</c:v>
                </c:pt>
                <c:pt idx="4562">
                  <c:v>44334.520833333336</c:v>
                </c:pt>
                <c:pt idx="4563">
                  <c:v>44334.53125</c:v>
                </c:pt>
                <c:pt idx="4564">
                  <c:v>44334.541666666664</c:v>
                </c:pt>
                <c:pt idx="4565">
                  <c:v>44334.552083333336</c:v>
                </c:pt>
                <c:pt idx="4566">
                  <c:v>44334.5625</c:v>
                </c:pt>
                <c:pt idx="4567">
                  <c:v>44334.572916666664</c:v>
                </c:pt>
                <c:pt idx="4568">
                  <c:v>44334.583333333336</c:v>
                </c:pt>
                <c:pt idx="4569">
                  <c:v>44334.59375</c:v>
                </c:pt>
                <c:pt idx="4570">
                  <c:v>44334.604166666664</c:v>
                </c:pt>
                <c:pt idx="4571">
                  <c:v>44334.614583333336</c:v>
                </c:pt>
                <c:pt idx="4572">
                  <c:v>44334.625</c:v>
                </c:pt>
                <c:pt idx="4573">
                  <c:v>44334.635416666664</c:v>
                </c:pt>
                <c:pt idx="4574">
                  <c:v>44334.645833333336</c:v>
                </c:pt>
                <c:pt idx="4575">
                  <c:v>44334.65625</c:v>
                </c:pt>
                <c:pt idx="4576">
                  <c:v>44334.666666666664</c:v>
                </c:pt>
                <c:pt idx="4577">
                  <c:v>44334.677083333336</c:v>
                </c:pt>
                <c:pt idx="4578">
                  <c:v>44334.6875</c:v>
                </c:pt>
                <c:pt idx="4579">
                  <c:v>44334.697916666664</c:v>
                </c:pt>
                <c:pt idx="4580">
                  <c:v>44334.708333333336</c:v>
                </c:pt>
                <c:pt idx="4581">
                  <c:v>44334.71875</c:v>
                </c:pt>
                <c:pt idx="4582">
                  <c:v>44334.729166666664</c:v>
                </c:pt>
                <c:pt idx="4583">
                  <c:v>44334.739583333336</c:v>
                </c:pt>
                <c:pt idx="4584">
                  <c:v>44334.75</c:v>
                </c:pt>
                <c:pt idx="4585">
                  <c:v>44334.760416666664</c:v>
                </c:pt>
                <c:pt idx="4586">
                  <c:v>44334.770833333336</c:v>
                </c:pt>
                <c:pt idx="4587">
                  <c:v>44334.78125</c:v>
                </c:pt>
                <c:pt idx="4588">
                  <c:v>44334.791666666664</c:v>
                </c:pt>
                <c:pt idx="4589">
                  <c:v>44334.802083333336</c:v>
                </c:pt>
                <c:pt idx="4590">
                  <c:v>44334.8125</c:v>
                </c:pt>
                <c:pt idx="4591">
                  <c:v>44334.822916666664</c:v>
                </c:pt>
                <c:pt idx="4592">
                  <c:v>44334.833333333336</c:v>
                </c:pt>
                <c:pt idx="4593">
                  <c:v>44334.84375</c:v>
                </c:pt>
                <c:pt idx="4594">
                  <c:v>44334.854166666664</c:v>
                </c:pt>
                <c:pt idx="4595">
                  <c:v>44334.864583333336</c:v>
                </c:pt>
                <c:pt idx="4596">
                  <c:v>44334.875</c:v>
                </c:pt>
                <c:pt idx="4597">
                  <c:v>44334.885416666664</c:v>
                </c:pt>
                <c:pt idx="4598">
                  <c:v>44334.895833333336</c:v>
                </c:pt>
                <c:pt idx="4599">
                  <c:v>44334.90625</c:v>
                </c:pt>
                <c:pt idx="4600">
                  <c:v>44334.916666666664</c:v>
                </c:pt>
                <c:pt idx="4601">
                  <c:v>44334.927083333336</c:v>
                </c:pt>
                <c:pt idx="4602">
                  <c:v>44334.9375</c:v>
                </c:pt>
                <c:pt idx="4603">
                  <c:v>44334.947916666664</c:v>
                </c:pt>
                <c:pt idx="4604">
                  <c:v>44334.958333333336</c:v>
                </c:pt>
                <c:pt idx="4605">
                  <c:v>44334.96875</c:v>
                </c:pt>
                <c:pt idx="4606">
                  <c:v>44334.979166666664</c:v>
                </c:pt>
                <c:pt idx="4607">
                  <c:v>44334.989583333336</c:v>
                </c:pt>
                <c:pt idx="4608">
                  <c:v>44335</c:v>
                </c:pt>
                <c:pt idx="4609">
                  <c:v>44335.010416666664</c:v>
                </c:pt>
                <c:pt idx="4610">
                  <c:v>44335.020833333336</c:v>
                </c:pt>
                <c:pt idx="4611">
                  <c:v>44335.03125</c:v>
                </c:pt>
                <c:pt idx="4612">
                  <c:v>44335.041666666664</c:v>
                </c:pt>
                <c:pt idx="4613">
                  <c:v>44335.052083333336</c:v>
                </c:pt>
                <c:pt idx="4614">
                  <c:v>44335.0625</c:v>
                </c:pt>
                <c:pt idx="4615">
                  <c:v>44335.072916666664</c:v>
                </c:pt>
                <c:pt idx="4616">
                  <c:v>44335.083333333336</c:v>
                </c:pt>
                <c:pt idx="4617">
                  <c:v>44335.09375</c:v>
                </c:pt>
                <c:pt idx="4618">
                  <c:v>44335.104166666664</c:v>
                </c:pt>
                <c:pt idx="4619">
                  <c:v>44335.114583333336</c:v>
                </c:pt>
                <c:pt idx="4620">
                  <c:v>44335.125</c:v>
                </c:pt>
                <c:pt idx="4621">
                  <c:v>44335.135416666664</c:v>
                </c:pt>
                <c:pt idx="4622">
                  <c:v>44335.145833333336</c:v>
                </c:pt>
                <c:pt idx="4623">
                  <c:v>44335.15625</c:v>
                </c:pt>
                <c:pt idx="4624">
                  <c:v>44335.166666666664</c:v>
                </c:pt>
                <c:pt idx="4625">
                  <c:v>44335.177083333336</c:v>
                </c:pt>
                <c:pt idx="4626">
                  <c:v>44335.1875</c:v>
                </c:pt>
                <c:pt idx="4627">
                  <c:v>44335.197916666664</c:v>
                </c:pt>
                <c:pt idx="4628">
                  <c:v>44335.208333333336</c:v>
                </c:pt>
                <c:pt idx="4629">
                  <c:v>44335.21875</c:v>
                </c:pt>
                <c:pt idx="4630">
                  <c:v>44335.229166666664</c:v>
                </c:pt>
                <c:pt idx="4631">
                  <c:v>44335.239583333336</c:v>
                </c:pt>
                <c:pt idx="4632">
                  <c:v>44335.25</c:v>
                </c:pt>
                <c:pt idx="4633">
                  <c:v>44335.260416666664</c:v>
                </c:pt>
                <c:pt idx="4634">
                  <c:v>44335.270833333336</c:v>
                </c:pt>
                <c:pt idx="4635">
                  <c:v>44335.28125</c:v>
                </c:pt>
                <c:pt idx="4636">
                  <c:v>44335.291666666664</c:v>
                </c:pt>
                <c:pt idx="4637">
                  <c:v>44335.302083333336</c:v>
                </c:pt>
                <c:pt idx="4638">
                  <c:v>44335.3125</c:v>
                </c:pt>
                <c:pt idx="4639">
                  <c:v>44335.322916666664</c:v>
                </c:pt>
                <c:pt idx="4640">
                  <c:v>44335.333333333336</c:v>
                </c:pt>
                <c:pt idx="4641">
                  <c:v>44335.34375</c:v>
                </c:pt>
                <c:pt idx="4642">
                  <c:v>44335.354166666664</c:v>
                </c:pt>
                <c:pt idx="4643">
                  <c:v>44335.364583333336</c:v>
                </c:pt>
                <c:pt idx="4644">
                  <c:v>44335.375</c:v>
                </c:pt>
                <c:pt idx="4645">
                  <c:v>44335.385416666664</c:v>
                </c:pt>
                <c:pt idx="4646">
                  <c:v>44335.395833333336</c:v>
                </c:pt>
                <c:pt idx="4647">
                  <c:v>44335.40625</c:v>
                </c:pt>
                <c:pt idx="4648">
                  <c:v>44335.416666666664</c:v>
                </c:pt>
                <c:pt idx="4649">
                  <c:v>44335.427083333336</c:v>
                </c:pt>
                <c:pt idx="4650">
                  <c:v>44335.4375</c:v>
                </c:pt>
                <c:pt idx="4651">
                  <c:v>44335.447916666664</c:v>
                </c:pt>
                <c:pt idx="4652">
                  <c:v>44335.458333333336</c:v>
                </c:pt>
                <c:pt idx="4653">
                  <c:v>44335.46875</c:v>
                </c:pt>
                <c:pt idx="4654">
                  <c:v>44335.479166666664</c:v>
                </c:pt>
                <c:pt idx="4655">
                  <c:v>44335.489583333336</c:v>
                </c:pt>
                <c:pt idx="4656">
                  <c:v>44335.5</c:v>
                </c:pt>
                <c:pt idx="4657">
                  <c:v>44335.510416666664</c:v>
                </c:pt>
                <c:pt idx="4658">
                  <c:v>44335.520833333336</c:v>
                </c:pt>
                <c:pt idx="4659">
                  <c:v>44335.53125</c:v>
                </c:pt>
                <c:pt idx="4660">
                  <c:v>44335.541666666664</c:v>
                </c:pt>
                <c:pt idx="4661">
                  <c:v>44335.552083333336</c:v>
                </c:pt>
                <c:pt idx="4662">
                  <c:v>44335.5625</c:v>
                </c:pt>
                <c:pt idx="4663">
                  <c:v>44335.572916666664</c:v>
                </c:pt>
                <c:pt idx="4664">
                  <c:v>44335.583333333336</c:v>
                </c:pt>
                <c:pt idx="4665">
                  <c:v>44335.59375</c:v>
                </c:pt>
                <c:pt idx="4666">
                  <c:v>44335.604166666664</c:v>
                </c:pt>
                <c:pt idx="4667">
                  <c:v>44335.614583333336</c:v>
                </c:pt>
                <c:pt idx="4668">
                  <c:v>44335.625</c:v>
                </c:pt>
                <c:pt idx="4669">
                  <c:v>44335.635416666664</c:v>
                </c:pt>
                <c:pt idx="4670">
                  <c:v>44335.645833333336</c:v>
                </c:pt>
                <c:pt idx="4671">
                  <c:v>44335.65625</c:v>
                </c:pt>
                <c:pt idx="4672">
                  <c:v>44335.666666666664</c:v>
                </c:pt>
                <c:pt idx="4673">
                  <c:v>44335.677083333336</c:v>
                </c:pt>
                <c:pt idx="4674">
                  <c:v>44335.6875</c:v>
                </c:pt>
                <c:pt idx="4675">
                  <c:v>44335.697916666664</c:v>
                </c:pt>
                <c:pt idx="4676">
                  <c:v>44335.708333333336</c:v>
                </c:pt>
                <c:pt idx="4677">
                  <c:v>44335.71875</c:v>
                </c:pt>
                <c:pt idx="4678">
                  <c:v>44335.729166666664</c:v>
                </c:pt>
                <c:pt idx="4679">
                  <c:v>44335.739583333336</c:v>
                </c:pt>
                <c:pt idx="4680">
                  <c:v>44335.75</c:v>
                </c:pt>
                <c:pt idx="4681">
                  <c:v>44335.760416666664</c:v>
                </c:pt>
                <c:pt idx="4682">
                  <c:v>44335.770833333336</c:v>
                </c:pt>
                <c:pt idx="4683">
                  <c:v>44335.78125</c:v>
                </c:pt>
                <c:pt idx="4684">
                  <c:v>44335.791666666664</c:v>
                </c:pt>
                <c:pt idx="4685">
                  <c:v>44335.802083333336</c:v>
                </c:pt>
                <c:pt idx="4686">
                  <c:v>44335.8125</c:v>
                </c:pt>
                <c:pt idx="4687">
                  <c:v>44335.822916666664</c:v>
                </c:pt>
                <c:pt idx="4688">
                  <c:v>44335.833333333336</c:v>
                </c:pt>
                <c:pt idx="4689">
                  <c:v>44335.84375</c:v>
                </c:pt>
                <c:pt idx="4690">
                  <c:v>44335.854166666664</c:v>
                </c:pt>
                <c:pt idx="4691">
                  <c:v>44335.864583333336</c:v>
                </c:pt>
                <c:pt idx="4692">
                  <c:v>44335.875</c:v>
                </c:pt>
                <c:pt idx="4693">
                  <c:v>44335.885416666664</c:v>
                </c:pt>
                <c:pt idx="4694">
                  <c:v>44335.895833333336</c:v>
                </c:pt>
                <c:pt idx="4695">
                  <c:v>44335.90625</c:v>
                </c:pt>
                <c:pt idx="4696">
                  <c:v>44335.916666666664</c:v>
                </c:pt>
                <c:pt idx="4697">
                  <c:v>44335.927083333336</c:v>
                </c:pt>
                <c:pt idx="4698">
                  <c:v>44335.9375</c:v>
                </c:pt>
                <c:pt idx="4699">
                  <c:v>44335.947916666664</c:v>
                </c:pt>
                <c:pt idx="4700">
                  <c:v>44335.958333333336</c:v>
                </c:pt>
                <c:pt idx="4701">
                  <c:v>44335.96875</c:v>
                </c:pt>
                <c:pt idx="4702">
                  <c:v>44335.979166666664</c:v>
                </c:pt>
                <c:pt idx="4703">
                  <c:v>44335.989583333336</c:v>
                </c:pt>
                <c:pt idx="4704">
                  <c:v>44336</c:v>
                </c:pt>
                <c:pt idx="4705">
                  <c:v>44336.010416666664</c:v>
                </c:pt>
                <c:pt idx="4706">
                  <c:v>44336.020833333336</c:v>
                </c:pt>
                <c:pt idx="4707">
                  <c:v>44336.03125</c:v>
                </c:pt>
                <c:pt idx="4708">
                  <c:v>44336.041666666664</c:v>
                </c:pt>
                <c:pt idx="4709">
                  <c:v>44336.052083333336</c:v>
                </c:pt>
                <c:pt idx="4710">
                  <c:v>44336.0625</c:v>
                </c:pt>
                <c:pt idx="4711">
                  <c:v>44336.072916666664</c:v>
                </c:pt>
                <c:pt idx="4712">
                  <c:v>44336.083333333336</c:v>
                </c:pt>
                <c:pt idx="4713">
                  <c:v>44336.09375</c:v>
                </c:pt>
                <c:pt idx="4714">
                  <c:v>44336.104166666664</c:v>
                </c:pt>
                <c:pt idx="4715">
                  <c:v>44336.114583333336</c:v>
                </c:pt>
                <c:pt idx="4716">
                  <c:v>44336.125</c:v>
                </c:pt>
                <c:pt idx="4717">
                  <c:v>44336.135416666664</c:v>
                </c:pt>
                <c:pt idx="4718">
                  <c:v>44336.145833333336</c:v>
                </c:pt>
                <c:pt idx="4719">
                  <c:v>44336.15625</c:v>
                </c:pt>
                <c:pt idx="4720">
                  <c:v>44336.166666666664</c:v>
                </c:pt>
                <c:pt idx="4721">
                  <c:v>44336.177083333336</c:v>
                </c:pt>
                <c:pt idx="4722">
                  <c:v>44336.1875</c:v>
                </c:pt>
                <c:pt idx="4723">
                  <c:v>44336.197916666664</c:v>
                </c:pt>
                <c:pt idx="4724">
                  <c:v>44336.208333333336</c:v>
                </c:pt>
                <c:pt idx="4725">
                  <c:v>44336.21875</c:v>
                </c:pt>
                <c:pt idx="4726">
                  <c:v>44336.229166666664</c:v>
                </c:pt>
                <c:pt idx="4727">
                  <c:v>44336.239583333336</c:v>
                </c:pt>
                <c:pt idx="4728">
                  <c:v>44336.25</c:v>
                </c:pt>
                <c:pt idx="4729">
                  <c:v>44336.260416666664</c:v>
                </c:pt>
                <c:pt idx="4730">
                  <c:v>44336.270833333336</c:v>
                </c:pt>
                <c:pt idx="4731">
                  <c:v>44336.28125</c:v>
                </c:pt>
                <c:pt idx="4732">
                  <c:v>44336.291666666664</c:v>
                </c:pt>
                <c:pt idx="4733">
                  <c:v>44336.302083333336</c:v>
                </c:pt>
                <c:pt idx="4734">
                  <c:v>44336.3125</c:v>
                </c:pt>
                <c:pt idx="4735">
                  <c:v>44336.322916666664</c:v>
                </c:pt>
                <c:pt idx="4736">
                  <c:v>44336.333333333336</c:v>
                </c:pt>
                <c:pt idx="4737">
                  <c:v>44336.34375</c:v>
                </c:pt>
                <c:pt idx="4738">
                  <c:v>44336.354166666664</c:v>
                </c:pt>
                <c:pt idx="4739">
                  <c:v>44336.364583333336</c:v>
                </c:pt>
                <c:pt idx="4740">
                  <c:v>44336.375</c:v>
                </c:pt>
                <c:pt idx="4741">
                  <c:v>44336.385416666664</c:v>
                </c:pt>
                <c:pt idx="4742">
                  <c:v>44336.395833333336</c:v>
                </c:pt>
                <c:pt idx="4743">
                  <c:v>44336.40625</c:v>
                </c:pt>
                <c:pt idx="4744">
                  <c:v>44336.416666666664</c:v>
                </c:pt>
                <c:pt idx="4745">
                  <c:v>44336.427083333336</c:v>
                </c:pt>
                <c:pt idx="4746">
                  <c:v>44336.4375</c:v>
                </c:pt>
                <c:pt idx="4747">
                  <c:v>44336.447916666664</c:v>
                </c:pt>
                <c:pt idx="4748">
                  <c:v>44336.458333333336</c:v>
                </c:pt>
                <c:pt idx="4749">
                  <c:v>44336.46875</c:v>
                </c:pt>
                <c:pt idx="4750">
                  <c:v>44336.479166666664</c:v>
                </c:pt>
                <c:pt idx="4751">
                  <c:v>44336.489583333336</c:v>
                </c:pt>
                <c:pt idx="4752">
                  <c:v>44336.5</c:v>
                </c:pt>
                <c:pt idx="4753">
                  <c:v>44336.510416666664</c:v>
                </c:pt>
                <c:pt idx="4754">
                  <c:v>44336.520833333336</c:v>
                </c:pt>
                <c:pt idx="4755">
                  <c:v>44336.53125</c:v>
                </c:pt>
                <c:pt idx="4756">
                  <c:v>44336.541666666664</c:v>
                </c:pt>
                <c:pt idx="4757">
                  <c:v>44336.552083333336</c:v>
                </c:pt>
                <c:pt idx="4758">
                  <c:v>44336.5625</c:v>
                </c:pt>
                <c:pt idx="4759">
                  <c:v>44336.572916666664</c:v>
                </c:pt>
                <c:pt idx="4760">
                  <c:v>44336.583333333336</c:v>
                </c:pt>
                <c:pt idx="4761">
                  <c:v>44336.59375</c:v>
                </c:pt>
                <c:pt idx="4762">
                  <c:v>44336.604166666664</c:v>
                </c:pt>
                <c:pt idx="4763">
                  <c:v>44336.614583333336</c:v>
                </c:pt>
                <c:pt idx="4764">
                  <c:v>44336.625</c:v>
                </c:pt>
                <c:pt idx="4765">
                  <c:v>44336.635416666664</c:v>
                </c:pt>
                <c:pt idx="4766">
                  <c:v>44336.645833333336</c:v>
                </c:pt>
                <c:pt idx="4767">
                  <c:v>44336.65625</c:v>
                </c:pt>
                <c:pt idx="4768">
                  <c:v>44336.666666666664</c:v>
                </c:pt>
                <c:pt idx="4769">
                  <c:v>44336.677083333336</c:v>
                </c:pt>
                <c:pt idx="4770">
                  <c:v>44336.6875</c:v>
                </c:pt>
                <c:pt idx="4771">
                  <c:v>44336.697916666664</c:v>
                </c:pt>
                <c:pt idx="4772">
                  <c:v>44336.708333333336</c:v>
                </c:pt>
                <c:pt idx="4773">
                  <c:v>44336.71875</c:v>
                </c:pt>
                <c:pt idx="4774">
                  <c:v>44336.729166666664</c:v>
                </c:pt>
                <c:pt idx="4775">
                  <c:v>44336.739583333336</c:v>
                </c:pt>
                <c:pt idx="4776">
                  <c:v>44336.75</c:v>
                </c:pt>
                <c:pt idx="4777">
                  <c:v>44336.760416666664</c:v>
                </c:pt>
                <c:pt idx="4778">
                  <c:v>44336.770833333336</c:v>
                </c:pt>
                <c:pt idx="4779">
                  <c:v>44336.78125</c:v>
                </c:pt>
                <c:pt idx="4780">
                  <c:v>44336.791666666664</c:v>
                </c:pt>
                <c:pt idx="4781">
                  <c:v>44336.802083333336</c:v>
                </c:pt>
                <c:pt idx="4782">
                  <c:v>44336.8125</c:v>
                </c:pt>
                <c:pt idx="4783">
                  <c:v>44336.822916666664</c:v>
                </c:pt>
                <c:pt idx="4784">
                  <c:v>44336.833333333336</c:v>
                </c:pt>
                <c:pt idx="4785">
                  <c:v>44336.84375</c:v>
                </c:pt>
                <c:pt idx="4786">
                  <c:v>44336.854166666664</c:v>
                </c:pt>
                <c:pt idx="4787">
                  <c:v>44336.864583333336</c:v>
                </c:pt>
                <c:pt idx="4788">
                  <c:v>44336.875</c:v>
                </c:pt>
                <c:pt idx="4789">
                  <c:v>44336.885416666664</c:v>
                </c:pt>
                <c:pt idx="4790">
                  <c:v>44336.895833333336</c:v>
                </c:pt>
                <c:pt idx="4791">
                  <c:v>44336.90625</c:v>
                </c:pt>
                <c:pt idx="4792">
                  <c:v>44336.916666666664</c:v>
                </c:pt>
                <c:pt idx="4793">
                  <c:v>44336.927083333336</c:v>
                </c:pt>
                <c:pt idx="4794">
                  <c:v>44336.9375</c:v>
                </c:pt>
                <c:pt idx="4795">
                  <c:v>44336.947916666664</c:v>
                </c:pt>
                <c:pt idx="4796">
                  <c:v>44336.958333333336</c:v>
                </c:pt>
                <c:pt idx="4797">
                  <c:v>44336.96875</c:v>
                </c:pt>
                <c:pt idx="4798">
                  <c:v>44336.979166666664</c:v>
                </c:pt>
                <c:pt idx="4799">
                  <c:v>44336.989583333336</c:v>
                </c:pt>
                <c:pt idx="4800">
                  <c:v>44337</c:v>
                </c:pt>
                <c:pt idx="4801">
                  <c:v>44337.010416666664</c:v>
                </c:pt>
                <c:pt idx="4802">
                  <c:v>44337.020833333336</c:v>
                </c:pt>
                <c:pt idx="4803">
                  <c:v>44337.03125</c:v>
                </c:pt>
                <c:pt idx="4804">
                  <c:v>44337.041666666664</c:v>
                </c:pt>
                <c:pt idx="4805">
                  <c:v>44337.052083333336</c:v>
                </c:pt>
                <c:pt idx="4806">
                  <c:v>44337.0625</c:v>
                </c:pt>
                <c:pt idx="4807">
                  <c:v>44337.072916666664</c:v>
                </c:pt>
                <c:pt idx="4808">
                  <c:v>44337.083333333336</c:v>
                </c:pt>
                <c:pt idx="4809">
                  <c:v>44337.09375</c:v>
                </c:pt>
                <c:pt idx="4810">
                  <c:v>44337.104166666664</c:v>
                </c:pt>
                <c:pt idx="4811">
                  <c:v>44337.114583333336</c:v>
                </c:pt>
                <c:pt idx="4812">
                  <c:v>44337.125</c:v>
                </c:pt>
                <c:pt idx="4813">
                  <c:v>44337.135416666664</c:v>
                </c:pt>
                <c:pt idx="4814">
                  <c:v>44337.145833333336</c:v>
                </c:pt>
                <c:pt idx="4815">
                  <c:v>44337.15625</c:v>
                </c:pt>
                <c:pt idx="4816">
                  <c:v>44337.166666666664</c:v>
                </c:pt>
                <c:pt idx="4817">
                  <c:v>44337.177083333336</c:v>
                </c:pt>
                <c:pt idx="4818">
                  <c:v>44337.1875</c:v>
                </c:pt>
                <c:pt idx="4819">
                  <c:v>44337.197916666664</c:v>
                </c:pt>
                <c:pt idx="4820">
                  <c:v>44337.208333333336</c:v>
                </c:pt>
                <c:pt idx="4821">
                  <c:v>44337.21875</c:v>
                </c:pt>
                <c:pt idx="4822">
                  <c:v>44337.229166666664</c:v>
                </c:pt>
                <c:pt idx="4823">
                  <c:v>44337.239583333336</c:v>
                </c:pt>
                <c:pt idx="4824">
                  <c:v>44337.25</c:v>
                </c:pt>
                <c:pt idx="4825">
                  <c:v>44337.260416666664</c:v>
                </c:pt>
                <c:pt idx="4826">
                  <c:v>44337.270833333336</c:v>
                </c:pt>
                <c:pt idx="4827">
                  <c:v>44337.28125</c:v>
                </c:pt>
                <c:pt idx="4828">
                  <c:v>44337.291666666664</c:v>
                </c:pt>
                <c:pt idx="4829">
                  <c:v>44337.302083333336</c:v>
                </c:pt>
                <c:pt idx="4830">
                  <c:v>44337.3125</c:v>
                </c:pt>
                <c:pt idx="4831">
                  <c:v>44337.322916666664</c:v>
                </c:pt>
                <c:pt idx="4832">
                  <c:v>44337.333333333336</c:v>
                </c:pt>
                <c:pt idx="4833">
                  <c:v>44337.34375</c:v>
                </c:pt>
                <c:pt idx="4834">
                  <c:v>44337.354166666664</c:v>
                </c:pt>
                <c:pt idx="4835">
                  <c:v>44337.364583333336</c:v>
                </c:pt>
                <c:pt idx="4836">
                  <c:v>44337.375</c:v>
                </c:pt>
                <c:pt idx="4837">
                  <c:v>44337.385416666664</c:v>
                </c:pt>
                <c:pt idx="4838">
                  <c:v>44337.395833333336</c:v>
                </c:pt>
                <c:pt idx="4839">
                  <c:v>44337.40625</c:v>
                </c:pt>
                <c:pt idx="4840">
                  <c:v>44337.416666666664</c:v>
                </c:pt>
                <c:pt idx="4841">
                  <c:v>44337.427083333336</c:v>
                </c:pt>
                <c:pt idx="4842">
                  <c:v>44337.4375</c:v>
                </c:pt>
                <c:pt idx="4843">
                  <c:v>44337.447916666664</c:v>
                </c:pt>
                <c:pt idx="4844">
                  <c:v>44337.458333333336</c:v>
                </c:pt>
                <c:pt idx="4845">
                  <c:v>44337.46875</c:v>
                </c:pt>
                <c:pt idx="4846">
                  <c:v>44337.479166666664</c:v>
                </c:pt>
                <c:pt idx="4847">
                  <c:v>44337.489583333336</c:v>
                </c:pt>
                <c:pt idx="4848">
                  <c:v>44337.5</c:v>
                </c:pt>
                <c:pt idx="4849">
                  <c:v>44337.510416666664</c:v>
                </c:pt>
                <c:pt idx="4850">
                  <c:v>44337.520833333336</c:v>
                </c:pt>
                <c:pt idx="4851">
                  <c:v>44337.53125</c:v>
                </c:pt>
                <c:pt idx="4852">
                  <c:v>44337.541666666664</c:v>
                </c:pt>
                <c:pt idx="4853">
                  <c:v>44337.552083333336</c:v>
                </c:pt>
                <c:pt idx="4854">
                  <c:v>44337.5625</c:v>
                </c:pt>
                <c:pt idx="4855">
                  <c:v>44337.572916666664</c:v>
                </c:pt>
                <c:pt idx="4856">
                  <c:v>44337.583333333336</c:v>
                </c:pt>
                <c:pt idx="4857">
                  <c:v>44337.59375</c:v>
                </c:pt>
                <c:pt idx="4858">
                  <c:v>44337.604166666664</c:v>
                </c:pt>
                <c:pt idx="4859">
                  <c:v>44337.614583333336</c:v>
                </c:pt>
                <c:pt idx="4860">
                  <c:v>44337.625</c:v>
                </c:pt>
                <c:pt idx="4861">
                  <c:v>44337.635416666664</c:v>
                </c:pt>
                <c:pt idx="4862">
                  <c:v>44337.645833333336</c:v>
                </c:pt>
                <c:pt idx="4863">
                  <c:v>44337.65625</c:v>
                </c:pt>
                <c:pt idx="4864">
                  <c:v>44337.666666666664</c:v>
                </c:pt>
                <c:pt idx="4865">
                  <c:v>44337.677083333336</c:v>
                </c:pt>
                <c:pt idx="4866">
                  <c:v>44337.6875</c:v>
                </c:pt>
                <c:pt idx="4867">
                  <c:v>44337.697916666664</c:v>
                </c:pt>
                <c:pt idx="4868">
                  <c:v>44337.708333333336</c:v>
                </c:pt>
                <c:pt idx="4869">
                  <c:v>44337.71875</c:v>
                </c:pt>
                <c:pt idx="4870">
                  <c:v>44337.729166666664</c:v>
                </c:pt>
                <c:pt idx="4871">
                  <c:v>44337.739583333336</c:v>
                </c:pt>
                <c:pt idx="4872">
                  <c:v>44337.75</c:v>
                </c:pt>
                <c:pt idx="4873">
                  <c:v>44337.760416666664</c:v>
                </c:pt>
                <c:pt idx="4874">
                  <c:v>44337.770833333336</c:v>
                </c:pt>
                <c:pt idx="4875">
                  <c:v>44337.78125</c:v>
                </c:pt>
                <c:pt idx="4876">
                  <c:v>44337.791666666664</c:v>
                </c:pt>
                <c:pt idx="4877">
                  <c:v>44337.802083333336</c:v>
                </c:pt>
                <c:pt idx="4878">
                  <c:v>44337.8125</c:v>
                </c:pt>
                <c:pt idx="4879">
                  <c:v>44337.822916666664</c:v>
                </c:pt>
                <c:pt idx="4880">
                  <c:v>44337.833333333336</c:v>
                </c:pt>
                <c:pt idx="4881">
                  <c:v>44337.84375</c:v>
                </c:pt>
                <c:pt idx="4882">
                  <c:v>44337.854166666664</c:v>
                </c:pt>
                <c:pt idx="4883">
                  <c:v>44337.864583333336</c:v>
                </c:pt>
                <c:pt idx="4884">
                  <c:v>44337.875</c:v>
                </c:pt>
                <c:pt idx="4885">
                  <c:v>44337.885416666664</c:v>
                </c:pt>
                <c:pt idx="4886">
                  <c:v>44337.895833333336</c:v>
                </c:pt>
                <c:pt idx="4887">
                  <c:v>44337.90625</c:v>
                </c:pt>
                <c:pt idx="4888">
                  <c:v>44337.916666666664</c:v>
                </c:pt>
                <c:pt idx="4889">
                  <c:v>44337.927083333336</c:v>
                </c:pt>
                <c:pt idx="4890">
                  <c:v>44337.9375</c:v>
                </c:pt>
                <c:pt idx="4891">
                  <c:v>44337.947916666664</c:v>
                </c:pt>
                <c:pt idx="4892">
                  <c:v>44337.958333333336</c:v>
                </c:pt>
                <c:pt idx="4893">
                  <c:v>44337.96875</c:v>
                </c:pt>
                <c:pt idx="4894">
                  <c:v>44337.979166666664</c:v>
                </c:pt>
                <c:pt idx="4895">
                  <c:v>44337.989583333336</c:v>
                </c:pt>
                <c:pt idx="4896">
                  <c:v>44338</c:v>
                </c:pt>
                <c:pt idx="4897">
                  <c:v>44338.010416666664</c:v>
                </c:pt>
                <c:pt idx="4898">
                  <c:v>44338.020833333336</c:v>
                </c:pt>
                <c:pt idx="4899">
                  <c:v>44338.03125</c:v>
                </c:pt>
                <c:pt idx="4900">
                  <c:v>44338.041666666664</c:v>
                </c:pt>
                <c:pt idx="4901">
                  <c:v>44338.052083333336</c:v>
                </c:pt>
                <c:pt idx="4902">
                  <c:v>44338.0625</c:v>
                </c:pt>
                <c:pt idx="4903">
                  <c:v>44338.072916666664</c:v>
                </c:pt>
                <c:pt idx="4904">
                  <c:v>44338.083333333336</c:v>
                </c:pt>
                <c:pt idx="4905">
                  <c:v>44338.09375</c:v>
                </c:pt>
                <c:pt idx="4906">
                  <c:v>44338.104166666664</c:v>
                </c:pt>
                <c:pt idx="4907">
                  <c:v>44338.114583333336</c:v>
                </c:pt>
                <c:pt idx="4908">
                  <c:v>44338.125</c:v>
                </c:pt>
                <c:pt idx="4909">
                  <c:v>44338.135416666664</c:v>
                </c:pt>
                <c:pt idx="4910">
                  <c:v>44338.145833333336</c:v>
                </c:pt>
                <c:pt idx="4911">
                  <c:v>44338.15625</c:v>
                </c:pt>
                <c:pt idx="4912">
                  <c:v>44338.166666666664</c:v>
                </c:pt>
                <c:pt idx="4913">
                  <c:v>44338.177083333336</c:v>
                </c:pt>
                <c:pt idx="4914">
                  <c:v>44338.1875</c:v>
                </c:pt>
                <c:pt idx="4915">
                  <c:v>44338.197916666664</c:v>
                </c:pt>
                <c:pt idx="4916">
                  <c:v>44338.208333333336</c:v>
                </c:pt>
                <c:pt idx="4917">
                  <c:v>44338.21875</c:v>
                </c:pt>
                <c:pt idx="4918">
                  <c:v>44338.229166666664</c:v>
                </c:pt>
                <c:pt idx="4919">
                  <c:v>44338.239583333336</c:v>
                </c:pt>
                <c:pt idx="4920">
                  <c:v>44338.25</c:v>
                </c:pt>
                <c:pt idx="4921">
                  <c:v>44338.260416666664</c:v>
                </c:pt>
                <c:pt idx="4922">
                  <c:v>44338.270833333336</c:v>
                </c:pt>
                <c:pt idx="4923">
                  <c:v>44338.28125</c:v>
                </c:pt>
                <c:pt idx="4924">
                  <c:v>44338.291666666664</c:v>
                </c:pt>
                <c:pt idx="4925">
                  <c:v>44338.302083333336</c:v>
                </c:pt>
                <c:pt idx="4926">
                  <c:v>44338.3125</c:v>
                </c:pt>
                <c:pt idx="4927">
                  <c:v>44338.322916666664</c:v>
                </c:pt>
                <c:pt idx="4928">
                  <c:v>44338.333333333336</c:v>
                </c:pt>
                <c:pt idx="4929">
                  <c:v>44338.34375</c:v>
                </c:pt>
                <c:pt idx="4930">
                  <c:v>44338.354166666664</c:v>
                </c:pt>
                <c:pt idx="4931">
                  <c:v>44338.364583333336</c:v>
                </c:pt>
                <c:pt idx="4932">
                  <c:v>44338.375</c:v>
                </c:pt>
                <c:pt idx="4933">
                  <c:v>44338.385416666664</c:v>
                </c:pt>
                <c:pt idx="4934">
                  <c:v>44338.395833333336</c:v>
                </c:pt>
                <c:pt idx="4935">
                  <c:v>44338.40625</c:v>
                </c:pt>
                <c:pt idx="4936">
                  <c:v>44338.416666666664</c:v>
                </c:pt>
                <c:pt idx="4937">
                  <c:v>44338.427083333336</c:v>
                </c:pt>
                <c:pt idx="4938">
                  <c:v>44338.4375</c:v>
                </c:pt>
                <c:pt idx="4939">
                  <c:v>44338.447916666664</c:v>
                </c:pt>
                <c:pt idx="4940">
                  <c:v>44338.458333333336</c:v>
                </c:pt>
                <c:pt idx="4941">
                  <c:v>44338.46875</c:v>
                </c:pt>
                <c:pt idx="4942">
                  <c:v>44338.479166666664</c:v>
                </c:pt>
                <c:pt idx="4943">
                  <c:v>44338.489583333336</c:v>
                </c:pt>
                <c:pt idx="4944">
                  <c:v>44338.5</c:v>
                </c:pt>
                <c:pt idx="4945">
                  <c:v>44338.510416666664</c:v>
                </c:pt>
                <c:pt idx="4946">
                  <c:v>44338.520833333336</c:v>
                </c:pt>
                <c:pt idx="4947">
                  <c:v>44338.53125</c:v>
                </c:pt>
                <c:pt idx="4948">
                  <c:v>44338.541666666664</c:v>
                </c:pt>
                <c:pt idx="4949">
                  <c:v>44338.552083333336</c:v>
                </c:pt>
                <c:pt idx="4950">
                  <c:v>44338.5625</c:v>
                </c:pt>
                <c:pt idx="4951">
                  <c:v>44338.572916666664</c:v>
                </c:pt>
                <c:pt idx="4952">
                  <c:v>44338.583333333336</c:v>
                </c:pt>
                <c:pt idx="4953">
                  <c:v>44338.59375</c:v>
                </c:pt>
                <c:pt idx="4954">
                  <c:v>44338.604166666664</c:v>
                </c:pt>
                <c:pt idx="4955">
                  <c:v>44338.614583333336</c:v>
                </c:pt>
                <c:pt idx="4956">
                  <c:v>44338.625</c:v>
                </c:pt>
                <c:pt idx="4957">
                  <c:v>44338.635416666664</c:v>
                </c:pt>
                <c:pt idx="4958">
                  <c:v>44338.645833333336</c:v>
                </c:pt>
                <c:pt idx="4959">
                  <c:v>44338.65625</c:v>
                </c:pt>
                <c:pt idx="4960">
                  <c:v>44338.666666666664</c:v>
                </c:pt>
                <c:pt idx="4961">
                  <c:v>44338.677083333336</c:v>
                </c:pt>
                <c:pt idx="4962">
                  <c:v>44338.6875</c:v>
                </c:pt>
                <c:pt idx="4963">
                  <c:v>44338.697916666664</c:v>
                </c:pt>
                <c:pt idx="4964">
                  <c:v>44338.708333333336</c:v>
                </c:pt>
                <c:pt idx="4965">
                  <c:v>44338.71875</c:v>
                </c:pt>
                <c:pt idx="4966">
                  <c:v>44338.729166666664</c:v>
                </c:pt>
                <c:pt idx="4967">
                  <c:v>44338.739583333336</c:v>
                </c:pt>
                <c:pt idx="4968">
                  <c:v>44338.75</c:v>
                </c:pt>
                <c:pt idx="4969">
                  <c:v>44338.760416666664</c:v>
                </c:pt>
                <c:pt idx="4970">
                  <c:v>44338.770833333336</c:v>
                </c:pt>
                <c:pt idx="4971">
                  <c:v>44338.78125</c:v>
                </c:pt>
                <c:pt idx="4972">
                  <c:v>44338.791666666664</c:v>
                </c:pt>
                <c:pt idx="4973">
                  <c:v>44338.802083333336</c:v>
                </c:pt>
                <c:pt idx="4974">
                  <c:v>44338.8125</c:v>
                </c:pt>
                <c:pt idx="4975">
                  <c:v>44338.822916666664</c:v>
                </c:pt>
                <c:pt idx="4976">
                  <c:v>44338.833333333336</c:v>
                </c:pt>
                <c:pt idx="4977">
                  <c:v>44338.84375</c:v>
                </c:pt>
                <c:pt idx="4978">
                  <c:v>44338.854166666664</c:v>
                </c:pt>
                <c:pt idx="4979">
                  <c:v>44338.864583333336</c:v>
                </c:pt>
                <c:pt idx="4980">
                  <c:v>44338.875</c:v>
                </c:pt>
                <c:pt idx="4981">
                  <c:v>44338.885416666664</c:v>
                </c:pt>
                <c:pt idx="4982">
                  <c:v>44338.895833333336</c:v>
                </c:pt>
                <c:pt idx="4983">
                  <c:v>44338.90625</c:v>
                </c:pt>
                <c:pt idx="4984">
                  <c:v>44338.916666666664</c:v>
                </c:pt>
                <c:pt idx="4985">
                  <c:v>44338.927083333336</c:v>
                </c:pt>
                <c:pt idx="4986">
                  <c:v>44338.9375</c:v>
                </c:pt>
                <c:pt idx="4987">
                  <c:v>44338.947916666664</c:v>
                </c:pt>
                <c:pt idx="4988">
                  <c:v>44338.958333333336</c:v>
                </c:pt>
                <c:pt idx="4989">
                  <c:v>44338.96875</c:v>
                </c:pt>
                <c:pt idx="4990">
                  <c:v>44338.979166666664</c:v>
                </c:pt>
                <c:pt idx="4991">
                  <c:v>44338.989583333336</c:v>
                </c:pt>
                <c:pt idx="4992">
                  <c:v>44339</c:v>
                </c:pt>
                <c:pt idx="4993">
                  <c:v>44339.010416666664</c:v>
                </c:pt>
                <c:pt idx="4994">
                  <c:v>44339.020833333336</c:v>
                </c:pt>
                <c:pt idx="4995">
                  <c:v>44339.03125</c:v>
                </c:pt>
                <c:pt idx="4996">
                  <c:v>44339.041666666664</c:v>
                </c:pt>
                <c:pt idx="4997">
                  <c:v>44339.052083333336</c:v>
                </c:pt>
                <c:pt idx="4998">
                  <c:v>44339.0625</c:v>
                </c:pt>
                <c:pt idx="4999">
                  <c:v>44339.072916666664</c:v>
                </c:pt>
                <c:pt idx="5000">
                  <c:v>44339.083333333336</c:v>
                </c:pt>
                <c:pt idx="5001">
                  <c:v>44339.09375</c:v>
                </c:pt>
                <c:pt idx="5002">
                  <c:v>44339.104166666664</c:v>
                </c:pt>
                <c:pt idx="5003">
                  <c:v>44339.114583333336</c:v>
                </c:pt>
                <c:pt idx="5004">
                  <c:v>44339.125</c:v>
                </c:pt>
                <c:pt idx="5005">
                  <c:v>44339.135416666664</c:v>
                </c:pt>
                <c:pt idx="5006">
                  <c:v>44339.145833333336</c:v>
                </c:pt>
                <c:pt idx="5007">
                  <c:v>44339.15625</c:v>
                </c:pt>
                <c:pt idx="5008">
                  <c:v>44339.166666666664</c:v>
                </c:pt>
                <c:pt idx="5009">
                  <c:v>44339.177083333336</c:v>
                </c:pt>
                <c:pt idx="5010">
                  <c:v>44339.1875</c:v>
                </c:pt>
                <c:pt idx="5011">
                  <c:v>44339.197916666664</c:v>
                </c:pt>
                <c:pt idx="5012">
                  <c:v>44339.208333333336</c:v>
                </c:pt>
                <c:pt idx="5013">
                  <c:v>44339.21875</c:v>
                </c:pt>
                <c:pt idx="5014">
                  <c:v>44339.229166666664</c:v>
                </c:pt>
                <c:pt idx="5015">
                  <c:v>44339.239583333336</c:v>
                </c:pt>
                <c:pt idx="5016">
                  <c:v>44339.25</c:v>
                </c:pt>
                <c:pt idx="5017">
                  <c:v>44339.260416666664</c:v>
                </c:pt>
                <c:pt idx="5018">
                  <c:v>44339.270833333336</c:v>
                </c:pt>
                <c:pt idx="5019">
                  <c:v>44339.28125</c:v>
                </c:pt>
                <c:pt idx="5020">
                  <c:v>44339.291666666664</c:v>
                </c:pt>
                <c:pt idx="5021">
                  <c:v>44339.302083333336</c:v>
                </c:pt>
                <c:pt idx="5022">
                  <c:v>44339.3125</c:v>
                </c:pt>
                <c:pt idx="5023">
                  <c:v>44339.322916666664</c:v>
                </c:pt>
                <c:pt idx="5024">
                  <c:v>44339.333333333336</c:v>
                </c:pt>
                <c:pt idx="5025">
                  <c:v>44339.34375</c:v>
                </c:pt>
                <c:pt idx="5026">
                  <c:v>44339.354166666664</c:v>
                </c:pt>
                <c:pt idx="5027">
                  <c:v>44339.364583333336</c:v>
                </c:pt>
                <c:pt idx="5028">
                  <c:v>44339.375</c:v>
                </c:pt>
                <c:pt idx="5029">
                  <c:v>44339.385416666664</c:v>
                </c:pt>
                <c:pt idx="5030">
                  <c:v>44339.395833333336</c:v>
                </c:pt>
                <c:pt idx="5031">
                  <c:v>44339.40625</c:v>
                </c:pt>
                <c:pt idx="5032">
                  <c:v>44339.416666666664</c:v>
                </c:pt>
                <c:pt idx="5033">
                  <c:v>44339.427083333336</c:v>
                </c:pt>
                <c:pt idx="5034">
                  <c:v>44339.4375</c:v>
                </c:pt>
                <c:pt idx="5035">
                  <c:v>44339.447916666664</c:v>
                </c:pt>
                <c:pt idx="5036">
                  <c:v>44339.458333333336</c:v>
                </c:pt>
                <c:pt idx="5037">
                  <c:v>44339.46875</c:v>
                </c:pt>
                <c:pt idx="5038">
                  <c:v>44339.479166666664</c:v>
                </c:pt>
                <c:pt idx="5039">
                  <c:v>44339.489583333336</c:v>
                </c:pt>
                <c:pt idx="5040">
                  <c:v>44339.5</c:v>
                </c:pt>
                <c:pt idx="5041">
                  <c:v>44339.510416666664</c:v>
                </c:pt>
                <c:pt idx="5042">
                  <c:v>44339.520833333336</c:v>
                </c:pt>
                <c:pt idx="5043">
                  <c:v>44339.53125</c:v>
                </c:pt>
                <c:pt idx="5044">
                  <c:v>44339.541666666664</c:v>
                </c:pt>
                <c:pt idx="5045">
                  <c:v>44339.552083333336</c:v>
                </c:pt>
                <c:pt idx="5046">
                  <c:v>44339.5625</c:v>
                </c:pt>
                <c:pt idx="5047">
                  <c:v>44339.572916666664</c:v>
                </c:pt>
                <c:pt idx="5048">
                  <c:v>44339.583333333336</c:v>
                </c:pt>
                <c:pt idx="5049">
                  <c:v>44339.59375</c:v>
                </c:pt>
                <c:pt idx="5050">
                  <c:v>44339.604166666664</c:v>
                </c:pt>
                <c:pt idx="5051">
                  <c:v>44339.614583333336</c:v>
                </c:pt>
                <c:pt idx="5052">
                  <c:v>44339.625</c:v>
                </c:pt>
                <c:pt idx="5053">
                  <c:v>44339.635416666664</c:v>
                </c:pt>
                <c:pt idx="5054">
                  <c:v>44339.645833333336</c:v>
                </c:pt>
                <c:pt idx="5055">
                  <c:v>44339.65625</c:v>
                </c:pt>
                <c:pt idx="5056">
                  <c:v>44339.666666666664</c:v>
                </c:pt>
                <c:pt idx="5057">
                  <c:v>44339.677083333336</c:v>
                </c:pt>
                <c:pt idx="5058">
                  <c:v>44339.6875</c:v>
                </c:pt>
                <c:pt idx="5059">
                  <c:v>44339.697916666664</c:v>
                </c:pt>
                <c:pt idx="5060">
                  <c:v>44339.708333333336</c:v>
                </c:pt>
                <c:pt idx="5061">
                  <c:v>44339.71875</c:v>
                </c:pt>
                <c:pt idx="5062">
                  <c:v>44339.729166666664</c:v>
                </c:pt>
                <c:pt idx="5063">
                  <c:v>44339.739583333336</c:v>
                </c:pt>
                <c:pt idx="5064">
                  <c:v>44339.75</c:v>
                </c:pt>
                <c:pt idx="5065">
                  <c:v>44339.760416666664</c:v>
                </c:pt>
                <c:pt idx="5066">
                  <c:v>44339.770833333336</c:v>
                </c:pt>
                <c:pt idx="5067">
                  <c:v>44339.78125</c:v>
                </c:pt>
                <c:pt idx="5068">
                  <c:v>44339.791666666664</c:v>
                </c:pt>
                <c:pt idx="5069">
                  <c:v>44339.802083333336</c:v>
                </c:pt>
                <c:pt idx="5070">
                  <c:v>44339.8125</c:v>
                </c:pt>
                <c:pt idx="5071">
                  <c:v>44339.822916666664</c:v>
                </c:pt>
                <c:pt idx="5072">
                  <c:v>44339.833333333336</c:v>
                </c:pt>
                <c:pt idx="5073">
                  <c:v>44339.84375</c:v>
                </c:pt>
                <c:pt idx="5074">
                  <c:v>44339.854166666664</c:v>
                </c:pt>
                <c:pt idx="5075">
                  <c:v>44339.864583333336</c:v>
                </c:pt>
                <c:pt idx="5076">
                  <c:v>44339.875</c:v>
                </c:pt>
                <c:pt idx="5077">
                  <c:v>44339.885416666664</c:v>
                </c:pt>
                <c:pt idx="5078">
                  <c:v>44339.895833333336</c:v>
                </c:pt>
                <c:pt idx="5079">
                  <c:v>44339.90625</c:v>
                </c:pt>
                <c:pt idx="5080">
                  <c:v>44339.916666666664</c:v>
                </c:pt>
                <c:pt idx="5081">
                  <c:v>44339.927083333336</c:v>
                </c:pt>
                <c:pt idx="5082">
                  <c:v>44339.9375</c:v>
                </c:pt>
                <c:pt idx="5083">
                  <c:v>44339.947916666664</c:v>
                </c:pt>
                <c:pt idx="5084">
                  <c:v>44339.958333333336</c:v>
                </c:pt>
                <c:pt idx="5085">
                  <c:v>44339.96875</c:v>
                </c:pt>
                <c:pt idx="5086">
                  <c:v>44339.979166666664</c:v>
                </c:pt>
                <c:pt idx="5087">
                  <c:v>44339.989583333336</c:v>
                </c:pt>
                <c:pt idx="5088">
                  <c:v>44340</c:v>
                </c:pt>
                <c:pt idx="5089">
                  <c:v>44340.010416666664</c:v>
                </c:pt>
                <c:pt idx="5090">
                  <c:v>44340.020833333336</c:v>
                </c:pt>
                <c:pt idx="5091">
                  <c:v>44340.03125</c:v>
                </c:pt>
                <c:pt idx="5092">
                  <c:v>44340.041666666664</c:v>
                </c:pt>
                <c:pt idx="5093">
                  <c:v>44340.052083333336</c:v>
                </c:pt>
                <c:pt idx="5094">
                  <c:v>44340.0625</c:v>
                </c:pt>
                <c:pt idx="5095">
                  <c:v>44340.072916666664</c:v>
                </c:pt>
                <c:pt idx="5096">
                  <c:v>44340.083333333336</c:v>
                </c:pt>
                <c:pt idx="5097">
                  <c:v>44340.09375</c:v>
                </c:pt>
                <c:pt idx="5098">
                  <c:v>44340.104166666664</c:v>
                </c:pt>
                <c:pt idx="5099">
                  <c:v>44340.114583333336</c:v>
                </c:pt>
                <c:pt idx="5100">
                  <c:v>44340.125</c:v>
                </c:pt>
                <c:pt idx="5101">
                  <c:v>44340.135416666664</c:v>
                </c:pt>
                <c:pt idx="5102">
                  <c:v>44340.145833333336</c:v>
                </c:pt>
                <c:pt idx="5103">
                  <c:v>44340.15625</c:v>
                </c:pt>
                <c:pt idx="5104">
                  <c:v>44340.166666666664</c:v>
                </c:pt>
                <c:pt idx="5105">
                  <c:v>44340.177083333336</c:v>
                </c:pt>
                <c:pt idx="5106">
                  <c:v>44340.1875</c:v>
                </c:pt>
                <c:pt idx="5107">
                  <c:v>44340.197916666664</c:v>
                </c:pt>
                <c:pt idx="5108">
                  <c:v>44340.208333333336</c:v>
                </c:pt>
                <c:pt idx="5109">
                  <c:v>44340.21875</c:v>
                </c:pt>
                <c:pt idx="5110">
                  <c:v>44340.229166666664</c:v>
                </c:pt>
                <c:pt idx="5111">
                  <c:v>44340.239583333336</c:v>
                </c:pt>
                <c:pt idx="5112">
                  <c:v>44340.25</c:v>
                </c:pt>
                <c:pt idx="5113">
                  <c:v>44340.260416666664</c:v>
                </c:pt>
                <c:pt idx="5114">
                  <c:v>44340.270833333336</c:v>
                </c:pt>
                <c:pt idx="5115">
                  <c:v>44340.28125</c:v>
                </c:pt>
                <c:pt idx="5116">
                  <c:v>44340.291666666664</c:v>
                </c:pt>
                <c:pt idx="5117">
                  <c:v>44340.302083333336</c:v>
                </c:pt>
                <c:pt idx="5118">
                  <c:v>44340.3125</c:v>
                </c:pt>
                <c:pt idx="5119">
                  <c:v>44340.322916666664</c:v>
                </c:pt>
                <c:pt idx="5120">
                  <c:v>44340.333333333336</c:v>
                </c:pt>
                <c:pt idx="5121">
                  <c:v>44340.34375</c:v>
                </c:pt>
                <c:pt idx="5122">
                  <c:v>44340.354166666664</c:v>
                </c:pt>
                <c:pt idx="5123">
                  <c:v>44340.364583333336</c:v>
                </c:pt>
                <c:pt idx="5124">
                  <c:v>44340.375</c:v>
                </c:pt>
                <c:pt idx="5125">
                  <c:v>44340.385416666664</c:v>
                </c:pt>
                <c:pt idx="5126">
                  <c:v>44340.395833333336</c:v>
                </c:pt>
                <c:pt idx="5127">
                  <c:v>44340.40625</c:v>
                </c:pt>
                <c:pt idx="5128">
                  <c:v>44340.416666666664</c:v>
                </c:pt>
                <c:pt idx="5129">
                  <c:v>44340.427083333336</c:v>
                </c:pt>
                <c:pt idx="5130">
                  <c:v>44340.4375</c:v>
                </c:pt>
                <c:pt idx="5131">
                  <c:v>44340.447916666664</c:v>
                </c:pt>
                <c:pt idx="5132">
                  <c:v>44340.458333333336</c:v>
                </c:pt>
                <c:pt idx="5133">
                  <c:v>44340.46875</c:v>
                </c:pt>
                <c:pt idx="5134">
                  <c:v>44340.479166666664</c:v>
                </c:pt>
                <c:pt idx="5135">
                  <c:v>44340.489583333336</c:v>
                </c:pt>
                <c:pt idx="5136">
                  <c:v>44340.5</c:v>
                </c:pt>
                <c:pt idx="5137">
                  <c:v>44340.510416666664</c:v>
                </c:pt>
                <c:pt idx="5138">
                  <c:v>44340.520833333336</c:v>
                </c:pt>
                <c:pt idx="5139">
                  <c:v>44340.53125</c:v>
                </c:pt>
                <c:pt idx="5140">
                  <c:v>44340.541666666664</c:v>
                </c:pt>
                <c:pt idx="5141">
                  <c:v>44340.552083333336</c:v>
                </c:pt>
                <c:pt idx="5142">
                  <c:v>44340.5625</c:v>
                </c:pt>
                <c:pt idx="5143">
                  <c:v>44340.572916666664</c:v>
                </c:pt>
                <c:pt idx="5144">
                  <c:v>44340.583333333336</c:v>
                </c:pt>
                <c:pt idx="5145">
                  <c:v>44340.59375</c:v>
                </c:pt>
                <c:pt idx="5146">
                  <c:v>44340.604166666664</c:v>
                </c:pt>
                <c:pt idx="5147">
                  <c:v>44340.614583333336</c:v>
                </c:pt>
                <c:pt idx="5148">
                  <c:v>44340.625</c:v>
                </c:pt>
                <c:pt idx="5149">
                  <c:v>44340.635416666664</c:v>
                </c:pt>
                <c:pt idx="5150">
                  <c:v>44340.645833333336</c:v>
                </c:pt>
                <c:pt idx="5151">
                  <c:v>44340.65625</c:v>
                </c:pt>
                <c:pt idx="5152">
                  <c:v>44340.666666666664</c:v>
                </c:pt>
                <c:pt idx="5153">
                  <c:v>44340.677083333336</c:v>
                </c:pt>
                <c:pt idx="5154">
                  <c:v>44340.6875</c:v>
                </c:pt>
                <c:pt idx="5155">
                  <c:v>44340.697916666664</c:v>
                </c:pt>
                <c:pt idx="5156">
                  <c:v>44340.708333333336</c:v>
                </c:pt>
                <c:pt idx="5157">
                  <c:v>44340.71875</c:v>
                </c:pt>
                <c:pt idx="5158">
                  <c:v>44340.729166666664</c:v>
                </c:pt>
                <c:pt idx="5159">
                  <c:v>44340.739583333336</c:v>
                </c:pt>
                <c:pt idx="5160">
                  <c:v>44340.75</c:v>
                </c:pt>
                <c:pt idx="5161">
                  <c:v>44340.760416666664</c:v>
                </c:pt>
                <c:pt idx="5162">
                  <c:v>44340.770833333336</c:v>
                </c:pt>
                <c:pt idx="5163">
                  <c:v>44340.78125</c:v>
                </c:pt>
                <c:pt idx="5164">
                  <c:v>44340.791666666664</c:v>
                </c:pt>
                <c:pt idx="5165">
                  <c:v>44340.802083333336</c:v>
                </c:pt>
                <c:pt idx="5166">
                  <c:v>44340.8125</c:v>
                </c:pt>
                <c:pt idx="5167">
                  <c:v>44340.822916666664</c:v>
                </c:pt>
                <c:pt idx="5168">
                  <c:v>44340.833333333336</c:v>
                </c:pt>
                <c:pt idx="5169">
                  <c:v>44340.84375</c:v>
                </c:pt>
                <c:pt idx="5170">
                  <c:v>44340.854166666664</c:v>
                </c:pt>
                <c:pt idx="5171">
                  <c:v>44340.864583333336</c:v>
                </c:pt>
                <c:pt idx="5172">
                  <c:v>44340.875</c:v>
                </c:pt>
                <c:pt idx="5173">
                  <c:v>44340.885416666664</c:v>
                </c:pt>
                <c:pt idx="5174">
                  <c:v>44340.895833333336</c:v>
                </c:pt>
                <c:pt idx="5175">
                  <c:v>44340.90625</c:v>
                </c:pt>
                <c:pt idx="5176">
                  <c:v>44340.916666666664</c:v>
                </c:pt>
                <c:pt idx="5177">
                  <c:v>44340.927083333336</c:v>
                </c:pt>
                <c:pt idx="5178">
                  <c:v>44340.9375</c:v>
                </c:pt>
                <c:pt idx="5179">
                  <c:v>44340.947916666664</c:v>
                </c:pt>
                <c:pt idx="5180">
                  <c:v>44340.958333333336</c:v>
                </c:pt>
                <c:pt idx="5181">
                  <c:v>44340.96875</c:v>
                </c:pt>
                <c:pt idx="5182">
                  <c:v>44340.979166666664</c:v>
                </c:pt>
                <c:pt idx="5183">
                  <c:v>44340.989583333336</c:v>
                </c:pt>
                <c:pt idx="5184">
                  <c:v>44341</c:v>
                </c:pt>
                <c:pt idx="5185">
                  <c:v>44341.010416666664</c:v>
                </c:pt>
                <c:pt idx="5186">
                  <c:v>44341.020833333336</c:v>
                </c:pt>
                <c:pt idx="5187">
                  <c:v>44341.03125</c:v>
                </c:pt>
                <c:pt idx="5188">
                  <c:v>44341.041666666664</c:v>
                </c:pt>
                <c:pt idx="5189">
                  <c:v>44341.052083333336</c:v>
                </c:pt>
                <c:pt idx="5190">
                  <c:v>44341.0625</c:v>
                </c:pt>
                <c:pt idx="5191">
                  <c:v>44341.072916666664</c:v>
                </c:pt>
                <c:pt idx="5192">
                  <c:v>44341.083333333336</c:v>
                </c:pt>
                <c:pt idx="5193">
                  <c:v>44341.09375</c:v>
                </c:pt>
                <c:pt idx="5194">
                  <c:v>44341.104166666664</c:v>
                </c:pt>
                <c:pt idx="5195">
                  <c:v>44341.114583333336</c:v>
                </c:pt>
                <c:pt idx="5196">
                  <c:v>44341.125</c:v>
                </c:pt>
                <c:pt idx="5197">
                  <c:v>44341.135416666664</c:v>
                </c:pt>
                <c:pt idx="5198">
                  <c:v>44341.145833333336</c:v>
                </c:pt>
                <c:pt idx="5199">
                  <c:v>44341.15625</c:v>
                </c:pt>
                <c:pt idx="5200">
                  <c:v>44341.166666666664</c:v>
                </c:pt>
                <c:pt idx="5201">
                  <c:v>44341.177083333336</c:v>
                </c:pt>
                <c:pt idx="5202">
                  <c:v>44341.1875</c:v>
                </c:pt>
                <c:pt idx="5203">
                  <c:v>44341.197916666664</c:v>
                </c:pt>
                <c:pt idx="5204">
                  <c:v>44341.208333333336</c:v>
                </c:pt>
                <c:pt idx="5205">
                  <c:v>44341.21875</c:v>
                </c:pt>
                <c:pt idx="5206">
                  <c:v>44341.229166666664</c:v>
                </c:pt>
                <c:pt idx="5207">
                  <c:v>44341.239583333336</c:v>
                </c:pt>
                <c:pt idx="5208">
                  <c:v>44341.25</c:v>
                </c:pt>
                <c:pt idx="5209">
                  <c:v>44341.260416666664</c:v>
                </c:pt>
                <c:pt idx="5210">
                  <c:v>44341.270833333336</c:v>
                </c:pt>
                <c:pt idx="5211">
                  <c:v>44341.28125</c:v>
                </c:pt>
                <c:pt idx="5212">
                  <c:v>44341.291666666664</c:v>
                </c:pt>
                <c:pt idx="5213">
                  <c:v>44341.302083333336</c:v>
                </c:pt>
                <c:pt idx="5214">
                  <c:v>44341.3125</c:v>
                </c:pt>
                <c:pt idx="5215">
                  <c:v>44341.322916666664</c:v>
                </c:pt>
                <c:pt idx="5216">
                  <c:v>44341.333333333336</c:v>
                </c:pt>
                <c:pt idx="5217">
                  <c:v>44341.34375</c:v>
                </c:pt>
                <c:pt idx="5218">
                  <c:v>44341.354166666664</c:v>
                </c:pt>
                <c:pt idx="5219">
                  <c:v>44341.364583333336</c:v>
                </c:pt>
                <c:pt idx="5220">
                  <c:v>44341.375</c:v>
                </c:pt>
                <c:pt idx="5221">
                  <c:v>44341.385416666664</c:v>
                </c:pt>
                <c:pt idx="5222">
                  <c:v>44341.395833333336</c:v>
                </c:pt>
                <c:pt idx="5223">
                  <c:v>44341.40625</c:v>
                </c:pt>
                <c:pt idx="5224">
                  <c:v>44341.416666666664</c:v>
                </c:pt>
                <c:pt idx="5225">
                  <c:v>44341.427083333336</c:v>
                </c:pt>
                <c:pt idx="5226">
                  <c:v>44341.4375</c:v>
                </c:pt>
                <c:pt idx="5227">
                  <c:v>44341.447916666664</c:v>
                </c:pt>
                <c:pt idx="5228">
                  <c:v>44341.458333333336</c:v>
                </c:pt>
                <c:pt idx="5229">
                  <c:v>44341.46875</c:v>
                </c:pt>
                <c:pt idx="5230">
                  <c:v>44341.479166666664</c:v>
                </c:pt>
                <c:pt idx="5231">
                  <c:v>44341.489583333336</c:v>
                </c:pt>
                <c:pt idx="5232">
                  <c:v>44341.5</c:v>
                </c:pt>
                <c:pt idx="5233">
                  <c:v>44341.510416666664</c:v>
                </c:pt>
                <c:pt idx="5234">
                  <c:v>44341.520833333336</c:v>
                </c:pt>
                <c:pt idx="5235">
                  <c:v>44341.53125</c:v>
                </c:pt>
                <c:pt idx="5236">
                  <c:v>44341.541666666664</c:v>
                </c:pt>
                <c:pt idx="5237">
                  <c:v>44341.552083333336</c:v>
                </c:pt>
                <c:pt idx="5238">
                  <c:v>44341.5625</c:v>
                </c:pt>
                <c:pt idx="5239">
                  <c:v>44341.572916666664</c:v>
                </c:pt>
                <c:pt idx="5240">
                  <c:v>44341.583333333336</c:v>
                </c:pt>
                <c:pt idx="5241">
                  <c:v>44341.59375</c:v>
                </c:pt>
                <c:pt idx="5242">
                  <c:v>44341.604166666664</c:v>
                </c:pt>
                <c:pt idx="5243">
                  <c:v>44341.614583333336</c:v>
                </c:pt>
                <c:pt idx="5244">
                  <c:v>44341.625</c:v>
                </c:pt>
                <c:pt idx="5245">
                  <c:v>44341.635416666664</c:v>
                </c:pt>
                <c:pt idx="5246">
                  <c:v>44341.645833333336</c:v>
                </c:pt>
                <c:pt idx="5247">
                  <c:v>44341.65625</c:v>
                </c:pt>
                <c:pt idx="5248">
                  <c:v>44341.666666666664</c:v>
                </c:pt>
                <c:pt idx="5249">
                  <c:v>44341.677083333336</c:v>
                </c:pt>
                <c:pt idx="5250">
                  <c:v>44341.6875</c:v>
                </c:pt>
                <c:pt idx="5251">
                  <c:v>44341.697916666664</c:v>
                </c:pt>
                <c:pt idx="5252">
                  <c:v>44341.708333333336</c:v>
                </c:pt>
                <c:pt idx="5253">
                  <c:v>44341.71875</c:v>
                </c:pt>
                <c:pt idx="5254">
                  <c:v>44341.729166666664</c:v>
                </c:pt>
                <c:pt idx="5255">
                  <c:v>44341.739583333336</c:v>
                </c:pt>
                <c:pt idx="5256">
                  <c:v>44341.75</c:v>
                </c:pt>
                <c:pt idx="5257">
                  <c:v>44341.760416666664</c:v>
                </c:pt>
                <c:pt idx="5258">
                  <c:v>44341.770833333336</c:v>
                </c:pt>
                <c:pt idx="5259">
                  <c:v>44341.78125</c:v>
                </c:pt>
                <c:pt idx="5260">
                  <c:v>44341.791666666664</c:v>
                </c:pt>
                <c:pt idx="5261">
                  <c:v>44341.802083333336</c:v>
                </c:pt>
                <c:pt idx="5262">
                  <c:v>44341.8125</c:v>
                </c:pt>
                <c:pt idx="5263">
                  <c:v>44341.822916666664</c:v>
                </c:pt>
                <c:pt idx="5264">
                  <c:v>44341.833333333336</c:v>
                </c:pt>
                <c:pt idx="5265">
                  <c:v>44341.84375</c:v>
                </c:pt>
                <c:pt idx="5266">
                  <c:v>44341.854166666664</c:v>
                </c:pt>
                <c:pt idx="5267">
                  <c:v>44341.864583333336</c:v>
                </c:pt>
                <c:pt idx="5268">
                  <c:v>44341.875</c:v>
                </c:pt>
                <c:pt idx="5269">
                  <c:v>44341.885416666664</c:v>
                </c:pt>
                <c:pt idx="5270">
                  <c:v>44341.895833333336</c:v>
                </c:pt>
                <c:pt idx="5271">
                  <c:v>44341.90625</c:v>
                </c:pt>
                <c:pt idx="5272">
                  <c:v>44341.916666666664</c:v>
                </c:pt>
                <c:pt idx="5273">
                  <c:v>44341.927083333336</c:v>
                </c:pt>
                <c:pt idx="5274">
                  <c:v>44341.9375</c:v>
                </c:pt>
                <c:pt idx="5275">
                  <c:v>44341.947916666664</c:v>
                </c:pt>
                <c:pt idx="5276">
                  <c:v>44341.958333333336</c:v>
                </c:pt>
                <c:pt idx="5277">
                  <c:v>44341.96875</c:v>
                </c:pt>
                <c:pt idx="5278">
                  <c:v>44341.979166666664</c:v>
                </c:pt>
                <c:pt idx="5279">
                  <c:v>44341.989583333336</c:v>
                </c:pt>
                <c:pt idx="5280">
                  <c:v>44342</c:v>
                </c:pt>
                <c:pt idx="5281">
                  <c:v>44342.010416666664</c:v>
                </c:pt>
                <c:pt idx="5282">
                  <c:v>44342.020833333336</c:v>
                </c:pt>
                <c:pt idx="5283">
                  <c:v>44342.03125</c:v>
                </c:pt>
                <c:pt idx="5284">
                  <c:v>44342.041666666664</c:v>
                </c:pt>
                <c:pt idx="5285">
                  <c:v>44342.052083333336</c:v>
                </c:pt>
                <c:pt idx="5286">
                  <c:v>44342.0625</c:v>
                </c:pt>
                <c:pt idx="5287">
                  <c:v>44342.072916666664</c:v>
                </c:pt>
                <c:pt idx="5288">
                  <c:v>44342.083333333336</c:v>
                </c:pt>
                <c:pt idx="5289">
                  <c:v>44342.09375</c:v>
                </c:pt>
                <c:pt idx="5290">
                  <c:v>44342.104166666664</c:v>
                </c:pt>
                <c:pt idx="5291">
                  <c:v>44342.114583333336</c:v>
                </c:pt>
                <c:pt idx="5292">
                  <c:v>44342.125</c:v>
                </c:pt>
                <c:pt idx="5293">
                  <c:v>44342.135416666664</c:v>
                </c:pt>
                <c:pt idx="5294">
                  <c:v>44342.145833333336</c:v>
                </c:pt>
                <c:pt idx="5295">
                  <c:v>44342.15625</c:v>
                </c:pt>
                <c:pt idx="5296">
                  <c:v>44342.166666666664</c:v>
                </c:pt>
                <c:pt idx="5297">
                  <c:v>44342.177083333336</c:v>
                </c:pt>
                <c:pt idx="5298">
                  <c:v>44342.1875</c:v>
                </c:pt>
                <c:pt idx="5299">
                  <c:v>44342.197916666664</c:v>
                </c:pt>
                <c:pt idx="5300">
                  <c:v>44342.208333333336</c:v>
                </c:pt>
                <c:pt idx="5301">
                  <c:v>44342.21875</c:v>
                </c:pt>
                <c:pt idx="5302">
                  <c:v>44342.229166666664</c:v>
                </c:pt>
                <c:pt idx="5303">
                  <c:v>44342.239583333336</c:v>
                </c:pt>
                <c:pt idx="5304">
                  <c:v>44342.25</c:v>
                </c:pt>
                <c:pt idx="5305">
                  <c:v>44342.260416666664</c:v>
                </c:pt>
                <c:pt idx="5306">
                  <c:v>44342.270833333336</c:v>
                </c:pt>
                <c:pt idx="5307">
                  <c:v>44342.28125</c:v>
                </c:pt>
                <c:pt idx="5308">
                  <c:v>44342.291666666664</c:v>
                </c:pt>
                <c:pt idx="5309">
                  <c:v>44342.302083333336</c:v>
                </c:pt>
                <c:pt idx="5310">
                  <c:v>44342.3125</c:v>
                </c:pt>
                <c:pt idx="5311">
                  <c:v>44342.322916666664</c:v>
                </c:pt>
                <c:pt idx="5312">
                  <c:v>44342.333333333336</c:v>
                </c:pt>
                <c:pt idx="5313">
                  <c:v>44342.34375</c:v>
                </c:pt>
                <c:pt idx="5314">
                  <c:v>44342.354166666664</c:v>
                </c:pt>
                <c:pt idx="5315">
                  <c:v>44342.364583333336</c:v>
                </c:pt>
                <c:pt idx="5316">
                  <c:v>44342.375</c:v>
                </c:pt>
                <c:pt idx="5317">
                  <c:v>44342.385416666664</c:v>
                </c:pt>
                <c:pt idx="5318">
                  <c:v>44342.395833333336</c:v>
                </c:pt>
                <c:pt idx="5319">
                  <c:v>44342.40625</c:v>
                </c:pt>
                <c:pt idx="5320">
                  <c:v>44342.416666666664</c:v>
                </c:pt>
                <c:pt idx="5321">
                  <c:v>44342.427083333336</c:v>
                </c:pt>
                <c:pt idx="5322">
                  <c:v>44342.4375</c:v>
                </c:pt>
                <c:pt idx="5323">
                  <c:v>44342.447916666664</c:v>
                </c:pt>
                <c:pt idx="5324">
                  <c:v>44342.458333333336</c:v>
                </c:pt>
                <c:pt idx="5325">
                  <c:v>44342.46875</c:v>
                </c:pt>
                <c:pt idx="5326">
                  <c:v>44342.479166666664</c:v>
                </c:pt>
                <c:pt idx="5327">
                  <c:v>44342.489583333336</c:v>
                </c:pt>
                <c:pt idx="5328">
                  <c:v>44342.5</c:v>
                </c:pt>
                <c:pt idx="5329">
                  <c:v>44342.510416666664</c:v>
                </c:pt>
                <c:pt idx="5330">
                  <c:v>44342.520833333336</c:v>
                </c:pt>
                <c:pt idx="5331">
                  <c:v>44342.53125</c:v>
                </c:pt>
                <c:pt idx="5332">
                  <c:v>44342.541666666664</c:v>
                </c:pt>
                <c:pt idx="5333">
                  <c:v>44342.552083333336</c:v>
                </c:pt>
                <c:pt idx="5334">
                  <c:v>44342.5625</c:v>
                </c:pt>
                <c:pt idx="5335">
                  <c:v>44342.572916666664</c:v>
                </c:pt>
                <c:pt idx="5336">
                  <c:v>44342.583333333336</c:v>
                </c:pt>
                <c:pt idx="5337">
                  <c:v>44342.59375</c:v>
                </c:pt>
                <c:pt idx="5338">
                  <c:v>44342.604166666664</c:v>
                </c:pt>
                <c:pt idx="5339">
                  <c:v>44342.614583333336</c:v>
                </c:pt>
                <c:pt idx="5340">
                  <c:v>44342.625</c:v>
                </c:pt>
                <c:pt idx="5341">
                  <c:v>44342.635416666664</c:v>
                </c:pt>
                <c:pt idx="5342">
                  <c:v>44342.645833333336</c:v>
                </c:pt>
                <c:pt idx="5343">
                  <c:v>44342.65625</c:v>
                </c:pt>
                <c:pt idx="5344">
                  <c:v>44342.666666666664</c:v>
                </c:pt>
                <c:pt idx="5345">
                  <c:v>44342.677083333336</c:v>
                </c:pt>
                <c:pt idx="5346">
                  <c:v>44342.6875</c:v>
                </c:pt>
                <c:pt idx="5347">
                  <c:v>44342.697916666664</c:v>
                </c:pt>
                <c:pt idx="5348">
                  <c:v>44342.708333333336</c:v>
                </c:pt>
                <c:pt idx="5349">
                  <c:v>44342.71875</c:v>
                </c:pt>
                <c:pt idx="5350">
                  <c:v>44342.729166666664</c:v>
                </c:pt>
                <c:pt idx="5351">
                  <c:v>44342.739583333336</c:v>
                </c:pt>
                <c:pt idx="5352">
                  <c:v>44342.75</c:v>
                </c:pt>
                <c:pt idx="5353">
                  <c:v>44342.760416666664</c:v>
                </c:pt>
                <c:pt idx="5354">
                  <c:v>44342.770833333336</c:v>
                </c:pt>
                <c:pt idx="5355">
                  <c:v>44342.78125</c:v>
                </c:pt>
                <c:pt idx="5356">
                  <c:v>44342.791666666664</c:v>
                </c:pt>
                <c:pt idx="5357">
                  <c:v>44342.802083333336</c:v>
                </c:pt>
                <c:pt idx="5358">
                  <c:v>44342.8125</c:v>
                </c:pt>
                <c:pt idx="5359">
                  <c:v>44342.822916666664</c:v>
                </c:pt>
                <c:pt idx="5360">
                  <c:v>44342.833333333336</c:v>
                </c:pt>
                <c:pt idx="5361">
                  <c:v>44342.84375</c:v>
                </c:pt>
                <c:pt idx="5362">
                  <c:v>44342.854166666664</c:v>
                </c:pt>
                <c:pt idx="5363">
                  <c:v>44342.864583333336</c:v>
                </c:pt>
                <c:pt idx="5364">
                  <c:v>44342.875</c:v>
                </c:pt>
                <c:pt idx="5365">
                  <c:v>44342.885416666664</c:v>
                </c:pt>
                <c:pt idx="5366">
                  <c:v>44342.895833333336</c:v>
                </c:pt>
                <c:pt idx="5367">
                  <c:v>44342.90625</c:v>
                </c:pt>
                <c:pt idx="5368">
                  <c:v>44342.916666666664</c:v>
                </c:pt>
                <c:pt idx="5369">
                  <c:v>44342.927083333336</c:v>
                </c:pt>
                <c:pt idx="5370">
                  <c:v>44342.9375</c:v>
                </c:pt>
                <c:pt idx="5371">
                  <c:v>44342.947916666664</c:v>
                </c:pt>
                <c:pt idx="5372">
                  <c:v>44342.958333333336</c:v>
                </c:pt>
                <c:pt idx="5373">
                  <c:v>44342.96875</c:v>
                </c:pt>
                <c:pt idx="5374">
                  <c:v>44342.979166666664</c:v>
                </c:pt>
                <c:pt idx="5375">
                  <c:v>44342.989583333336</c:v>
                </c:pt>
                <c:pt idx="5376">
                  <c:v>44343</c:v>
                </c:pt>
                <c:pt idx="5377">
                  <c:v>44343.010416666664</c:v>
                </c:pt>
                <c:pt idx="5378">
                  <c:v>44343.020833333336</c:v>
                </c:pt>
                <c:pt idx="5379">
                  <c:v>44343.03125</c:v>
                </c:pt>
                <c:pt idx="5380">
                  <c:v>44343.041666666664</c:v>
                </c:pt>
                <c:pt idx="5381">
                  <c:v>44343.052083333336</c:v>
                </c:pt>
                <c:pt idx="5382">
                  <c:v>44343.0625</c:v>
                </c:pt>
                <c:pt idx="5383">
                  <c:v>44343.072916666664</c:v>
                </c:pt>
                <c:pt idx="5384">
                  <c:v>44343.083333333336</c:v>
                </c:pt>
                <c:pt idx="5385">
                  <c:v>44343.09375</c:v>
                </c:pt>
                <c:pt idx="5386">
                  <c:v>44343.104166666664</c:v>
                </c:pt>
                <c:pt idx="5387">
                  <c:v>44343.114583333336</c:v>
                </c:pt>
                <c:pt idx="5388">
                  <c:v>44343.125</c:v>
                </c:pt>
                <c:pt idx="5389">
                  <c:v>44343.135416666664</c:v>
                </c:pt>
                <c:pt idx="5390">
                  <c:v>44343.145833333336</c:v>
                </c:pt>
                <c:pt idx="5391">
                  <c:v>44343.15625</c:v>
                </c:pt>
                <c:pt idx="5392">
                  <c:v>44343.166666666664</c:v>
                </c:pt>
                <c:pt idx="5393">
                  <c:v>44343.177083333336</c:v>
                </c:pt>
                <c:pt idx="5394">
                  <c:v>44343.1875</c:v>
                </c:pt>
                <c:pt idx="5395">
                  <c:v>44343.197916666664</c:v>
                </c:pt>
                <c:pt idx="5396">
                  <c:v>44343.208333333336</c:v>
                </c:pt>
                <c:pt idx="5397">
                  <c:v>44343.21875</c:v>
                </c:pt>
                <c:pt idx="5398">
                  <c:v>44343.229166666664</c:v>
                </c:pt>
                <c:pt idx="5399">
                  <c:v>44343.239583333336</c:v>
                </c:pt>
                <c:pt idx="5400">
                  <c:v>44343.25</c:v>
                </c:pt>
                <c:pt idx="5401">
                  <c:v>44343.260416666664</c:v>
                </c:pt>
                <c:pt idx="5402">
                  <c:v>44343.270833333336</c:v>
                </c:pt>
                <c:pt idx="5403">
                  <c:v>44343.28125</c:v>
                </c:pt>
                <c:pt idx="5404">
                  <c:v>44343.291666666664</c:v>
                </c:pt>
                <c:pt idx="5405">
                  <c:v>44343.302083333336</c:v>
                </c:pt>
                <c:pt idx="5406">
                  <c:v>44343.3125</c:v>
                </c:pt>
                <c:pt idx="5407">
                  <c:v>44343.322916666664</c:v>
                </c:pt>
                <c:pt idx="5408">
                  <c:v>44343.333333333336</c:v>
                </c:pt>
                <c:pt idx="5409">
                  <c:v>44343.34375</c:v>
                </c:pt>
                <c:pt idx="5410">
                  <c:v>44343.354166666664</c:v>
                </c:pt>
                <c:pt idx="5411">
                  <c:v>44343.364583333336</c:v>
                </c:pt>
                <c:pt idx="5412">
                  <c:v>44343.375</c:v>
                </c:pt>
                <c:pt idx="5413">
                  <c:v>44343.385416666664</c:v>
                </c:pt>
                <c:pt idx="5414">
                  <c:v>44343.395833333336</c:v>
                </c:pt>
                <c:pt idx="5415">
                  <c:v>44343.40625</c:v>
                </c:pt>
                <c:pt idx="5416">
                  <c:v>44343.416666666664</c:v>
                </c:pt>
                <c:pt idx="5417">
                  <c:v>44343.427083333336</c:v>
                </c:pt>
                <c:pt idx="5418">
                  <c:v>44343.4375</c:v>
                </c:pt>
                <c:pt idx="5419">
                  <c:v>44343.447916666664</c:v>
                </c:pt>
                <c:pt idx="5420">
                  <c:v>44343.458333333336</c:v>
                </c:pt>
                <c:pt idx="5421">
                  <c:v>44343.46875</c:v>
                </c:pt>
                <c:pt idx="5422">
                  <c:v>44343.479166666664</c:v>
                </c:pt>
                <c:pt idx="5423">
                  <c:v>44343.489583333336</c:v>
                </c:pt>
                <c:pt idx="5424">
                  <c:v>44343.5</c:v>
                </c:pt>
                <c:pt idx="5425">
                  <c:v>44343.510416666664</c:v>
                </c:pt>
                <c:pt idx="5426">
                  <c:v>44343.520833333336</c:v>
                </c:pt>
                <c:pt idx="5427">
                  <c:v>44343.53125</c:v>
                </c:pt>
                <c:pt idx="5428">
                  <c:v>44343.541666666664</c:v>
                </c:pt>
                <c:pt idx="5429">
                  <c:v>44343.552083333336</c:v>
                </c:pt>
                <c:pt idx="5430">
                  <c:v>44343.5625</c:v>
                </c:pt>
                <c:pt idx="5431">
                  <c:v>44343.572916666664</c:v>
                </c:pt>
                <c:pt idx="5432">
                  <c:v>44343.583333333336</c:v>
                </c:pt>
                <c:pt idx="5433">
                  <c:v>44343.59375</c:v>
                </c:pt>
                <c:pt idx="5434">
                  <c:v>44343.604166666664</c:v>
                </c:pt>
                <c:pt idx="5435">
                  <c:v>44343.614583333336</c:v>
                </c:pt>
                <c:pt idx="5436">
                  <c:v>44343.625</c:v>
                </c:pt>
                <c:pt idx="5437">
                  <c:v>44343.635416666664</c:v>
                </c:pt>
                <c:pt idx="5438">
                  <c:v>44343.645833333336</c:v>
                </c:pt>
                <c:pt idx="5439">
                  <c:v>44343.65625</c:v>
                </c:pt>
                <c:pt idx="5440">
                  <c:v>44343.666666666664</c:v>
                </c:pt>
                <c:pt idx="5441">
                  <c:v>44343.677083333336</c:v>
                </c:pt>
                <c:pt idx="5442">
                  <c:v>44343.6875</c:v>
                </c:pt>
                <c:pt idx="5443">
                  <c:v>44343.697916666664</c:v>
                </c:pt>
                <c:pt idx="5444">
                  <c:v>44343.708333333336</c:v>
                </c:pt>
                <c:pt idx="5445">
                  <c:v>44343.71875</c:v>
                </c:pt>
                <c:pt idx="5446">
                  <c:v>44343.729166666664</c:v>
                </c:pt>
                <c:pt idx="5447">
                  <c:v>44343.739583333336</c:v>
                </c:pt>
                <c:pt idx="5448">
                  <c:v>44343.75</c:v>
                </c:pt>
                <c:pt idx="5449">
                  <c:v>44343.760416666664</c:v>
                </c:pt>
                <c:pt idx="5450">
                  <c:v>44343.770833333336</c:v>
                </c:pt>
                <c:pt idx="5451">
                  <c:v>44343.78125</c:v>
                </c:pt>
                <c:pt idx="5452">
                  <c:v>44343.791666666664</c:v>
                </c:pt>
                <c:pt idx="5453">
                  <c:v>44343.802083333336</c:v>
                </c:pt>
                <c:pt idx="5454">
                  <c:v>44343.8125</c:v>
                </c:pt>
                <c:pt idx="5455">
                  <c:v>44343.822916666664</c:v>
                </c:pt>
                <c:pt idx="5456">
                  <c:v>44343.833333333336</c:v>
                </c:pt>
                <c:pt idx="5457">
                  <c:v>44343.84375</c:v>
                </c:pt>
                <c:pt idx="5458">
                  <c:v>44343.854166666664</c:v>
                </c:pt>
                <c:pt idx="5459">
                  <c:v>44343.864583333336</c:v>
                </c:pt>
                <c:pt idx="5460">
                  <c:v>44343.875</c:v>
                </c:pt>
                <c:pt idx="5461">
                  <c:v>44343.885416666664</c:v>
                </c:pt>
                <c:pt idx="5462">
                  <c:v>44343.895833333336</c:v>
                </c:pt>
                <c:pt idx="5463">
                  <c:v>44343.90625</c:v>
                </c:pt>
                <c:pt idx="5464">
                  <c:v>44343.916666666664</c:v>
                </c:pt>
                <c:pt idx="5465">
                  <c:v>44343.927083333336</c:v>
                </c:pt>
                <c:pt idx="5466">
                  <c:v>44343.9375</c:v>
                </c:pt>
                <c:pt idx="5467">
                  <c:v>44343.947916666664</c:v>
                </c:pt>
                <c:pt idx="5468">
                  <c:v>44343.958333333336</c:v>
                </c:pt>
                <c:pt idx="5469">
                  <c:v>44343.96875</c:v>
                </c:pt>
                <c:pt idx="5470">
                  <c:v>44343.979166666664</c:v>
                </c:pt>
                <c:pt idx="5471">
                  <c:v>44343.989583333336</c:v>
                </c:pt>
                <c:pt idx="5472">
                  <c:v>44344</c:v>
                </c:pt>
                <c:pt idx="5473">
                  <c:v>44344.010416666664</c:v>
                </c:pt>
                <c:pt idx="5474">
                  <c:v>44344.020833333336</c:v>
                </c:pt>
                <c:pt idx="5475">
                  <c:v>44344.03125</c:v>
                </c:pt>
                <c:pt idx="5476">
                  <c:v>44344.041666666664</c:v>
                </c:pt>
                <c:pt idx="5477">
                  <c:v>44344.052083333336</c:v>
                </c:pt>
                <c:pt idx="5478">
                  <c:v>44344.0625</c:v>
                </c:pt>
                <c:pt idx="5479">
                  <c:v>44344.072916666664</c:v>
                </c:pt>
                <c:pt idx="5480">
                  <c:v>44344.083333333336</c:v>
                </c:pt>
                <c:pt idx="5481">
                  <c:v>44344.09375</c:v>
                </c:pt>
                <c:pt idx="5482">
                  <c:v>44344.104166666664</c:v>
                </c:pt>
                <c:pt idx="5483">
                  <c:v>44344.114583333336</c:v>
                </c:pt>
                <c:pt idx="5484">
                  <c:v>44344.125</c:v>
                </c:pt>
                <c:pt idx="5485">
                  <c:v>44344.135416666664</c:v>
                </c:pt>
                <c:pt idx="5486">
                  <c:v>44344.145833333336</c:v>
                </c:pt>
                <c:pt idx="5487">
                  <c:v>44344.15625</c:v>
                </c:pt>
                <c:pt idx="5488">
                  <c:v>44344.166666666664</c:v>
                </c:pt>
                <c:pt idx="5489">
                  <c:v>44344.177083333336</c:v>
                </c:pt>
                <c:pt idx="5490">
                  <c:v>44344.1875</c:v>
                </c:pt>
                <c:pt idx="5491">
                  <c:v>44344.197916666664</c:v>
                </c:pt>
                <c:pt idx="5492">
                  <c:v>44344.208333333336</c:v>
                </c:pt>
                <c:pt idx="5493">
                  <c:v>44344.21875</c:v>
                </c:pt>
                <c:pt idx="5494">
                  <c:v>44344.229166666664</c:v>
                </c:pt>
                <c:pt idx="5495">
                  <c:v>44344.239583333336</c:v>
                </c:pt>
                <c:pt idx="5496">
                  <c:v>44344.25</c:v>
                </c:pt>
                <c:pt idx="5497">
                  <c:v>44344.260416666664</c:v>
                </c:pt>
                <c:pt idx="5498">
                  <c:v>44344.270833333336</c:v>
                </c:pt>
                <c:pt idx="5499">
                  <c:v>44344.28125</c:v>
                </c:pt>
                <c:pt idx="5500">
                  <c:v>44344.291666666664</c:v>
                </c:pt>
                <c:pt idx="5501">
                  <c:v>44344.302083333336</c:v>
                </c:pt>
                <c:pt idx="5502">
                  <c:v>44344.3125</c:v>
                </c:pt>
                <c:pt idx="5503">
                  <c:v>44344.322916666664</c:v>
                </c:pt>
                <c:pt idx="5504">
                  <c:v>44344.333333333336</c:v>
                </c:pt>
                <c:pt idx="5505">
                  <c:v>44344.34375</c:v>
                </c:pt>
                <c:pt idx="5506">
                  <c:v>44344.354166666664</c:v>
                </c:pt>
                <c:pt idx="5507">
                  <c:v>44344.364583333336</c:v>
                </c:pt>
                <c:pt idx="5508">
                  <c:v>44344.375</c:v>
                </c:pt>
                <c:pt idx="5509">
                  <c:v>44344.385416666664</c:v>
                </c:pt>
                <c:pt idx="5510">
                  <c:v>44344.395833333336</c:v>
                </c:pt>
                <c:pt idx="5511">
                  <c:v>44344.40625</c:v>
                </c:pt>
                <c:pt idx="5512">
                  <c:v>44344.416666666664</c:v>
                </c:pt>
                <c:pt idx="5513">
                  <c:v>44344.427083333336</c:v>
                </c:pt>
                <c:pt idx="5514">
                  <c:v>44344.4375</c:v>
                </c:pt>
                <c:pt idx="5515">
                  <c:v>44344.447916666664</c:v>
                </c:pt>
                <c:pt idx="5516">
                  <c:v>44344.458333333336</c:v>
                </c:pt>
                <c:pt idx="5517">
                  <c:v>44344.46875</c:v>
                </c:pt>
                <c:pt idx="5518">
                  <c:v>44344.479166666664</c:v>
                </c:pt>
                <c:pt idx="5519">
                  <c:v>44344.489583333336</c:v>
                </c:pt>
                <c:pt idx="5520">
                  <c:v>44344.5</c:v>
                </c:pt>
                <c:pt idx="5521">
                  <c:v>44344.510416666664</c:v>
                </c:pt>
                <c:pt idx="5522">
                  <c:v>44344.520833333336</c:v>
                </c:pt>
                <c:pt idx="5523">
                  <c:v>44344.53125</c:v>
                </c:pt>
                <c:pt idx="5524">
                  <c:v>44344.541666666664</c:v>
                </c:pt>
                <c:pt idx="5525">
                  <c:v>44344.552083333336</c:v>
                </c:pt>
                <c:pt idx="5526">
                  <c:v>44344.5625</c:v>
                </c:pt>
                <c:pt idx="5527">
                  <c:v>44344.572916666664</c:v>
                </c:pt>
                <c:pt idx="5528">
                  <c:v>44344.583333333336</c:v>
                </c:pt>
                <c:pt idx="5529">
                  <c:v>44344.59375</c:v>
                </c:pt>
                <c:pt idx="5530">
                  <c:v>44344.604166666664</c:v>
                </c:pt>
                <c:pt idx="5531">
                  <c:v>44344.614583333336</c:v>
                </c:pt>
                <c:pt idx="5532">
                  <c:v>44344.625</c:v>
                </c:pt>
                <c:pt idx="5533">
                  <c:v>44344.635416666664</c:v>
                </c:pt>
                <c:pt idx="5534">
                  <c:v>44344.645833333336</c:v>
                </c:pt>
                <c:pt idx="5535">
                  <c:v>44344.65625</c:v>
                </c:pt>
                <c:pt idx="5536">
                  <c:v>44344.666666666664</c:v>
                </c:pt>
                <c:pt idx="5537">
                  <c:v>44344.677083333336</c:v>
                </c:pt>
                <c:pt idx="5538">
                  <c:v>44344.6875</c:v>
                </c:pt>
                <c:pt idx="5539">
                  <c:v>44344.697916666664</c:v>
                </c:pt>
                <c:pt idx="5540">
                  <c:v>44344.708333333336</c:v>
                </c:pt>
                <c:pt idx="5541">
                  <c:v>44344.71875</c:v>
                </c:pt>
                <c:pt idx="5542">
                  <c:v>44344.729166666664</c:v>
                </c:pt>
                <c:pt idx="5543">
                  <c:v>44344.739583333336</c:v>
                </c:pt>
                <c:pt idx="5544">
                  <c:v>44344.75</c:v>
                </c:pt>
                <c:pt idx="5545">
                  <c:v>44344.760416666664</c:v>
                </c:pt>
                <c:pt idx="5546">
                  <c:v>44344.770833333336</c:v>
                </c:pt>
                <c:pt idx="5547">
                  <c:v>44344.78125</c:v>
                </c:pt>
                <c:pt idx="5548">
                  <c:v>44344.791666666664</c:v>
                </c:pt>
                <c:pt idx="5549">
                  <c:v>44344.802083333336</c:v>
                </c:pt>
                <c:pt idx="5550">
                  <c:v>44344.8125</c:v>
                </c:pt>
                <c:pt idx="5551">
                  <c:v>44344.822916666664</c:v>
                </c:pt>
                <c:pt idx="5552">
                  <c:v>44344.833333333336</c:v>
                </c:pt>
                <c:pt idx="5553">
                  <c:v>44344.84375</c:v>
                </c:pt>
                <c:pt idx="5554">
                  <c:v>44344.854166666664</c:v>
                </c:pt>
                <c:pt idx="5555">
                  <c:v>44344.864583333336</c:v>
                </c:pt>
                <c:pt idx="5556">
                  <c:v>44344.875</c:v>
                </c:pt>
                <c:pt idx="5557">
                  <c:v>44344.885416666664</c:v>
                </c:pt>
                <c:pt idx="5558">
                  <c:v>44344.895833333336</c:v>
                </c:pt>
                <c:pt idx="5559">
                  <c:v>44344.90625</c:v>
                </c:pt>
                <c:pt idx="5560">
                  <c:v>44344.916666666664</c:v>
                </c:pt>
                <c:pt idx="5561">
                  <c:v>44344.927083333336</c:v>
                </c:pt>
                <c:pt idx="5562">
                  <c:v>44344.9375</c:v>
                </c:pt>
                <c:pt idx="5563">
                  <c:v>44344.947916666664</c:v>
                </c:pt>
                <c:pt idx="5564">
                  <c:v>44344.958333333336</c:v>
                </c:pt>
                <c:pt idx="5565">
                  <c:v>44344.96875</c:v>
                </c:pt>
                <c:pt idx="5566">
                  <c:v>44344.979166666664</c:v>
                </c:pt>
                <c:pt idx="5567">
                  <c:v>44344.989583333336</c:v>
                </c:pt>
                <c:pt idx="5568">
                  <c:v>44345</c:v>
                </c:pt>
                <c:pt idx="5569">
                  <c:v>44345.010416666664</c:v>
                </c:pt>
                <c:pt idx="5570">
                  <c:v>44345.020833333336</c:v>
                </c:pt>
                <c:pt idx="5571">
                  <c:v>44345.03125</c:v>
                </c:pt>
                <c:pt idx="5572">
                  <c:v>44345.041666666664</c:v>
                </c:pt>
                <c:pt idx="5573">
                  <c:v>44345.052083333336</c:v>
                </c:pt>
                <c:pt idx="5574">
                  <c:v>44345.0625</c:v>
                </c:pt>
                <c:pt idx="5575">
                  <c:v>44345.072916666664</c:v>
                </c:pt>
                <c:pt idx="5576">
                  <c:v>44345.083333333336</c:v>
                </c:pt>
                <c:pt idx="5577">
                  <c:v>44345.09375</c:v>
                </c:pt>
                <c:pt idx="5578">
                  <c:v>44345.104166666664</c:v>
                </c:pt>
                <c:pt idx="5579">
                  <c:v>44345.114583333336</c:v>
                </c:pt>
                <c:pt idx="5580">
                  <c:v>44345.125</c:v>
                </c:pt>
                <c:pt idx="5581">
                  <c:v>44345.135416666664</c:v>
                </c:pt>
                <c:pt idx="5582">
                  <c:v>44345.145833333336</c:v>
                </c:pt>
                <c:pt idx="5583">
                  <c:v>44345.15625</c:v>
                </c:pt>
                <c:pt idx="5584">
                  <c:v>44345.166666666664</c:v>
                </c:pt>
                <c:pt idx="5585">
                  <c:v>44345.177083333336</c:v>
                </c:pt>
                <c:pt idx="5586">
                  <c:v>44345.1875</c:v>
                </c:pt>
                <c:pt idx="5587">
                  <c:v>44345.197916666664</c:v>
                </c:pt>
                <c:pt idx="5588">
                  <c:v>44345.208333333336</c:v>
                </c:pt>
                <c:pt idx="5589">
                  <c:v>44345.21875</c:v>
                </c:pt>
                <c:pt idx="5590">
                  <c:v>44345.229166666664</c:v>
                </c:pt>
                <c:pt idx="5591">
                  <c:v>44345.239583333336</c:v>
                </c:pt>
                <c:pt idx="5592">
                  <c:v>44345.25</c:v>
                </c:pt>
                <c:pt idx="5593">
                  <c:v>44345.260416666664</c:v>
                </c:pt>
                <c:pt idx="5594">
                  <c:v>44345.270833333336</c:v>
                </c:pt>
                <c:pt idx="5595">
                  <c:v>44345.28125</c:v>
                </c:pt>
                <c:pt idx="5596">
                  <c:v>44345.291666666664</c:v>
                </c:pt>
                <c:pt idx="5597">
                  <c:v>44345.302083333336</c:v>
                </c:pt>
                <c:pt idx="5598">
                  <c:v>44345.3125</c:v>
                </c:pt>
                <c:pt idx="5599">
                  <c:v>44345.322916666664</c:v>
                </c:pt>
                <c:pt idx="5600">
                  <c:v>44345.333333333336</c:v>
                </c:pt>
                <c:pt idx="5601">
                  <c:v>44345.34375</c:v>
                </c:pt>
                <c:pt idx="5602">
                  <c:v>44345.354166666664</c:v>
                </c:pt>
                <c:pt idx="5603">
                  <c:v>44345.364583333336</c:v>
                </c:pt>
                <c:pt idx="5604">
                  <c:v>44345.375</c:v>
                </c:pt>
                <c:pt idx="5605">
                  <c:v>44345.385416666664</c:v>
                </c:pt>
                <c:pt idx="5606">
                  <c:v>44345.395833333336</c:v>
                </c:pt>
                <c:pt idx="5607">
                  <c:v>44345.40625</c:v>
                </c:pt>
                <c:pt idx="5608">
                  <c:v>44345.416666666664</c:v>
                </c:pt>
                <c:pt idx="5609">
                  <c:v>44345.427083333336</c:v>
                </c:pt>
                <c:pt idx="5610">
                  <c:v>44345.4375</c:v>
                </c:pt>
                <c:pt idx="5611">
                  <c:v>44345.447916666664</c:v>
                </c:pt>
                <c:pt idx="5612">
                  <c:v>44345.458333333336</c:v>
                </c:pt>
                <c:pt idx="5613">
                  <c:v>44345.46875</c:v>
                </c:pt>
                <c:pt idx="5614">
                  <c:v>44345.479166666664</c:v>
                </c:pt>
                <c:pt idx="5615">
                  <c:v>44345.489583333336</c:v>
                </c:pt>
                <c:pt idx="5616">
                  <c:v>44345.5</c:v>
                </c:pt>
                <c:pt idx="5617">
                  <c:v>44345.510416666664</c:v>
                </c:pt>
                <c:pt idx="5618">
                  <c:v>44345.520833333336</c:v>
                </c:pt>
                <c:pt idx="5619">
                  <c:v>44345.53125</c:v>
                </c:pt>
                <c:pt idx="5620">
                  <c:v>44345.541666666664</c:v>
                </c:pt>
                <c:pt idx="5621">
                  <c:v>44345.552083333336</c:v>
                </c:pt>
                <c:pt idx="5622">
                  <c:v>44345.5625</c:v>
                </c:pt>
                <c:pt idx="5623">
                  <c:v>44345.572916666664</c:v>
                </c:pt>
                <c:pt idx="5624">
                  <c:v>44345.583333333336</c:v>
                </c:pt>
                <c:pt idx="5625">
                  <c:v>44345.59375</c:v>
                </c:pt>
                <c:pt idx="5626">
                  <c:v>44345.604166666664</c:v>
                </c:pt>
                <c:pt idx="5627">
                  <c:v>44345.614583333336</c:v>
                </c:pt>
                <c:pt idx="5628">
                  <c:v>44345.625</c:v>
                </c:pt>
                <c:pt idx="5629">
                  <c:v>44345.635416666664</c:v>
                </c:pt>
                <c:pt idx="5630">
                  <c:v>44345.645833333336</c:v>
                </c:pt>
                <c:pt idx="5631">
                  <c:v>44345.65625</c:v>
                </c:pt>
                <c:pt idx="5632">
                  <c:v>44345.666666666664</c:v>
                </c:pt>
                <c:pt idx="5633">
                  <c:v>44345.677083333336</c:v>
                </c:pt>
                <c:pt idx="5634">
                  <c:v>44345.6875</c:v>
                </c:pt>
                <c:pt idx="5635">
                  <c:v>44345.697916666664</c:v>
                </c:pt>
                <c:pt idx="5636">
                  <c:v>44345.708333333336</c:v>
                </c:pt>
                <c:pt idx="5637">
                  <c:v>44345.71875</c:v>
                </c:pt>
                <c:pt idx="5638">
                  <c:v>44345.729166666664</c:v>
                </c:pt>
                <c:pt idx="5639">
                  <c:v>44345.739583333336</c:v>
                </c:pt>
                <c:pt idx="5640">
                  <c:v>44345.75</c:v>
                </c:pt>
                <c:pt idx="5641">
                  <c:v>44345.760416666664</c:v>
                </c:pt>
                <c:pt idx="5642">
                  <c:v>44345.770833333336</c:v>
                </c:pt>
                <c:pt idx="5643">
                  <c:v>44345.78125</c:v>
                </c:pt>
                <c:pt idx="5644">
                  <c:v>44345.791666666664</c:v>
                </c:pt>
                <c:pt idx="5645">
                  <c:v>44345.802083333336</c:v>
                </c:pt>
                <c:pt idx="5646">
                  <c:v>44345.8125</c:v>
                </c:pt>
                <c:pt idx="5647">
                  <c:v>44345.822916666664</c:v>
                </c:pt>
                <c:pt idx="5648">
                  <c:v>44345.833333333336</c:v>
                </c:pt>
                <c:pt idx="5649">
                  <c:v>44345.84375</c:v>
                </c:pt>
                <c:pt idx="5650">
                  <c:v>44345.854166666664</c:v>
                </c:pt>
                <c:pt idx="5651">
                  <c:v>44345.864583333336</c:v>
                </c:pt>
                <c:pt idx="5652">
                  <c:v>44345.875</c:v>
                </c:pt>
                <c:pt idx="5653">
                  <c:v>44345.885416666664</c:v>
                </c:pt>
                <c:pt idx="5654">
                  <c:v>44345.895833333336</c:v>
                </c:pt>
                <c:pt idx="5655">
                  <c:v>44345.90625</c:v>
                </c:pt>
                <c:pt idx="5656">
                  <c:v>44345.916666666664</c:v>
                </c:pt>
                <c:pt idx="5657">
                  <c:v>44345.927083333336</c:v>
                </c:pt>
                <c:pt idx="5658">
                  <c:v>44345.9375</c:v>
                </c:pt>
                <c:pt idx="5659">
                  <c:v>44345.947916666664</c:v>
                </c:pt>
                <c:pt idx="5660">
                  <c:v>44345.958333333336</c:v>
                </c:pt>
                <c:pt idx="5661">
                  <c:v>44345.96875</c:v>
                </c:pt>
                <c:pt idx="5662">
                  <c:v>44345.979166666664</c:v>
                </c:pt>
                <c:pt idx="5663">
                  <c:v>44345.989583333336</c:v>
                </c:pt>
                <c:pt idx="5664">
                  <c:v>44346</c:v>
                </c:pt>
                <c:pt idx="5665">
                  <c:v>44346.010416666664</c:v>
                </c:pt>
                <c:pt idx="5666">
                  <c:v>44346.020833333336</c:v>
                </c:pt>
                <c:pt idx="5667">
                  <c:v>44346.03125</c:v>
                </c:pt>
                <c:pt idx="5668">
                  <c:v>44346.041666666664</c:v>
                </c:pt>
                <c:pt idx="5669">
                  <c:v>44346.052083333336</c:v>
                </c:pt>
                <c:pt idx="5670">
                  <c:v>44346.0625</c:v>
                </c:pt>
                <c:pt idx="5671">
                  <c:v>44346.072916666664</c:v>
                </c:pt>
                <c:pt idx="5672">
                  <c:v>44346.083333333336</c:v>
                </c:pt>
                <c:pt idx="5673">
                  <c:v>44346.09375</c:v>
                </c:pt>
                <c:pt idx="5674">
                  <c:v>44346.104166666664</c:v>
                </c:pt>
                <c:pt idx="5675">
                  <c:v>44346.114583333336</c:v>
                </c:pt>
                <c:pt idx="5676">
                  <c:v>44346.125</c:v>
                </c:pt>
                <c:pt idx="5677">
                  <c:v>44346.135416666664</c:v>
                </c:pt>
                <c:pt idx="5678">
                  <c:v>44346.145833333336</c:v>
                </c:pt>
                <c:pt idx="5679">
                  <c:v>44346.15625</c:v>
                </c:pt>
                <c:pt idx="5680">
                  <c:v>44346.166666666664</c:v>
                </c:pt>
                <c:pt idx="5681">
                  <c:v>44346.177083333336</c:v>
                </c:pt>
                <c:pt idx="5682">
                  <c:v>44346.1875</c:v>
                </c:pt>
                <c:pt idx="5683">
                  <c:v>44346.197916666664</c:v>
                </c:pt>
                <c:pt idx="5684">
                  <c:v>44346.208333333336</c:v>
                </c:pt>
                <c:pt idx="5685">
                  <c:v>44346.21875</c:v>
                </c:pt>
                <c:pt idx="5686">
                  <c:v>44346.229166666664</c:v>
                </c:pt>
                <c:pt idx="5687">
                  <c:v>44346.239583333336</c:v>
                </c:pt>
                <c:pt idx="5688">
                  <c:v>44346.25</c:v>
                </c:pt>
                <c:pt idx="5689">
                  <c:v>44346.260416666664</c:v>
                </c:pt>
                <c:pt idx="5690">
                  <c:v>44346.270833333336</c:v>
                </c:pt>
                <c:pt idx="5691">
                  <c:v>44346.28125</c:v>
                </c:pt>
                <c:pt idx="5692">
                  <c:v>44346.291666666664</c:v>
                </c:pt>
                <c:pt idx="5693">
                  <c:v>44346.302083333336</c:v>
                </c:pt>
                <c:pt idx="5694">
                  <c:v>44346.3125</c:v>
                </c:pt>
                <c:pt idx="5695">
                  <c:v>44346.322916666664</c:v>
                </c:pt>
                <c:pt idx="5696">
                  <c:v>44346.333333333336</c:v>
                </c:pt>
                <c:pt idx="5697">
                  <c:v>44346.34375</c:v>
                </c:pt>
                <c:pt idx="5698">
                  <c:v>44346.354166666664</c:v>
                </c:pt>
                <c:pt idx="5699">
                  <c:v>44346.364583333336</c:v>
                </c:pt>
                <c:pt idx="5700">
                  <c:v>44346.375</c:v>
                </c:pt>
                <c:pt idx="5701">
                  <c:v>44346.385416666664</c:v>
                </c:pt>
                <c:pt idx="5702">
                  <c:v>44346.395833333336</c:v>
                </c:pt>
                <c:pt idx="5703">
                  <c:v>44346.40625</c:v>
                </c:pt>
                <c:pt idx="5704">
                  <c:v>44346.416666666664</c:v>
                </c:pt>
                <c:pt idx="5705">
                  <c:v>44346.427083333336</c:v>
                </c:pt>
                <c:pt idx="5706">
                  <c:v>44346.4375</c:v>
                </c:pt>
                <c:pt idx="5707">
                  <c:v>44346.447916666664</c:v>
                </c:pt>
                <c:pt idx="5708">
                  <c:v>44346.458333333336</c:v>
                </c:pt>
                <c:pt idx="5709">
                  <c:v>44346.46875</c:v>
                </c:pt>
                <c:pt idx="5710">
                  <c:v>44346.479166666664</c:v>
                </c:pt>
                <c:pt idx="5711">
                  <c:v>44346.489583333336</c:v>
                </c:pt>
                <c:pt idx="5712">
                  <c:v>44346.5</c:v>
                </c:pt>
                <c:pt idx="5713">
                  <c:v>44346.510416666664</c:v>
                </c:pt>
                <c:pt idx="5714">
                  <c:v>44346.520833333336</c:v>
                </c:pt>
                <c:pt idx="5715">
                  <c:v>44346.53125</c:v>
                </c:pt>
                <c:pt idx="5716">
                  <c:v>44346.541666666664</c:v>
                </c:pt>
                <c:pt idx="5717">
                  <c:v>44346.552083333336</c:v>
                </c:pt>
                <c:pt idx="5718">
                  <c:v>44346.5625</c:v>
                </c:pt>
                <c:pt idx="5719">
                  <c:v>44346.572916666664</c:v>
                </c:pt>
                <c:pt idx="5720">
                  <c:v>44346.583333333336</c:v>
                </c:pt>
                <c:pt idx="5721">
                  <c:v>44346.59375</c:v>
                </c:pt>
                <c:pt idx="5722">
                  <c:v>44346.604166666664</c:v>
                </c:pt>
                <c:pt idx="5723">
                  <c:v>44346.614583333336</c:v>
                </c:pt>
                <c:pt idx="5724">
                  <c:v>44346.625</c:v>
                </c:pt>
                <c:pt idx="5725">
                  <c:v>44346.635416666664</c:v>
                </c:pt>
                <c:pt idx="5726">
                  <c:v>44346.645833333336</c:v>
                </c:pt>
                <c:pt idx="5727">
                  <c:v>44346.65625</c:v>
                </c:pt>
                <c:pt idx="5728">
                  <c:v>44346.666666666664</c:v>
                </c:pt>
                <c:pt idx="5729">
                  <c:v>44346.677083333336</c:v>
                </c:pt>
                <c:pt idx="5730">
                  <c:v>44346.6875</c:v>
                </c:pt>
                <c:pt idx="5731">
                  <c:v>44346.697916666664</c:v>
                </c:pt>
                <c:pt idx="5732">
                  <c:v>44346.708333333336</c:v>
                </c:pt>
                <c:pt idx="5733">
                  <c:v>44346.71875</c:v>
                </c:pt>
                <c:pt idx="5734">
                  <c:v>44346.729166666664</c:v>
                </c:pt>
                <c:pt idx="5735">
                  <c:v>44346.739583333336</c:v>
                </c:pt>
                <c:pt idx="5736">
                  <c:v>44346.75</c:v>
                </c:pt>
                <c:pt idx="5737">
                  <c:v>44346.760416666664</c:v>
                </c:pt>
                <c:pt idx="5738">
                  <c:v>44346.770833333336</c:v>
                </c:pt>
                <c:pt idx="5739">
                  <c:v>44346.78125</c:v>
                </c:pt>
                <c:pt idx="5740">
                  <c:v>44346.791666666664</c:v>
                </c:pt>
                <c:pt idx="5741">
                  <c:v>44346.802083333336</c:v>
                </c:pt>
                <c:pt idx="5742">
                  <c:v>44346.8125</c:v>
                </c:pt>
                <c:pt idx="5743">
                  <c:v>44346.822916666664</c:v>
                </c:pt>
                <c:pt idx="5744">
                  <c:v>44346.833333333336</c:v>
                </c:pt>
                <c:pt idx="5745">
                  <c:v>44346.84375</c:v>
                </c:pt>
                <c:pt idx="5746">
                  <c:v>44346.854166666664</c:v>
                </c:pt>
                <c:pt idx="5747">
                  <c:v>44346.864583333336</c:v>
                </c:pt>
                <c:pt idx="5748">
                  <c:v>44346.875</c:v>
                </c:pt>
                <c:pt idx="5749">
                  <c:v>44346.885416666664</c:v>
                </c:pt>
                <c:pt idx="5750">
                  <c:v>44346.895833333336</c:v>
                </c:pt>
                <c:pt idx="5751">
                  <c:v>44346.90625</c:v>
                </c:pt>
                <c:pt idx="5752">
                  <c:v>44346.916666666664</c:v>
                </c:pt>
                <c:pt idx="5753">
                  <c:v>44346.927083333336</c:v>
                </c:pt>
                <c:pt idx="5754">
                  <c:v>44346.9375</c:v>
                </c:pt>
                <c:pt idx="5755">
                  <c:v>44346.947916666664</c:v>
                </c:pt>
                <c:pt idx="5756">
                  <c:v>44346.958333333336</c:v>
                </c:pt>
                <c:pt idx="5757">
                  <c:v>44346.96875</c:v>
                </c:pt>
                <c:pt idx="5758">
                  <c:v>44346.979166666664</c:v>
                </c:pt>
                <c:pt idx="5759">
                  <c:v>44346.989583333336</c:v>
                </c:pt>
                <c:pt idx="5760">
                  <c:v>44347</c:v>
                </c:pt>
                <c:pt idx="5761">
                  <c:v>44347.010416666664</c:v>
                </c:pt>
                <c:pt idx="5762">
                  <c:v>44347.020833333336</c:v>
                </c:pt>
                <c:pt idx="5763">
                  <c:v>44347.03125</c:v>
                </c:pt>
                <c:pt idx="5764">
                  <c:v>44347.041666666664</c:v>
                </c:pt>
                <c:pt idx="5765">
                  <c:v>44347.052083333336</c:v>
                </c:pt>
                <c:pt idx="5766">
                  <c:v>44347.0625</c:v>
                </c:pt>
                <c:pt idx="5767">
                  <c:v>44347.072916666664</c:v>
                </c:pt>
                <c:pt idx="5768">
                  <c:v>44347.083333333336</c:v>
                </c:pt>
                <c:pt idx="5769">
                  <c:v>44347.09375</c:v>
                </c:pt>
                <c:pt idx="5770">
                  <c:v>44347.104166666664</c:v>
                </c:pt>
                <c:pt idx="5771">
                  <c:v>44347.114583333336</c:v>
                </c:pt>
                <c:pt idx="5772">
                  <c:v>44347.125</c:v>
                </c:pt>
                <c:pt idx="5773">
                  <c:v>44347.135416666664</c:v>
                </c:pt>
                <c:pt idx="5774">
                  <c:v>44347.145833333336</c:v>
                </c:pt>
                <c:pt idx="5775">
                  <c:v>44347.15625</c:v>
                </c:pt>
                <c:pt idx="5776">
                  <c:v>44347.166666666664</c:v>
                </c:pt>
                <c:pt idx="5777">
                  <c:v>44347.177083333336</c:v>
                </c:pt>
                <c:pt idx="5778">
                  <c:v>44347.1875</c:v>
                </c:pt>
                <c:pt idx="5779">
                  <c:v>44347.197916666664</c:v>
                </c:pt>
                <c:pt idx="5780">
                  <c:v>44347.208333333336</c:v>
                </c:pt>
                <c:pt idx="5781">
                  <c:v>44347.21875</c:v>
                </c:pt>
                <c:pt idx="5782">
                  <c:v>44347.229166666664</c:v>
                </c:pt>
                <c:pt idx="5783">
                  <c:v>44347.239583333336</c:v>
                </c:pt>
                <c:pt idx="5784">
                  <c:v>44347.25</c:v>
                </c:pt>
                <c:pt idx="5785">
                  <c:v>44347.260416666664</c:v>
                </c:pt>
                <c:pt idx="5786">
                  <c:v>44347.270833333336</c:v>
                </c:pt>
                <c:pt idx="5787">
                  <c:v>44347.28125</c:v>
                </c:pt>
                <c:pt idx="5788">
                  <c:v>44347.291666666664</c:v>
                </c:pt>
                <c:pt idx="5789">
                  <c:v>44347.302083333336</c:v>
                </c:pt>
                <c:pt idx="5790">
                  <c:v>44347.3125</c:v>
                </c:pt>
                <c:pt idx="5791">
                  <c:v>44347.322916666664</c:v>
                </c:pt>
                <c:pt idx="5792">
                  <c:v>44347.333333333336</c:v>
                </c:pt>
                <c:pt idx="5793">
                  <c:v>44347.34375</c:v>
                </c:pt>
                <c:pt idx="5794">
                  <c:v>44347.354166666664</c:v>
                </c:pt>
                <c:pt idx="5795">
                  <c:v>44347.364583333336</c:v>
                </c:pt>
                <c:pt idx="5796">
                  <c:v>44347.375</c:v>
                </c:pt>
                <c:pt idx="5797">
                  <c:v>44347.385416666664</c:v>
                </c:pt>
                <c:pt idx="5798">
                  <c:v>44347.395833333336</c:v>
                </c:pt>
                <c:pt idx="5799">
                  <c:v>44347.40625</c:v>
                </c:pt>
                <c:pt idx="5800">
                  <c:v>44347.416666666664</c:v>
                </c:pt>
                <c:pt idx="5801">
                  <c:v>44347.427083333336</c:v>
                </c:pt>
                <c:pt idx="5802">
                  <c:v>44347.4375</c:v>
                </c:pt>
                <c:pt idx="5803">
                  <c:v>44347.447916666664</c:v>
                </c:pt>
                <c:pt idx="5804">
                  <c:v>44347.458333333336</c:v>
                </c:pt>
                <c:pt idx="5805">
                  <c:v>44347.46875</c:v>
                </c:pt>
                <c:pt idx="5806">
                  <c:v>44347.479166666664</c:v>
                </c:pt>
                <c:pt idx="5807">
                  <c:v>44347.489583333336</c:v>
                </c:pt>
                <c:pt idx="5808">
                  <c:v>44347.5</c:v>
                </c:pt>
                <c:pt idx="5809">
                  <c:v>44347.510416666664</c:v>
                </c:pt>
                <c:pt idx="5810">
                  <c:v>44347.520833333336</c:v>
                </c:pt>
                <c:pt idx="5811">
                  <c:v>44347.53125</c:v>
                </c:pt>
                <c:pt idx="5812">
                  <c:v>44347.541666666664</c:v>
                </c:pt>
                <c:pt idx="5813">
                  <c:v>44347.552083333336</c:v>
                </c:pt>
                <c:pt idx="5814">
                  <c:v>44347.5625</c:v>
                </c:pt>
                <c:pt idx="5815">
                  <c:v>44347.572916666664</c:v>
                </c:pt>
                <c:pt idx="5816">
                  <c:v>44347.583333333336</c:v>
                </c:pt>
                <c:pt idx="5817">
                  <c:v>44347.59375</c:v>
                </c:pt>
                <c:pt idx="5818">
                  <c:v>44347.604166666664</c:v>
                </c:pt>
                <c:pt idx="5819">
                  <c:v>44347.614583333336</c:v>
                </c:pt>
                <c:pt idx="5820">
                  <c:v>44347.625</c:v>
                </c:pt>
                <c:pt idx="5821">
                  <c:v>44347.635416666664</c:v>
                </c:pt>
                <c:pt idx="5822">
                  <c:v>44347.645833333336</c:v>
                </c:pt>
                <c:pt idx="5823">
                  <c:v>44347.65625</c:v>
                </c:pt>
                <c:pt idx="5824">
                  <c:v>44347.666666666664</c:v>
                </c:pt>
                <c:pt idx="5825">
                  <c:v>44347.677083333336</c:v>
                </c:pt>
                <c:pt idx="5826">
                  <c:v>44347.6875</c:v>
                </c:pt>
                <c:pt idx="5827">
                  <c:v>44347.697916666664</c:v>
                </c:pt>
                <c:pt idx="5828">
                  <c:v>44347.708333333336</c:v>
                </c:pt>
                <c:pt idx="5829">
                  <c:v>44347.71875</c:v>
                </c:pt>
                <c:pt idx="5830">
                  <c:v>44347.729166666664</c:v>
                </c:pt>
                <c:pt idx="5831">
                  <c:v>44347.739583333336</c:v>
                </c:pt>
                <c:pt idx="5832">
                  <c:v>44347.75</c:v>
                </c:pt>
                <c:pt idx="5833">
                  <c:v>44347.760416666664</c:v>
                </c:pt>
                <c:pt idx="5834">
                  <c:v>44347.770833333336</c:v>
                </c:pt>
                <c:pt idx="5835">
                  <c:v>44347.78125</c:v>
                </c:pt>
                <c:pt idx="5836">
                  <c:v>44347.791666666664</c:v>
                </c:pt>
                <c:pt idx="5837">
                  <c:v>44347.802083333336</c:v>
                </c:pt>
                <c:pt idx="5838">
                  <c:v>44347.8125</c:v>
                </c:pt>
                <c:pt idx="5839">
                  <c:v>44347.822916666664</c:v>
                </c:pt>
                <c:pt idx="5840">
                  <c:v>44347.833333333336</c:v>
                </c:pt>
                <c:pt idx="5841">
                  <c:v>44347.84375</c:v>
                </c:pt>
                <c:pt idx="5842">
                  <c:v>44347.854166666664</c:v>
                </c:pt>
                <c:pt idx="5843">
                  <c:v>44347.864583333336</c:v>
                </c:pt>
                <c:pt idx="5844">
                  <c:v>44347.875</c:v>
                </c:pt>
                <c:pt idx="5845">
                  <c:v>44347.885416666664</c:v>
                </c:pt>
                <c:pt idx="5846">
                  <c:v>44347.895833333336</c:v>
                </c:pt>
                <c:pt idx="5847">
                  <c:v>44347.90625</c:v>
                </c:pt>
                <c:pt idx="5848">
                  <c:v>44347.916666666664</c:v>
                </c:pt>
                <c:pt idx="5849">
                  <c:v>44347.927083333336</c:v>
                </c:pt>
                <c:pt idx="5850">
                  <c:v>44347.9375</c:v>
                </c:pt>
                <c:pt idx="5851">
                  <c:v>44347.947916666664</c:v>
                </c:pt>
                <c:pt idx="5852">
                  <c:v>44347.958333333336</c:v>
                </c:pt>
                <c:pt idx="5853">
                  <c:v>44347.96875</c:v>
                </c:pt>
                <c:pt idx="5854">
                  <c:v>44347.979166666664</c:v>
                </c:pt>
                <c:pt idx="5855">
                  <c:v>44347.989583333336</c:v>
                </c:pt>
              </c:numCache>
            </c:numRef>
          </c:xVal>
          <c:yVal>
            <c:numRef>
              <c:f>Stage!$G$3:$G$5858</c:f>
              <c:numCache>
                <c:formatCode>General</c:formatCode>
                <c:ptCount val="5856"/>
                <c:pt idx="0">
                  <c:v>9.17</c:v>
                </c:pt>
                <c:pt idx="1">
                  <c:v>9.17</c:v>
                </c:pt>
                <c:pt idx="2">
                  <c:v>9.17</c:v>
                </c:pt>
                <c:pt idx="3">
                  <c:v>9.17</c:v>
                </c:pt>
                <c:pt idx="4">
                  <c:v>9.17</c:v>
                </c:pt>
                <c:pt idx="5">
                  <c:v>9.16</c:v>
                </c:pt>
                <c:pt idx="6">
                  <c:v>9.16</c:v>
                </c:pt>
                <c:pt idx="7">
                  <c:v>9.16</c:v>
                </c:pt>
                <c:pt idx="8">
                  <c:v>9.16</c:v>
                </c:pt>
                <c:pt idx="9">
                  <c:v>9.15</c:v>
                </c:pt>
                <c:pt idx="10">
                  <c:v>9.15</c:v>
                </c:pt>
                <c:pt idx="11">
                  <c:v>9.15</c:v>
                </c:pt>
                <c:pt idx="12">
                  <c:v>9.15</c:v>
                </c:pt>
                <c:pt idx="13">
                  <c:v>9.15</c:v>
                </c:pt>
                <c:pt idx="14">
                  <c:v>9.15</c:v>
                </c:pt>
                <c:pt idx="15">
                  <c:v>9.15</c:v>
                </c:pt>
                <c:pt idx="16">
                  <c:v>9.15</c:v>
                </c:pt>
                <c:pt idx="17">
                  <c:v>9.14</c:v>
                </c:pt>
                <c:pt idx="18">
                  <c:v>9.14</c:v>
                </c:pt>
                <c:pt idx="19">
                  <c:v>9.14</c:v>
                </c:pt>
                <c:pt idx="20">
                  <c:v>9.14</c:v>
                </c:pt>
                <c:pt idx="21">
                  <c:v>9.14</c:v>
                </c:pt>
                <c:pt idx="22">
                  <c:v>9.1300000000000008</c:v>
                </c:pt>
                <c:pt idx="23">
                  <c:v>9.14</c:v>
                </c:pt>
                <c:pt idx="24">
                  <c:v>9.1199999999999992</c:v>
                </c:pt>
                <c:pt idx="25">
                  <c:v>9.1300000000000008</c:v>
                </c:pt>
                <c:pt idx="26">
                  <c:v>9.11</c:v>
                </c:pt>
                <c:pt idx="27">
                  <c:v>9.11</c:v>
                </c:pt>
                <c:pt idx="28">
                  <c:v>9.1199999999999992</c:v>
                </c:pt>
                <c:pt idx="29">
                  <c:v>9.1199999999999992</c:v>
                </c:pt>
                <c:pt idx="30">
                  <c:v>9.1199999999999992</c:v>
                </c:pt>
                <c:pt idx="31">
                  <c:v>9.1199999999999992</c:v>
                </c:pt>
                <c:pt idx="32">
                  <c:v>9.11</c:v>
                </c:pt>
                <c:pt idx="33">
                  <c:v>9.09</c:v>
                </c:pt>
                <c:pt idx="34">
                  <c:v>9.1</c:v>
                </c:pt>
                <c:pt idx="35">
                  <c:v>9.09</c:v>
                </c:pt>
                <c:pt idx="36">
                  <c:v>9.09</c:v>
                </c:pt>
                <c:pt idx="37">
                  <c:v>9.07</c:v>
                </c:pt>
                <c:pt idx="38">
                  <c:v>9.07</c:v>
                </c:pt>
                <c:pt idx="39">
                  <c:v>9.09</c:v>
                </c:pt>
                <c:pt idx="40">
                  <c:v>9.06</c:v>
                </c:pt>
                <c:pt idx="41">
                  <c:v>9.06</c:v>
                </c:pt>
                <c:pt idx="42">
                  <c:v>9.07</c:v>
                </c:pt>
                <c:pt idx="43">
                  <c:v>9.06</c:v>
                </c:pt>
                <c:pt idx="44">
                  <c:v>9.08</c:v>
                </c:pt>
                <c:pt idx="45">
                  <c:v>9.08</c:v>
                </c:pt>
                <c:pt idx="46">
                  <c:v>9.08</c:v>
                </c:pt>
                <c:pt idx="47">
                  <c:v>9.0399999999999991</c:v>
                </c:pt>
                <c:pt idx="48">
                  <c:v>9.07</c:v>
                </c:pt>
                <c:pt idx="49">
                  <c:v>9.06</c:v>
                </c:pt>
                <c:pt idx="50">
                  <c:v>9.0399999999999991</c:v>
                </c:pt>
                <c:pt idx="51">
                  <c:v>9.08</c:v>
                </c:pt>
                <c:pt idx="52">
                  <c:v>9.08</c:v>
                </c:pt>
                <c:pt idx="53">
                  <c:v>9.06</c:v>
                </c:pt>
                <c:pt idx="54">
                  <c:v>9.08</c:v>
                </c:pt>
                <c:pt idx="55">
                  <c:v>9.06</c:v>
                </c:pt>
                <c:pt idx="56">
                  <c:v>9.07</c:v>
                </c:pt>
                <c:pt idx="57">
                  <c:v>9.07</c:v>
                </c:pt>
                <c:pt idx="58">
                  <c:v>9.06</c:v>
                </c:pt>
                <c:pt idx="59">
                  <c:v>9.0500000000000007</c:v>
                </c:pt>
                <c:pt idx="60">
                  <c:v>9.0500000000000007</c:v>
                </c:pt>
                <c:pt idx="61">
                  <c:v>9.06</c:v>
                </c:pt>
                <c:pt idx="62">
                  <c:v>9.06</c:v>
                </c:pt>
                <c:pt idx="63">
                  <c:v>9.0500000000000007</c:v>
                </c:pt>
                <c:pt idx="64">
                  <c:v>9.02</c:v>
                </c:pt>
                <c:pt idx="65">
                  <c:v>9.0500000000000007</c:v>
                </c:pt>
                <c:pt idx="66">
                  <c:v>9.06</c:v>
                </c:pt>
                <c:pt idx="67">
                  <c:v>9.01</c:v>
                </c:pt>
                <c:pt idx="68">
                  <c:v>9.0299999999999994</c:v>
                </c:pt>
                <c:pt idx="69">
                  <c:v>9.0500000000000007</c:v>
                </c:pt>
                <c:pt idx="70">
                  <c:v>9.0399999999999991</c:v>
                </c:pt>
                <c:pt idx="71">
                  <c:v>9.0299999999999994</c:v>
                </c:pt>
                <c:pt idx="72">
                  <c:v>9.0299999999999994</c:v>
                </c:pt>
                <c:pt idx="73">
                  <c:v>9.0299999999999994</c:v>
                </c:pt>
                <c:pt idx="74">
                  <c:v>9</c:v>
                </c:pt>
                <c:pt idx="75">
                  <c:v>9.0299999999999994</c:v>
                </c:pt>
                <c:pt idx="76">
                  <c:v>9.02</c:v>
                </c:pt>
                <c:pt idx="77">
                  <c:v>9.01</c:v>
                </c:pt>
                <c:pt idx="78">
                  <c:v>9.01</c:v>
                </c:pt>
                <c:pt idx="79">
                  <c:v>9</c:v>
                </c:pt>
                <c:pt idx="80">
                  <c:v>9</c:v>
                </c:pt>
                <c:pt idx="81">
                  <c:v>8.99</c:v>
                </c:pt>
                <c:pt idx="82">
                  <c:v>8.99</c:v>
                </c:pt>
                <c:pt idx="83">
                  <c:v>8.99</c:v>
                </c:pt>
                <c:pt idx="84">
                  <c:v>8.98</c:v>
                </c:pt>
                <c:pt idx="85">
                  <c:v>8.98</c:v>
                </c:pt>
                <c:pt idx="86">
                  <c:v>8.9700000000000006</c:v>
                </c:pt>
                <c:pt idx="87">
                  <c:v>8.9600000000000009</c:v>
                </c:pt>
                <c:pt idx="88">
                  <c:v>8.9499999999999993</c:v>
                </c:pt>
                <c:pt idx="89">
                  <c:v>8.94</c:v>
                </c:pt>
                <c:pt idx="90">
                  <c:v>8.94</c:v>
                </c:pt>
                <c:pt idx="91">
                  <c:v>8.94</c:v>
                </c:pt>
                <c:pt idx="92">
                  <c:v>8.93</c:v>
                </c:pt>
                <c:pt idx="93">
                  <c:v>8.93</c:v>
                </c:pt>
                <c:pt idx="94">
                  <c:v>8.93</c:v>
                </c:pt>
                <c:pt idx="95">
                  <c:v>8.92</c:v>
                </c:pt>
                <c:pt idx="96">
                  <c:v>8.92</c:v>
                </c:pt>
                <c:pt idx="97">
                  <c:v>8.92</c:v>
                </c:pt>
                <c:pt idx="98">
                  <c:v>8.92</c:v>
                </c:pt>
                <c:pt idx="99">
                  <c:v>8.91</c:v>
                </c:pt>
                <c:pt idx="100">
                  <c:v>8.91</c:v>
                </c:pt>
                <c:pt idx="101">
                  <c:v>8.91</c:v>
                </c:pt>
                <c:pt idx="102">
                  <c:v>8.91</c:v>
                </c:pt>
                <c:pt idx="103">
                  <c:v>8.91</c:v>
                </c:pt>
                <c:pt idx="104">
                  <c:v>8.91</c:v>
                </c:pt>
                <c:pt idx="105">
                  <c:v>8.91</c:v>
                </c:pt>
                <c:pt idx="106">
                  <c:v>8.91</c:v>
                </c:pt>
                <c:pt idx="107">
                  <c:v>8.91</c:v>
                </c:pt>
                <c:pt idx="108">
                  <c:v>8.91</c:v>
                </c:pt>
                <c:pt idx="109">
                  <c:v>8.91</c:v>
                </c:pt>
                <c:pt idx="110">
                  <c:v>8.91</c:v>
                </c:pt>
                <c:pt idx="111">
                  <c:v>8.9</c:v>
                </c:pt>
                <c:pt idx="112">
                  <c:v>8.9</c:v>
                </c:pt>
                <c:pt idx="113">
                  <c:v>8.9</c:v>
                </c:pt>
                <c:pt idx="114">
                  <c:v>8.9</c:v>
                </c:pt>
                <c:pt idx="115">
                  <c:v>8.9</c:v>
                </c:pt>
                <c:pt idx="116">
                  <c:v>8.9</c:v>
                </c:pt>
                <c:pt idx="117">
                  <c:v>8.9</c:v>
                </c:pt>
                <c:pt idx="118">
                  <c:v>8.9</c:v>
                </c:pt>
                <c:pt idx="119">
                  <c:v>8.9</c:v>
                </c:pt>
                <c:pt idx="120">
                  <c:v>8.9</c:v>
                </c:pt>
                <c:pt idx="121">
                  <c:v>8.9</c:v>
                </c:pt>
                <c:pt idx="122">
                  <c:v>8.9</c:v>
                </c:pt>
                <c:pt idx="123">
                  <c:v>8.89</c:v>
                </c:pt>
                <c:pt idx="124">
                  <c:v>8.89</c:v>
                </c:pt>
                <c:pt idx="125">
                  <c:v>8.89</c:v>
                </c:pt>
                <c:pt idx="126">
                  <c:v>8.89</c:v>
                </c:pt>
                <c:pt idx="127">
                  <c:v>8.89</c:v>
                </c:pt>
                <c:pt idx="128">
                  <c:v>8.89</c:v>
                </c:pt>
                <c:pt idx="129">
                  <c:v>8.89</c:v>
                </c:pt>
                <c:pt idx="130">
                  <c:v>8.89</c:v>
                </c:pt>
                <c:pt idx="131">
                  <c:v>8.89</c:v>
                </c:pt>
                <c:pt idx="132">
                  <c:v>8.89</c:v>
                </c:pt>
                <c:pt idx="133">
                  <c:v>8.89</c:v>
                </c:pt>
                <c:pt idx="134">
                  <c:v>8.8800000000000008</c:v>
                </c:pt>
                <c:pt idx="135">
                  <c:v>8.89</c:v>
                </c:pt>
                <c:pt idx="136">
                  <c:v>8.89</c:v>
                </c:pt>
                <c:pt idx="137">
                  <c:v>8.8800000000000008</c:v>
                </c:pt>
                <c:pt idx="138">
                  <c:v>8.8800000000000008</c:v>
                </c:pt>
                <c:pt idx="139">
                  <c:v>8.8800000000000008</c:v>
                </c:pt>
                <c:pt idx="140">
                  <c:v>8.8800000000000008</c:v>
                </c:pt>
                <c:pt idx="141">
                  <c:v>8.8800000000000008</c:v>
                </c:pt>
                <c:pt idx="142">
                  <c:v>8.8699999999999992</c:v>
                </c:pt>
                <c:pt idx="143">
                  <c:v>8.8800000000000008</c:v>
                </c:pt>
                <c:pt idx="144">
                  <c:v>8.8800000000000008</c:v>
                </c:pt>
                <c:pt idx="145">
                  <c:v>8.89</c:v>
                </c:pt>
                <c:pt idx="146">
                  <c:v>8.8800000000000008</c:v>
                </c:pt>
                <c:pt idx="147">
                  <c:v>8.8800000000000008</c:v>
                </c:pt>
                <c:pt idx="148">
                  <c:v>8.89</c:v>
                </c:pt>
                <c:pt idx="149">
                  <c:v>8.8800000000000008</c:v>
                </c:pt>
                <c:pt idx="150">
                  <c:v>8.8699999999999992</c:v>
                </c:pt>
                <c:pt idx="151">
                  <c:v>8.84</c:v>
                </c:pt>
                <c:pt idx="152">
                  <c:v>8.85</c:v>
                </c:pt>
                <c:pt idx="153">
                  <c:v>8.85</c:v>
                </c:pt>
                <c:pt idx="154">
                  <c:v>8.84</c:v>
                </c:pt>
                <c:pt idx="155">
                  <c:v>8.84</c:v>
                </c:pt>
                <c:pt idx="156">
                  <c:v>8.83</c:v>
                </c:pt>
                <c:pt idx="157">
                  <c:v>8.84</c:v>
                </c:pt>
                <c:pt idx="158">
                  <c:v>8.84</c:v>
                </c:pt>
                <c:pt idx="159">
                  <c:v>8.84</c:v>
                </c:pt>
                <c:pt idx="160">
                  <c:v>8.83</c:v>
                </c:pt>
                <c:pt idx="161">
                  <c:v>8.84</c:v>
                </c:pt>
                <c:pt idx="162">
                  <c:v>8.84</c:v>
                </c:pt>
                <c:pt idx="163">
                  <c:v>8.84</c:v>
                </c:pt>
                <c:pt idx="164">
                  <c:v>8.81</c:v>
                </c:pt>
                <c:pt idx="165">
                  <c:v>8.81</c:v>
                </c:pt>
                <c:pt idx="166">
                  <c:v>8.83</c:v>
                </c:pt>
                <c:pt idx="167">
                  <c:v>8.81</c:v>
                </c:pt>
                <c:pt idx="168">
                  <c:v>8.81</c:v>
                </c:pt>
                <c:pt idx="169">
                  <c:v>8.7899999999999991</c:v>
                </c:pt>
                <c:pt idx="170">
                  <c:v>8.8000000000000007</c:v>
                </c:pt>
                <c:pt idx="171">
                  <c:v>8.83</c:v>
                </c:pt>
                <c:pt idx="172">
                  <c:v>8.84</c:v>
                </c:pt>
                <c:pt idx="173">
                  <c:v>8.84</c:v>
                </c:pt>
                <c:pt idx="174">
                  <c:v>8.83</c:v>
                </c:pt>
                <c:pt idx="175">
                  <c:v>8.84</c:v>
                </c:pt>
                <c:pt idx="176">
                  <c:v>8.83</c:v>
                </c:pt>
                <c:pt idx="177">
                  <c:v>8.83</c:v>
                </c:pt>
                <c:pt idx="178">
                  <c:v>8.83</c:v>
                </c:pt>
                <c:pt idx="179">
                  <c:v>8.83</c:v>
                </c:pt>
                <c:pt idx="180">
                  <c:v>8.83</c:v>
                </c:pt>
                <c:pt idx="181">
                  <c:v>8.83</c:v>
                </c:pt>
                <c:pt idx="182">
                  <c:v>8.83</c:v>
                </c:pt>
                <c:pt idx="183">
                  <c:v>8.83</c:v>
                </c:pt>
                <c:pt idx="184">
                  <c:v>8.83</c:v>
                </c:pt>
                <c:pt idx="185">
                  <c:v>8.82</c:v>
                </c:pt>
                <c:pt idx="186">
                  <c:v>8.83</c:v>
                </c:pt>
                <c:pt idx="187">
                  <c:v>8.82</c:v>
                </c:pt>
                <c:pt idx="188">
                  <c:v>8.82</c:v>
                </c:pt>
                <c:pt idx="189">
                  <c:v>8.82</c:v>
                </c:pt>
                <c:pt idx="190">
                  <c:v>8.82</c:v>
                </c:pt>
                <c:pt idx="191">
                  <c:v>8.82</c:v>
                </c:pt>
                <c:pt idx="192">
                  <c:v>8.82</c:v>
                </c:pt>
                <c:pt idx="193">
                  <c:v>8.82</c:v>
                </c:pt>
                <c:pt idx="194">
                  <c:v>8.82</c:v>
                </c:pt>
                <c:pt idx="195">
                  <c:v>8.81</c:v>
                </c:pt>
                <c:pt idx="196">
                  <c:v>8.82</c:v>
                </c:pt>
                <c:pt idx="197">
                  <c:v>8.81</c:v>
                </c:pt>
                <c:pt idx="198">
                  <c:v>8.81</c:v>
                </c:pt>
                <c:pt idx="199">
                  <c:v>8.81</c:v>
                </c:pt>
                <c:pt idx="200">
                  <c:v>8.81</c:v>
                </c:pt>
                <c:pt idx="201">
                  <c:v>8.81</c:v>
                </c:pt>
                <c:pt idx="202">
                  <c:v>8.81</c:v>
                </c:pt>
                <c:pt idx="203">
                  <c:v>8.81</c:v>
                </c:pt>
                <c:pt idx="204">
                  <c:v>8.81</c:v>
                </c:pt>
                <c:pt idx="205">
                  <c:v>8.8000000000000007</c:v>
                </c:pt>
                <c:pt idx="206">
                  <c:v>8.81</c:v>
                </c:pt>
                <c:pt idx="207">
                  <c:v>8.8000000000000007</c:v>
                </c:pt>
                <c:pt idx="208">
                  <c:v>8.8000000000000007</c:v>
                </c:pt>
                <c:pt idx="209">
                  <c:v>8.8000000000000007</c:v>
                </c:pt>
                <c:pt idx="210">
                  <c:v>8.8000000000000007</c:v>
                </c:pt>
                <c:pt idx="211">
                  <c:v>8.8000000000000007</c:v>
                </c:pt>
                <c:pt idx="212">
                  <c:v>8.8000000000000007</c:v>
                </c:pt>
                <c:pt idx="213">
                  <c:v>8.8000000000000007</c:v>
                </c:pt>
                <c:pt idx="214">
                  <c:v>8.8000000000000007</c:v>
                </c:pt>
                <c:pt idx="215">
                  <c:v>8.8000000000000007</c:v>
                </c:pt>
                <c:pt idx="216">
                  <c:v>8.7899999999999991</c:v>
                </c:pt>
                <c:pt idx="217">
                  <c:v>8.8000000000000007</c:v>
                </c:pt>
                <c:pt idx="218">
                  <c:v>8.7899999999999991</c:v>
                </c:pt>
                <c:pt idx="219">
                  <c:v>8.7899999999999991</c:v>
                </c:pt>
                <c:pt idx="220">
                  <c:v>8.7899999999999991</c:v>
                </c:pt>
                <c:pt idx="221">
                  <c:v>8.7899999999999991</c:v>
                </c:pt>
                <c:pt idx="222">
                  <c:v>8.74</c:v>
                </c:pt>
                <c:pt idx="223">
                  <c:v>8.76</c:v>
                </c:pt>
                <c:pt idx="224">
                  <c:v>8.76</c:v>
                </c:pt>
                <c:pt idx="225">
                  <c:v>8.74</c:v>
                </c:pt>
                <c:pt idx="226">
                  <c:v>8.75</c:v>
                </c:pt>
                <c:pt idx="227">
                  <c:v>8.74</c:v>
                </c:pt>
                <c:pt idx="228">
                  <c:v>8.73</c:v>
                </c:pt>
                <c:pt idx="229">
                  <c:v>8.73</c:v>
                </c:pt>
                <c:pt idx="230">
                  <c:v>8.7200000000000006</c:v>
                </c:pt>
                <c:pt idx="231">
                  <c:v>8.7200000000000006</c:v>
                </c:pt>
                <c:pt idx="232">
                  <c:v>8.7100000000000009</c:v>
                </c:pt>
                <c:pt idx="233">
                  <c:v>8.6999999999999993</c:v>
                </c:pt>
                <c:pt idx="234">
                  <c:v>8.67</c:v>
                </c:pt>
                <c:pt idx="235">
                  <c:v>8.67</c:v>
                </c:pt>
                <c:pt idx="236">
                  <c:v>8.66</c:v>
                </c:pt>
                <c:pt idx="237">
                  <c:v>8.65</c:v>
                </c:pt>
                <c:pt idx="238">
                  <c:v>8.64</c:v>
                </c:pt>
                <c:pt idx="239">
                  <c:v>8.64</c:v>
                </c:pt>
                <c:pt idx="240">
                  <c:v>8.65</c:v>
                </c:pt>
                <c:pt idx="241">
                  <c:v>8.64</c:v>
                </c:pt>
                <c:pt idx="242">
                  <c:v>8.66</c:v>
                </c:pt>
                <c:pt idx="243">
                  <c:v>8.6199999999999992</c:v>
                </c:pt>
                <c:pt idx="244">
                  <c:v>8.6300000000000008</c:v>
                </c:pt>
                <c:pt idx="245">
                  <c:v>8.6300000000000008</c:v>
                </c:pt>
                <c:pt idx="246">
                  <c:v>8.6199999999999992</c:v>
                </c:pt>
                <c:pt idx="247">
                  <c:v>8.6300000000000008</c:v>
                </c:pt>
                <c:pt idx="248">
                  <c:v>8.6</c:v>
                </c:pt>
                <c:pt idx="249">
                  <c:v>8.59</c:v>
                </c:pt>
                <c:pt idx="250">
                  <c:v>8.58</c:v>
                </c:pt>
                <c:pt idx="251">
                  <c:v>8.6</c:v>
                </c:pt>
                <c:pt idx="252">
                  <c:v>8.56</c:v>
                </c:pt>
                <c:pt idx="253">
                  <c:v>8.5500000000000007</c:v>
                </c:pt>
                <c:pt idx="254">
                  <c:v>8.56</c:v>
                </c:pt>
                <c:pt idx="255">
                  <c:v>8.5500000000000007</c:v>
                </c:pt>
                <c:pt idx="256">
                  <c:v>8.56</c:v>
                </c:pt>
                <c:pt idx="257">
                  <c:v>8.52</c:v>
                </c:pt>
                <c:pt idx="258">
                  <c:v>8.52</c:v>
                </c:pt>
                <c:pt idx="259">
                  <c:v>8.52</c:v>
                </c:pt>
                <c:pt idx="260">
                  <c:v>8.51</c:v>
                </c:pt>
                <c:pt idx="261">
                  <c:v>8.5</c:v>
                </c:pt>
                <c:pt idx="262">
                  <c:v>8.49</c:v>
                </c:pt>
                <c:pt idx="263">
                  <c:v>8.4600000000000009</c:v>
                </c:pt>
                <c:pt idx="264">
                  <c:v>8.4600000000000009</c:v>
                </c:pt>
                <c:pt idx="265">
                  <c:v>8.44</c:v>
                </c:pt>
                <c:pt idx="266">
                  <c:v>8.42</c:v>
                </c:pt>
                <c:pt idx="267">
                  <c:v>8.4</c:v>
                </c:pt>
                <c:pt idx="268">
                  <c:v>8.41</c:v>
                </c:pt>
                <c:pt idx="269">
                  <c:v>8.3699999999999992</c:v>
                </c:pt>
                <c:pt idx="270">
                  <c:v>8.39</c:v>
                </c:pt>
                <c:pt idx="271">
                  <c:v>8.39</c:v>
                </c:pt>
                <c:pt idx="272">
                  <c:v>8.35</c:v>
                </c:pt>
                <c:pt idx="273">
                  <c:v>8.35</c:v>
                </c:pt>
                <c:pt idx="274">
                  <c:v>8.35</c:v>
                </c:pt>
                <c:pt idx="275">
                  <c:v>8.33</c:v>
                </c:pt>
                <c:pt idx="276">
                  <c:v>8.3000000000000007</c:v>
                </c:pt>
                <c:pt idx="277">
                  <c:v>8.32</c:v>
                </c:pt>
                <c:pt idx="278">
                  <c:v>8.2799999999999994</c:v>
                </c:pt>
                <c:pt idx="279">
                  <c:v>8.27</c:v>
                </c:pt>
                <c:pt idx="280">
                  <c:v>8.2899999999999991</c:v>
                </c:pt>
                <c:pt idx="281">
                  <c:v>8.27</c:v>
                </c:pt>
                <c:pt idx="282">
                  <c:v>8.24</c:v>
                </c:pt>
                <c:pt idx="283">
                  <c:v>8.24</c:v>
                </c:pt>
                <c:pt idx="284">
                  <c:v>8.24</c:v>
                </c:pt>
                <c:pt idx="285">
                  <c:v>8.24</c:v>
                </c:pt>
                <c:pt idx="286">
                  <c:v>8.23</c:v>
                </c:pt>
                <c:pt idx="287">
                  <c:v>8.2200000000000006</c:v>
                </c:pt>
                <c:pt idx="288">
                  <c:v>8.1999999999999993</c:v>
                </c:pt>
                <c:pt idx="289">
                  <c:v>8.19</c:v>
                </c:pt>
                <c:pt idx="290">
                  <c:v>8.1999999999999993</c:v>
                </c:pt>
                <c:pt idx="291">
                  <c:v>8.1999999999999993</c:v>
                </c:pt>
                <c:pt idx="292">
                  <c:v>8.19</c:v>
                </c:pt>
                <c:pt idx="293">
                  <c:v>8.19</c:v>
                </c:pt>
                <c:pt idx="294">
                  <c:v>8.19</c:v>
                </c:pt>
                <c:pt idx="295">
                  <c:v>8.19</c:v>
                </c:pt>
                <c:pt idx="296">
                  <c:v>8.19</c:v>
                </c:pt>
                <c:pt idx="297">
                  <c:v>8.19</c:v>
                </c:pt>
                <c:pt idx="298">
                  <c:v>8.19</c:v>
                </c:pt>
                <c:pt idx="299">
                  <c:v>8.19</c:v>
                </c:pt>
                <c:pt idx="300">
                  <c:v>8.19</c:v>
                </c:pt>
                <c:pt idx="301">
                  <c:v>8.19</c:v>
                </c:pt>
                <c:pt idx="302">
                  <c:v>8.19</c:v>
                </c:pt>
                <c:pt idx="303">
                  <c:v>8.19</c:v>
                </c:pt>
                <c:pt idx="304">
                  <c:v>8.19</c:v>
                </c:pt>
                <c:pt idx="305">
                  <c:v>8.1999999999999993</c:v>
                </c:pt>
                <c:pt idx="306">
                  <c:v>8.1999999999999993</c:v>
                </c:pt>
                <c:pt idx="307">
                  <c:v>8.1999999999999993</c:v>
                </c:pt>
                <c:pt idx="308">
                  <c:v>8.1999999999999993</c:v>
                </c:pt>
                <c:pt idx="309">
                  <c:v>8.1999999999999993</c:v>
                </c:pt>
                <c:pt idx="310">
                  <c:v>8.1999999999999993</c:v>
                </c:pt>
                <c:pt idx="311">
                  <c:v>8.2100000000000009</c:v>
                </c:pt>
                <c:pt idx="312">
                  <c:v>8.2100000000000009</c:v>
                </c:pt>
                <c:pt idx="313">
                  <c:v>8.2100000000000009</c:v>
                </c:pt>
                <c:pt idx="314">
                  <c:v>8.2100000000000009</c:v>
                </c:pt>
                <c:pt idx="315">
                  <c:v>8.2200000000000006</c:v>
                </c:pt>
                <c:pt idx="316">
                  <c:v>8.2200000000000006</c:v>
                </c:pt>
                <c:pt idx="317">
                  <c:v>8.2200000000000006</c:v>
                </c:pt>
                <c:pt idx="318">
                  <c:v>8.2200000000000006</c:v>
                </c:pt>
                <c:pt idx="319">
                  <c:v>8.2200000000000006</c:v>
                </c:pt>
                <c:pt idx="320">
                  <c:v>8.2200000000000006</c:v>
                </c:pt>
                <c:pt idx="321">
                  <c:v>8.23</c:v>
                </c:pt>
                <c:pt idx="322">
                  <c:v>8.23</c:v>
                </c:pt>
                <c:pt idx="323">
                  <c:v>8.23</c:v>
                </c:pt>
                <c:pt idx="324">
                  <c:v>8.23</c:v>
                </c:pt>
                <c:pt idx="325">
                  <c:v>8.23</c:v>
                </c:pt>
                <c:pt idx="326">
                  <c:v>8.23</c:v>
                </c:pt>
                <c:pt idx="327">
                  <c:v>8.23</c:v>
                </c:pt>
                <c:pt idx="328">
                  <c:v>8.2200000000000006</c:v>
                </c:pt>
                <c:pt idx="329">
                  <c:v>8.1999999999999993</c:v>
                </c:pt>
                <c:pt idx="330">
                  <c:v>8.23</c:v>
                </c:pt>
                <c:pt idx="331">
                  <c:v>8.23</c:v>
                </c:pt>
                <c:pt idx="332">
                  <c:v>8.24</c:v>
                </c:pt>
                <c:pt idx="333">
                  <c:v>8.24</c:v>
                </c:pt>
                <c:pt idx="334">
                  <c:v>8.24</c:v>
                </c:pt>
                <c:pt idx="335">
                  <c:v>8.24</c:v>
                </c:pt>
                <c:pt idx="336">
                  <c:v>8.23</c:v>
                </c:pt>
                <c:pt idx="337">
                  <c:v>8.24</c:v>
                </c:pt>
                <c:pt idx="338">
                  <c:v>8.2100000000000009</c:v>
                </c:pt>
                <c:pt idx="339">
                  <c:v>8.24</c:v>
                </c:pt>
                <c:pt idx="340">
                  <c:v>8.24</c:v>
                </c:pt>
                <c:pt idx="341">
                  <c:v>8.2100000000000009</c:v>
                </c:pt>
                <c:pt idx="342">
                  <c:v>8.23</c:v>
                </c:pt>
                <c:pt idx="343">
                  <c:v>8.25</c:v>
                </c:pt>
                <c:pt idx="344">
                  <c:v>8.25</c:v>
                </c:pt>
                <c:pt idx="345">
                  <c:v>8.25</c:v>
                </c:pt>
                <c:pt idx="346">
                  <c:v>8.25</c:v>
                </c:pt>
                <c:pt idx="347">
                  <c:v>8.26</c:v>
                </c:pt>
                <c:pt idx="348">
                  <c:v>8.26</c:v>
                </c:pt>
                <c:pt idx="349">
                  <c:v>8.26</c:v>
                </c:pt>
                <c:pt idx="350">
                  <c:v>8.26</c:v>
                </c:pt>
                <c:pt idx="351">
                  <c:v>8.26</c:v>
                </c:pt>
                <c:pt idx="352">
                  <c:v>8.26</c:v>
                </c:pt>
                <c:pt idx="353">
                  <c:v>8.26</c:v>
                </c:pt>
                <c:pt idx="354">
                  <c:v>8.25</c:v>
                </c:pt>
                <c:pt idx="355">
                  <c:v>8.27</c:v>
                </c:pt>
                <c:pt idx="356">
                  <c:v>8.27</c:v>
                </c:pt>
                <c:pt idx="357">
                  <c:v>8.2799999999999994</c:v>
                </c:pt>
                <c:pt idx="358">
                  <c:v>8.27</c:v>
                </c:pt>
                <c:pt idx="359">
                  <c:v>8.2799999999999994</c:v>
                </c:pt>
                <c:pt idx="360">
                  <c:v>8.2799999999999994</c:v>
                </c:pt>
                <c:pt idx="361">
                  <c:v>8.2799999999999994</c:v>
                </c:pt>
                <c:pt idx="362">
                  <c:v>8.2799999999999994</c:v>
                </c:pt>
                <c:pt idx="363">
                  <c:v>8.2799999999999994</c:v>
                </c:pt>
                <c:pt idx="364">
                  <c:v>8.2799999999999994</c:v>
                </c:pt>
                <c:pt idx="365">
                  <c:v>8.2799999999999994</c:v>
                </c:pt>
                <c:pt idx="366">
                  <c:v>8.2799999999999994</c:v>
                </c:pt>
                <c:pt idx="367">
                  <c:v>8.2799999999999994</c:v>
                </c:pt>
                <c:pt idx="368">
                  <c:v>8.2799999999999994</c:v>
                </c:pt>
                <c:pt idx="369">
                  <c:v>8.2799999999999994</c:v>
                </c:pt>
                <c:pt idx="370">
                  <c:v>8.2799999999999994</c:v>
                </c:pt>
                <c:pt idx="371">
                  <c:v>8.2799999999999994</c:v>
                </c:pt>
                <c:pt idx="372">
                  <c:v>8.2799999999999994</c:v>
                </c:pt>
                <c:pt idx="373">
                  <c:v>8.2799999999999994</c:v>
                </c:pt>
                <c:pt idx="374">
                  <c:v>8.2799999999999994</c:v>
                </c:pt>
                <c:pt idx="375">
                  <c:v>8.2799999999999994</c:v>
                </c:pt>
                <c:pt idx="376">
                  <c:v>8.2799999999999994</c:v>
                </c:pt>
                <c:pt idx="377">
                  <c:v>8.2899999999999991</c:v>
                </c:pt>
                <c:pt idx="378">
                  <c:v>8.2899999999999991</c:v>
                </c:pt>
                <c:pt idx="379">
                  <c:v>8.2799999999999994</c:v>
                </c:pt>
                <c:pt idx="380">
                  <c:v>8.2899999999999991</c:v>
                </c:pt>
                <c:pt idx="381">
                  <c:v>8.2799999999999994</c:v>
                </c:pt>
                <c:pt idx="382">
                  <c:v>8.2799999999999994</c:v>
                </c:pt>
                <c:pt idx="383">
                  <c:v>8.2799999999999994</c:v>
                </c:pt>
                <c:pt idx="384">
                  <c:v>8.2799999999999994</c:v>
                </c:pt>
                <c:pt idx="385">
                  <c:v>8.2799999999999994</c:v>
                </c:pt>
                <c:pt idx="386">
                  <c:v>8.2799999999999994</c:v>
                </c:pt>
                <c:pt idx="387">
                  <c:v>8.2799999999999994</c:v>
                </c:pt>
                <c:pt idx="388">
                  <c:v>8.2799999999999994</c:v>
                </c:pt>
                <c:pt idx="389">
                  <c:v>8.2799999999999994</c:v>
                </c:pt>
                <c:pt idx="390">
                  <c:v>8.2799999999999994</c:v>
                </c:pt>
                <c:pt idx="391">
                  <c:v>8.27</c:v>
                </c:pt>
                <c:pt idx="392">
                  <c:v>8.27</c:v>
                </c:pt>
                <c:pt idx="393">
                  <c:v>8.27</c:v>
                </c:pt>
                <c:pt idx="394">
                  <c:v>8.27</c:v>
                </c:pt>
                <c:pt idx="395">
                  <c:v>8.27</c:v>
                </c:pt>
                <c:pt idx="396">
                  <c:v>8.27</c:v>
                </c:pt>
                <c:pt idx="397">
                  <c:v>8.27</c:v>
                </c:pt>
                <c:pt idx="398">
                  <c:v>8.27</c:v>
                </c:pt>
                <c:pt idx="399">
                  <c:v>8.27</c:v>
                </c:pt>
                <c:pt idx="400">
                  <c:v>8.27</c:v>
                </c:pt>
                <c:pt idx="401">
                  <c:v>8.27</c:v>
                </c:pt>
                <c:pt idx="402">
                  <c:v>8.27</c:v>
                </c:pt>
                <c:pt idx="403">
                  <c:v>8.27</c:v>
                </c:pt>
                <c:pt idx="404">
                  <c:v>8.27</c:v>
                </c:pt>
                <c:pt idx="405">
                  <c:v>8.26</c:v>
                </c:pt>
                <c:pt idx="406">
                  <c:v>8.26</c:v>
                </c:pt>
                <c:pt idx="407">
                  <c:v>8.26</c:v>
                </c:pt>
                <c:pt idx="408">
                  <c:v>8.26</c:v>
                </c:pt>
                <c:pt idx="409">
                  <c:v>8.26</c:v>
                </c:pt>
                <c:pt idx="410">
                  <c:v>8.26</c:v>
                </c:pt>
                <c:pt idx="411">
                  <c:v>8.26</c:v>
                </c:pt>
                <c:pt idx="412">
                  <c:v>8.26</c:v>
                </c:pt>
                <c:pt idx="413">
                  <c:v>8.26</c:v>
                </c:pt>
                <c:pt idx="414">
                  <c:v>8.25</c:v>
                </c:pt>
                <c:pt idx="415">
                  <c:v>8.25</c:v>
                </c:pt>
                <c:pt idx="416">
                  <c:v>8.25</c:v>
                </c:pt>
                <c:pt idx="417">
                  <c:v>8.25</c:v>
                </c:pt>
                <c:pt idx="418">
                  <c:v>8.25</c:v>
                </c:pt>
                <c:pt idx="419">
                  <c:v>8.2100000000000009</c:v>
                </c:pt>
                <c:pt idx="420">
                  <c:v>8.25</c:v>
                </c:pt>
                <c:pt idx="421">
                  <c:v>8.2200000000000006</c:v>
                </c:pt>
                <c:pt idx="422">
                  <c:v>8.2100000000000009</c:v>
                </c:pt>
                <c:pt idx="423">
                  <c:v>8.24</c:v>
                </c:pt>
                <c:pt idx="424">
                  <c:v>8.2200000000000006</c:v>
                </c:pt>
                <c:pt idx="425">
                  <c:v>8.1999999999999993</c:v>
                </c:pt>
                <c:pt idx="426">
                  <c:v>8.2100000000000009</c:v>
                </c:pt>
                <c:pt idx="427">
                  <c:v>8.1999999999999993</c:v>
                </c:pt>
                <c:pt idx="428">
                  <c:v>8.19</c:v>
                </c:pt>
                <c:pt idx="429">
                  <c:v>8.2100000000000009</c:v>
                </c:pt>
                <c:pt idx="430">
                  <c:v>8.2100000000000009</c:v>
                </c:pt>
                <c:pt idx="431">
                  <c:v>8.1999999999999993</c:v>
                </c:pt>
                <c:pt idx="432">
                  <c:v>8.23</c:v>
                </c:pt>
                <c:pt idx="433">
                  <c:v>8.19</c:v>
                </c:pt>
                <c:pt idx="434">
                  <c:v>8.18</c:v>
                </c:pt>
                <c:pt idx="435">
                  <c:v>8.18</c:v>
                </c:pt>
                <c:pt idx="436">
                  <c:v>8.18</c:v>
                </c:pt>
                <c:pt idx="437">
                  <c:v>8.19</c:v>
                </c:pt>
                <c:pt idx="438">
                  <c:v>8.18</c:v>
                </c:pt>
                <c:pt idx="439">
                  <c:v>8.2100000000000009</c:v>
                </c:pt>
                <c:pt idx="440">
                  <c:v>8.1999999999999993</c:v>
                </c:pt>
                <c:pt idx="441">
                  <c:v>8.18</c:v>
                </c:pt>
                <c:pt idx="442">
                  <c:v>8.2200000000000006</c:v>
                </c:pt>
                <c:pt idx="443">
                  <c:v>8.18</c:v>
                </c:pt>
                <c:pt idx="444">
                  <c:v>8.19</c:v>
                </c:pt>
                <c:pt idx="445">
                  <c:v>8.2100000000000009</c:v>
                </c:pt>
                <c:pt idx="446">
                  <c:v>8.2100000000000009</c:v>
                </c:pt>
                <c:pt idx="447">
                  <c:v>8.19</c:v>
                </c:pt>
                <c:pt idx="448">
                  <c:v>8.2100000000000009</c:v>
                </c:pt>
                <c:pt idx="449">
                  <c:v>8.2200000000000006</c:v>
                </c:pt>
                <c:pt idx="450">
                  <c:v>8.2200000000000006</c:v>
                </c:pt>
                <c:pt idx="451">
                  <c:v>8.2200000000000006</c:v>
                </c:pt>
                <c:pt idx="452">
                  <c:v>8.23</c:v>
                </c:pt>
                <c:pt idx="453">
                  <c:v>8.2200000000000006</c:v>
                </c:pt>
                <c:pt idx="454">
                  <c:v>8.23</c:v>
                </c:pt>
                <c:pt idx="455">
                  <c:v>8.18</c:v>
                </c:pt>
                <c:pt idx="456">
                  <c:v>8.19</c:v>
                </c:pt>
                <c:pt idx="457">
                  <c:v>8.1999999999999993</c:v>
                </c:pt>
                <c:pt idx="458">
                  <c:v>8.2200000000000006</c:v>
                </c:pt>
                <c:pt idx="459">
                  <c:v>8.1999999999999993</c:v>
                </c:pt>
                <c:pt idx="460">
                  <c:v>8.2100000000000009</c:v>
                </c:pt>
                <c:pt idx="461">
                  <c:v>8.1999999999999993</c:v>
                </c:pt>
                <c:pt idx="462">
                  <c:v>8.1999999999999993</c:v>
                </c:pt>
                <c:pt idx="463">
                  <c:v>8.19</c:v>
                </c:pt>
                <c:pt idx="464">
                  <c:v>8.19</c:v>
                </c:pt>
                <c:pt idx="465">
                  <c:v>8.18</c:v>
                </c:pt>
                <c:pt idx="466">
                  <c:v>8.19</c:v>
                </c:pt>
                <c:pt idx="467">
                  <c:v>8.17</c:v>
                </c:pt>
                <c:pt idx="468">
                  <c:v>8.16</c:v>
                </c:pt>
                <c:pt idx="469">
                  <c:v>8.15</c:v>
                </c:pt>
                <c:pt idx="470">
                  <c:v>8.15</c:v>
                </c:pt>
                <c:pt idx="471">
                  <c:v>8.14</c:v>
                </c:pt>
                <c:pt idx="472">
                  <c:v>8.14</c:v>
                </c:pt>
                <c:pt idx="473">
                  <c:v>8.1300000000000008</c:v>
                </c:pt>
                <c:pt idx="474">
                  <c:v>8.1300000000000008</c:v>
                </c:pt>
                <c:pt idx="475">
                  <c:v>8.1199999999999992</c:v>
                </c:pt>
                <c:pt idx="476">
                  <c:v>8.1199999999999992</c:v>
                </c:pt>
                <c:pt idx="477">
                  <c:v>8.11</c:v>
                </c:pt>
                <c:pt idx="478">
                  <c:v>8.11</c:v>
                </c:pt>
                <c:pt idx="479">
                  <c:v>8.1</c:v>
                </c:pt>
                <c:pt idx="480">
                  <c:v>8.1</c:v>
                </c:pt>
                <c:pt idx="481">
                  <c:v>8.09</c:v>
                </c:pt>
                <c:pt idx="482">
                  <c:v>8.09</c:v>
                </c:pt>
                <c:pt idx="483">
                  <c:v>8.09</c:v>
                </c:pt>
                <c:pt idx="484">
                  <c:v>8.08</c:v>
                </c:pt>
                <c:pt idx="485">
                  <c:v>8.08</c:v>
                </c:pt>
                <c:pt idx="486">
                  <c:v>8.07</c:v>
                </c:pt>
                <c:pt idx="487">
                  <c:v>8.07</c:v>
                </c:pt>
                <c:pt idx="488">
                  <c:v>8.06</c:v>
                </c:pt>
                <c:pt idx="489">
                  <c:v>8.06</c:v>
                </c:pt>
                <c:pt idx="490">
                  <c:v>8.06</c:v>
                </c:pt>
                <c:pt idx="491">
                  <c:v>8.0500000000000007</c:v>
                </c:pt>
                <c:pt idx="492">
                  <c:v>8.0500000000000007</c:v>
                </c:pt>
                <c:pt idx="493">
                  <c:v>8.0500000000000007</c:v>
                </c:pt>
                <c:pt idx="494">
                  <c:v>8.0500000000000007</c:v>
                </c:pt>
                <c:pt idx="495">
                  <c:v>8.0399999999999991</c:v>
                </c:pt>
                <c:pt idx="496">
                  <c:v>8.0399999999999991</c:v>
                </c:pt>
                <c:pt idx="497">
                  <c:v>8.0399999999999991</c:v>
                </c:pt>
                <c:pt idx="498">
                  <c:v>8.0399999999999991</c:v>
                </c:pt>
                <c:pt idx="499">
                  <c:v>8.0399999999999991</c:v>
                </c:pt>
                <c:pt idx="500">
                  <c:v>8.0399999999999991</c:v>
                </c:pt>
                <c:pt idx="501">
                  <c:v>8.0399999999999991</c:v>
                </c:pt>
                <c:pt idx="502">
                  <c:v>8.0299999999999994</c:v>
                </c:pt>
                <c:pt idx="503">
                  <c:v>8.0299999999999994</c:v>
                </c:pt>
                <c:pt idx="504">
                  <c:v>8.0299999999999994</c:v>
                </c:pt>
                <c:pt idx="505">
                  <c:v>8.0299999999999994</c:v>
                </c:pt>
                <c:pt idx="506">
                  <c:v>8.0299999999999994</c:v>
                </c:pt>
                <c:pt idx="507">
                  <c:v>8.0299999999999994</c:v>
                </c:pt>
                <c:pt idx="508">
                  <c:v>8.0299999999999994</c:v>
                </c:pt>
                <c:pt idx="509">
                  <c:v>8.0299999999999994</c:v>
                </c:pt>
                <c:pt idx="510">
                  <c:v>8.02</c:v>
                </c:pt>
                <c:pt idx="511">
                  <c:v>8.0299999999999994</c:v>
                </c:pt>
                <c:pt idx="512">
                  <c:v>8.02</c:v>
                </c:pt>
                <c:pt idx="513">
                  <c:v>8.02</c:v>
                </c:pt>
                <c:pt idx="514">
                  <c:v>8</c:v>
                </c:pt>
                <c:pt idx="515">
                  <c:v>8</c:v>
                </c:pt>
                <c:pt idx="516">
                  <c:v>7.98</c:v>
                </c:pt>
                <c:pt idx="517">
                  <c:v>7.98</c:v>
                </c:pt>
                <c:pt idx="518">
                  <c:v>7.99</c:v>
                </c:pt>
                <c:pt idx="519">
                  <c:v>7.99</c:v>
                </c:pt>
                <c:pt idx="520">
                  <c:v>8.01</c:v>
                </c:pt>
                <c:pt idx="521">
                  <c:v>7.98</c:v>
                </c:pt>
                <c:pt idx="522">
                  <c:v>7.99</c:v>
                </c:pt>
                <c:pt idx="523">
                  <c:v>7.97</c:v>
                </c:pt>
                <c:pt idx="524">
                  <c:v>7.97</c:v>
                </c:pt>
                <c:pt idx="525">
                  <c:v>7.98</c:v>
                </c:pt>
                <c:pt idx="526">
                  <c:v>7.98</c:v>
                </c:pt>
                <c:pt idx="527">
                  <c:v>8</c:v>
                </c:pt>
                <c:pt idx="528">
                  <c:v>7.98</c:v>
                </c:pt>
                <c:pt idx="529">
                  <c:v>7.97</c:v>
                </c:pt>
                <c:pt idx="530">
                  <c:v>8</c:v>
                </c:pt>
                <c:pt idx="531">
                  <c:v>7.99</c:v>
                </c:pt>
                <c:pt idx="532">
                  <c:v>7.98</c:v>
                </c:pt>
                <c:pt idx="533">
                  <c:v>7.99</c:v>
                </c:pt>
                <c:pt idx="534">
                  <c:v>7.98</c:v>
                </c:pt>
                <c:pt idx="535">
                  <c:v>7.98</c:v>
                </c:pt>
                <c:pt idx="536">
                  <c:v>7.97</c:v>
                </c:pt>
                <c:pt idx="537">
                  <c:v>7.96</c:v>
                </c:pt>
                <c:pt idx="538">
                  <c:v>7.97</c:v>
                </c:pt>
                <c:pt idx="539">
                  <c:v>7.96</c:v>
                </c:pt>
                <c:pt idx="540">
                  <c:v>7.96</c:v>
                </c:pt>
                <c:pt idx="541">
                  <c:v>7.96</c:v>
                </c:pt>
                <c:pt idx="542">
                  <c:v>7.95</c:v>
                </c:pt>
                <c:pt idx="543">
                  <c:v>7.96</c:v>
                </c:pt>
                <c:pt idx="544">
                  <c:v>7.96</c:v>
                </c:pt>
                <c:pt idx="545">
                  <c:v>7.97</c:v>
                </c:pt>
                <c:pt idx="546">
                  <c:v>7.96</c:v>
                </c:pt>
                <c:pt idx="547">
                  <c:v>7.95</c:v>
                </c:pt>
                <c:pt idx="548">
                  <c:v>7.96</c:v>
                </c:pt>
                <c:pt idx="549">
                  <c:v>7.96</c:v>
                </c:pt>
                <c:pt idx="550">
                  <c:v>7.97</c:v>
                </c:pt>
                <c:pt idx="551">
                  <c:v>7.95</c:v>
                </c:pt>
                <c:pt idx="552">
                  <c:v>7.96</c:v>
                </c:pt>
                <c:pt idx="553">
                  <c:v>7.95</c:v>
                </c:pt>
                <c:pt idx="554">
                  <c:v>7.97</c:v>
                </c:pt>
                <c:pt idx="555">
                  <c:v>8</c:v>
                </c:pt>
                <c:pt idx="556">
                  <c:v>8</c:v>
                </c:pt>
                <c:pt idx="557">
                  <c:v>8</c:v>
                </c:pt>
                <c:pt idx="558">
                  <c:v>8</c:v>
                </c:pt>
                <c:pt idx="559">
                  <c:v>8</c:v>
                </c:pt>
                <c:pt idx="560">
                  <c:v>8</c:v>
                </c:pt>
                <c:pt idx="561">
                  <c:v>8</c:v>
                </c:pt>
                <c:pt idx="562">
                  <c:v>8</c:v>
                </c:pt>
                <c:pt idx="563">
                  <c:v>8</c:v>
                </c:pt>
                <c:pt idx="564">
                  <c:v>8</c:v>
                </c:pt>
                <c:pt idx="565">
                  <c:v>8</c:v>
                </c:pt>
                <c:pt idx="566">
                  <c:v>8</c:v>
                </c:pt>
                <c:pt idx="567">
                  <c:v>8</c:v>
                </c:pt>
                <c:pt idx="568">
                  <c:v>8</c:v>
                </c:pt>
                <c:pt idx="569">
                  <c:v>8</c:v>
                </c:pt>
                <c:pt idx="570">
                  <c:v>8</c:v>
                </c:pt>
                <c:pt idx="571">
                  <c:v>8</c:v>
                </c:pt>
                <c:pt idx="572">
                  <c:v>8</c:v>
                </c:pt>
                <c:pt idx="573">
                  <c:v>7.99</c:v>
                </c:pt>
                <c:pt idx="574">
                  <c:v>7.99</c:v>
                </c:pt>
                <c:pt idx="575">
                  <c:v>7.99</c:v>
                </c:pt>
                <c:pt idx="576">
                  <c:v>7.99</c:v>
                </c:pt>
                <c:pt idx="577">
                  <c:v>7.99</c:v>
                </c:pt>
                <c:pt idx="578">
                  <c:v>8</c:v>
                </c:pt>
                <c:pt idx="579">
                  <c:v>8</c:v>
                </c:pt>
                <c:pt idx="580">
                  <c:v>7.99</c:v>
                </c:pt>
                <c:pt idx="581">
                  <c:v>8</c:v>
                </c:pt>
                <c:pt idx="582">
                  <c:v>8</c:v>
                </c:pt>
                <c:pt idx="583">
                  <c:v>8</c:v>
                </c:pt>
                <c:pt idx="584">
                  <c:v>8</c:v>
                </c:pt>
                <c:pt idx="585">
                  <c:v>8</c:v>
                </c:pt>
                <c:pt idx="586">
                  <c:v>8</c:v>
                </c:pt>
                <c:pt idx="587">
                  <c:v>8</c:v>
                </c:pt>
                <c:pt idx="588">
                  <c:v>8</c:v>
                </c:pt>
                <c:pt idx="589">
                  <c:v>8</c:v>
                </c:pt>
                <c:pt idx="590">
                  <c:v>8</c:v>
                </c:pt>
                <c:pt idx="591">
                  <c:v>7.99</c:v>
                </c:pt>
                <c:pt idx="592">
                  <c:v>8</c:v>
                </c:pt>
                <c:pt idx="593">
                  <c:v>8</c:v>
                </c:pt>
                <c:pt idx="594">
                  <c:v>7.99</c:v>
                </c:pt>
                <c:pt idx="595">
                  <c:v>7.99</c:v>
                </c:pt>
                <c:pt idx="596">
                  <c:v>7.99</c:v>
                </c:pt>
                <c:pt idx="597">
                  <c:v>7.99</c:v>
                </c:pt>
                <c:pt idx="598">
                  <c:v>7.99</c:v>
                </c:pt>
                <c:pt idx="599">
                  <c:v>7.99</c:v>
                </c:pt>
                <c:pt idx="600">
                  <c:v>7.99</c:v>
                </c:pt>
                <c:pt idx="601">
                  <c:v>7.99</c:v>
                </c:pt>
                <c:pt idx="602">
                  <c:v>7.99</c:v>
                </c:pt>
                <c:pt idx="603">
                  <c:v>7.99</c:v>
                </c:pt>
                <c:pt idx="604">
                  <c:v>7.99</c:v>
                </c:pt>
                <c:pt idx="605">
                  <c:v>7.99</c:v>
                </c:pt>
                <c:pt idx="606">
                  <c:v>7.99</c:v>
                </c:pt>
                <c:pt idx="607">
                  <c:v>7.99</c:v>
                </c:pt>
                <c:pt idx="608">
                  <c:v>7.99</c:v>
                </c:pt>
                <c:pt idx="609">
                  <c:v>7.98</c:v>
                </c:pt>
                <c:pt idx="610">
                  <c:v>7.99</c:v>
                </c:pt>
                <c:pt idx="611">
                  <c:v>7.98</c:v>
                </c:pt>
                <c:pt idx="612">
                  <c:v>7.99</c:v>
                </c:pt>
                <c:pt idx="613">
                  <c:v>7.98</c:v>
                </c:pt>
                <c:pt idx="614">
                  <c:v>7.94</c:v>
                </c:pt>
                <c:pt idx="615">
                  <c:v>7.98</c:v>
                </c:pt>
                <c:pt idx="616">
                  <c:v>7.98</c:v>
                </c:pt>
                <c:pt idx="617">
                  <c:v>7.95</c:v>
                </c:pt>
                <c:pt idx="618">
                  <c:v>7.98</c:v>
                </c:pt>
                <c:pt idx="619">
                  <c:v>7.95</c:v>
                </c:pt>
                <c:pt idx="620">
                  <c:v>7.98</c:v>
                </c:pt>
                <c:pt idx="621">
                  <c:v>7.98</c:v>
                </c:pt>
                <c:pt idx="622">
                  <c:v>7.96</c:v>
                </c:pt>
                <c:pt idx="623">
                  <c:v>7.95</c:v>
                </c:pt>
                <c:pt idx="624">
                  <c:v>7.95</c:v>
                </c:pt>
                <c:pt idx="625">
                  <c:v>7.94</c:v>
                </c:pt>
                <c:pt idx="626">
                  <c:v>7.94</c:v>
                </c:pt>
                <c:pt idx="627">
                  <c:v>7.94</c:v>
                </c:pt>
                <c:pt idx="628">
                  <c:v>7.92</c:v>
                </c:pt>
                <c:pt idx="629">
                  <c:v>7.93</c:v>
                </c:pt>
                <c:pt idx="630">
                  <c:v>7.92</c:v>
                </c:pt>
                <c:pt idx="631">
                  <c:v>7.94</c:v>
                </c:pt>
                <c:pt idx="632">
                  <c:v>7.94</c:v>
                </c:pt>
                <c:pt idx="633">
                  <c:v>7.93</c:v>
                </c:pt>
                <c:pt idx="634">
                  <c:v>7.96</c:v>
                </c:pt>
                <c:pt idx="635">
                  <c:v>7.97</c:v>
                </c:pt>
                <c:pt idx="636">
                  <c:v>7.94</c:v>
                </c:pt>
                <c:pt idx="637">
                  <c:v>7.93</c:v>
                </c:pt>
                <c:pt idx="638">
                  <c:v>7.94</c:v>
                </c:pt>
                <c:pt idx="639">
                  <c:v>7.94</c:v>
                </c:pt>
                <c:pt idx="640">
                  <c:v>7.92</c:v>
                </c:pt>
                <c:pt idx="641">
                  <c:v>7.94</c:v>
                </c:pt>
                <c:pt idx="642">
                  <c:v>7.95</c:v>
                </c:pt>
                <c:pt idx="643">
                  <c:v>7.96</c:v>
                </c:pt>
                <c:pt idx="644">
                  <c:v>7.92</c:v>
                </c:pt>
                <c:pt idx="645">
                  <c:v>7.95</c:v>
                </c:pt>
                <c:pt idx="646">
                  <c:v>7.9</c:v>
                </c:pt>
                <c:pt idx="647">
                  <c:v>7.97</c:v>
                </c:pt>
                <c:pt idx="648">
                  <c:v>7.96</c:v>
                </c:pt>
                <c:pt idx="649">
                  <c:v>7.97</c:v>
                </c:pt>
                <c:pt idx="650">
                  <c:v>7.97</c:v>
                </c:pt>
                <c:pt idx="651">
                  <c:v>7.97</c:v>
                </c:pt>
                <c:pt idx="652">
                  <c:v>7.96</c:v>
                </c:pt>
                <c:pt idx="653">
                  <c:v>7.96</c:v>
                </c:pt>
                <c:pt idx="654">
                  <c:v>7.96</c:v>
                </c:pt>
                <c:pt idx="655">
                  <c:v>7.96</c:v>
                </c:pt>
                <c:pt idx="656">
                  <c:v>7.96</c:v>
                </c:pt>
                <c:pt idx="657">
                  <c:v>7.96</c:v>
                </c:pt>
                <c:pt idx="658">
                  <c:v>7.96</c:v>
                </c:pt>
                <c:pt idx="659">
                  <c:v>7.96</c:v>
                </c:pt>
                <c:pt idx="660">
                  <c:v>7.96</c:v>
                </c:pt>
                <c:pt idx="661">
                  <c:v>7.96</c:v>
                </c:pt>
                <c:pt idx="662">
                  <c:v>7.96</c:v>
                </c:pt>
                <c:pt idx="663">
                  <c:v>7.96</c:v>
                </c:pt>
                <c:pt idx="664">
                  <c:v>7.96</c:v>
                </c:pt>
                <c:pt idx="665">
                  <c:v>7.96</c:v>
                </c:pt>
                <c:pt idx="666">
                  <c:v>7.96</c:v>
                </c:pt>
                <c:pt idx="667">
                  <c:v>7.95</c:v>
                </c:pt>
                <c:pt idx="668">
                  <c:v>7.95</c:v>
                </c:pt>
                <c:pt idx="669">
                  <c:v>7.95</c:v>
                </c:pt>
                <c:pt idx="670">
                  <c:v>7.95</c:v>
                </c:pt>
                <c:pt idx="671">
                  <c:v>7.95</c:v>
                </c:pt>
                <c:pt idx="672">
                  <c:v>7.95</c:v>
                </c:pt>
                <c:pt idx="673">
                  <c:v>7.95</c:v>
                </c:pt>
                <c:pt idx="674">
                  <c:v>7.95</c:v>
                </c:pt>
                <c:pt idx="675">
                  <c:v>7.95</c:v>
                </c:pt>
                <c:pt idx="676">
                  <c:v>7.95</c:v>
                </c:pt>
                <c:pt idx="677">
                  <c:v>7.95</c:v>
                </c:pt>
                <c:pt idx="678">
                  <c:v>7.95</c:v>
                </c:pt>
                <c:pt idx="679">
                  <c:v>7.95</c:v>
                </c:pt>
                <c:pt idx="680">
                  <c:v>7.95</c:v>
                </c:pt>
                <c:pt idx="681">
                  <c:v>7.95</c:v>
                </c:pt>
                <c:pt idx="682">
                  <c:v>7.95</c:v>
                </c:pt>
                <c:pt idx="683">
                  <c:v>7.95</c:v>
                </c:pt>
                <c:pt idx="684">
                  <c:v>7.95</c:v>
                </c:pt>
                <c:pt idx="685">
                  <c:v>7.95</c:v>
                </c:pt>
                <c:pt idx="686">
                  <c:v>7.95</c:v>
                </c:pt>
                <c:pt idx="687">
                  <c:v>7.95</c:v>
                </c:pt>
                <c:pt idx="688">
                  <c:v>7.95</c:v>
                </c:pt>
                <c:pt idx="689">
                  <c:v>7.95</c:v>
                </c:pt>
                <c:pt idx="690">
                  <c:v>7.96</c:v>
                </c:pt>
                <c:pt idx="691">
                  <c:v>7.96</c:v>
                </c:pt>
                <c:pt idx="692">
                  <c:v>7.96</c:v>
                </c:pt>
                <c:pt idx="693">
                  <c:v>7.96</c:v>
                </c:pt>
                <c:pt idx="694">
                  <c:v>7.96</c:v>
                </c:pt>
                <c:pt idx="695">
                  <c:v>7.96</c:v>
                </c:pt>
                <c:pt idx="696">
                  <c:v>7.96</c:v>
                </c:pt>
                <c:pt idx="697">
                  <c:v>7.96</c:v>
                </c:pt>
                <c:pt idx="698">
                  <c:v>7.96</c:v>
                </c:pt>
                <c:pt idx="699">
                  <c:v>7.95</c:v>
                </c:pt>
                <c:pt idx="700">
                  <c:v>7.95</c:v>
                </c:pt>
                <c:pt idx="701">
                  <c:v>7.96</c:v>
                </c:pt>
                <c:pt idx="702">
                  <c:v>7.95</c:v>
                </c:pt>
                <c:pt idx="703">
                  <c:v>7.95</c:v>
                </c:pt>
                <c:pt idx="704">
                  <c:v>7.95</c:v>
                </c:pt>
                <c:pt idx="705">
                  <c:v>7.95</c:v>
                </c:pt>
                <c:pt idx="706">
                  <c:v>7.95</c:v>
                </c:pt>
                <c:pt idx="707">
                  <c:v>7.93</c:v>
                </c:pt>
                <c:pt idx="708">
                  <c:v>7.95</c:v>
                </c:pt>
                <c:pt idx="709">
                  <c:v>7.94</c:v>
                </c:pt>
                <c:pt idx="710">
                  <c:v>7.94</c:v>
                </c:pt>
                <c:pt idx="711">
                  <c:v>7.92</c:v>
                </c:pt>
                <c:pt idx="712">
                  <c:v>7.9</c:v>
                </c:pt>
                <c:pt idx="713">
                  <c:v>7.93</c:v>
                </c:pt>
                <c:pt idx="714">
                  <c:v>7.94</c:v>
                </c:pt>
                <c:pt idx="715">
                  <c:v>7.94</c:v>
                </c:pt>
                <c:pt idx="716">
                  <c:v>7.91</c:v>
                </c:pt>
                <c:pt idx="717">
                  <c:v>7.92</c:v>
                </c:pt>
                <c:pt idx="718">
                  <c:v>7.92</c:v>
                </c:pt>
                <c:pt idx="719">
                  <c:v>7.94</c:v>
                </c:pt>
                <c:pt idx="720">
                  <c:v>7.93</c:v>
                </c:pt>
                <c:pt idx="721">
                  <c:v>7.91</c:v>
                </c:pt>
                <c:pt idx="722">
                  <c:v>7.91</c:v>
                </c:pt>
                <c:pt idx="723">
                  <c:v>7.91</c:v>
                </c:pt>
                <c:pt idx="724">
                  <c:v>7.94</c:v>
                </c:pt>
                <c:pt idx="725">
                  <c:v>7.9</c:v>
                </c:pt>
                <c:pt idx="726">
                  <c:v>7.9</c:v>
                </c:pt>
                <c:pt idx="727">
                  <c:v>7.94</c:v>
                </c:pt>
                <c:pt idx="728">
                  <c:v>7.91</c:v>
                </c:pt>
                <c:pt idx="729">
                  <c:v>7.93</c:v>
                </c:pt>
                <c:pt idx="730">
                  <c:v>7.94</c:v>
                </c:pt>
                <c:pt idx="731">
                  <c:v>7.93</c:v>
                </c:pt>
                <c:pt idx="732">
                  <c:v>7.95</c:v>
                </c:pt>
                <c:pt idx="733">
                  <c:v>7.94</c:v>
                </c:pt>
                <c:pt idx="734">
                  <c:v>7.94</c:v>
                </c:pt>
                <c:pt idx="735">
                  <c:v>7.94</c:v>
                </c:pt>
                <c:pt idx="736">
                  <c:v>7.94</c:v>
                </c:pt>
                <c:pt idx="737">
                  <c:v>7.93</c:v>
                </c:pt>
                <c:pt idx="738">
                  <c:v>7.92</c:v>
                </c:pt>
                <c:pt idx="739">
                  <c:v>7.92</c:v>
                </c:pt>
                <c:pt idx="740">
                  <c:v>7.92</c:v>
                </c:pt>
                <c:pt idx="741">
                  <c:v>7.94</c:v>
                </c:pt>
                <c:pt idx="742">
                  <c:v>7.9</c:v>
                </c:pt>
                <c:pt idx="743">
                  <c:v>7.94</c:v>
                </c:pt>
                <c:pt idx="744">
                  <c:v>7.94</c:v>
                </c:pt>
                <c:pt idx="745">
                  <c:v>7.94</c:v>
                </c:pt>
                <c:pt idx="746">
                  <c:v>7.94</c:v>
                </c:pt>
                <c:pt idx="747">
                  <c:v>7.94</c:v>
                </c:pt>
                <c:pt idx="748">
                  <c:v>7.94</c:v>
                </c:pt>
                <c:pt idx="749">
                  <c:v>7.94</c:v>
                </c:pt>
                <c:pt idx="750">
                  <c:v>7.94</c:v>
                </c:pt>
                <c:pt idx="751">
                  <c:v>7.94</c:v>
                </c:pt>
                <c:pt idx="752">
                  <c:v>7.94</c:v>
                </c:pt>
                <c:pt idx="753">
                  <c:v>7.95</c:v>
                </c:pt>
                <c:pt idx="754">
                  <c:v>7.94</c:v>
                </c:pt>
                <c:pt idx="755">
                  <c:v>7.94</c:v>
                </c:pt>
                <c:pt idx="756">
                  <c:v>7.93</c:v>
                </c:pt>
                <c:pt idx="757">
                  <c:v>7.94</c:v>
                </c:pt>
                <c:pt idx="758">
                  <c:v>7.94</c:v>
                </c:pt>
                <c:pt idx="759">
                  <c:v>7.94</c:v>
                </c:pt>
                <c:pt idx="760">
                  <c:v>7.94</c:v>
                </c:pt>
                <c:pt idx="761">
                  <c:v>7.94</c:v>
                </c:pt>
                <c:pt idx="762">
                  <c:v>7.94</c:v>
                </c:pt>
                <c:pt idx="763">
                  <c:v>7.94</c:v>
                </c:pt>
                <c:pt idx="764">
                  <c:v>7.94</c:v>
                </c:pt>
                <c:pt idx="765">
                  <c:v>7.94</c:v>
                </c:pt>
                <c:pt idx="766">
                  <c:v>7.93</c:v>
                </c:pt>
                <c:pt idx="767">
                  <c:v>7.94</c:v>
                </c:pt>
                <c:pt idx="768">
                  <c:v>7.94</c:v>
                </c:pt>
                <c:pt idx="769">
                  <c:v>7.94</c:v>
                </c:pt>
                <c:pt idx="770">
                  <c:v>7.94</c:v>
                </c:pt>
                <c:pt idx="771">
                  <c:v>7.94</c:v>
                </c:pt>
                <c:pt idx="772">
                  <c:v>7.94</c:v>
                </c:pt>
                <c:pt idx="773">
                  <c:v>7.94</c:v>
                </c:pt>
                <c:pt idx="774">
                  <c:v>7.94</c:v>
                </c:pt>
                <c:pt idx="775">
                  <c:v>7.94</c:v>
                </c:pt>
                <c:pt idx="776">
                  <c:v>7.93</c:v>
                </c:pt>
                <c:pt idx="777">
                  <c:v>7.94</c:v>
                </c:pt>
                <c:pt idx="778">
                  <c:v>7.93</c:v>
                </c:pt>
                <c:pt idx="779">
                  <c:v>7.93</c:v>
                </c:pt>
                <c:pt idx="780">
                  <c:v>7.93</c:v>
                </c:pt>
                <c:pt idx="781">
                  <c:v>7.93</c:v>
                </c:pt>
                <c:pt idx="782">
                  <c:v>7.94</c:v>
                </c:pt>
                <c:pt idx="783">
                  <c:v>7.93</c:v>
                </c:pt>
                <c:pt idx="784">
                  <c:v>7.93</c:v>
                </c:pt>
                <c:pt idx="785">
                  <c:v>7.94</c:v>
                </c:pt>
                <c:pt idx="786">
                  <c:v>7.93</c:v>
                </c:pt>
                <c:pt idx="787">
                  <c:v>7.94</c:v>
                </c:pt>
                <c:pt idx="788">
                  <c:v>7.94</c:v>
                </c:pt>
                <c:pt idx="789">
                  <c:v>7.93</c:v>
                </c:pt>
                <c:pt idx="790">
                  <c:v>7.94</c:v>
                </c:pt>
                <c:pt idx="791">
                  <c:v>7.94</c:v>
                </c:pt>
                <c:pt idx="792">
                  <c:v>7.94</c:v>
                </c:pt>
                <c:pt idx="793">
                  <c:v>7.94</c:v>
                </c:pt>
                <c:pt idx="794">
                  <c:v>7.94</c:v>
                </c:pt>
                <c:pt idx="795">
                  <c:v>7.94</c:v>
                </c:pt>
                <c:pt idx="796">
                  <c:v>7.94</c:v>
                </c:pt>
                <c:pt idx="797">
                  <c:v>7.94</c:v>
                </c:pt>
                <c:pt idx="798">
                  <c:v>7.94</c:v>
                </c:pt>
                <c:pt idx="799">
                  <c:v>7.94</c:v>
                </c:pt>
                <c:pt idx="800">
                  <c:v>7.9</c:v>
                </c:pt>
                <c:pt idx="801">
                  <c:v>7.94</c:v>
                </c:pt>
                <c:pt idx="802">
                  <c:v>7.94</c:v>
                </c:pt>
                <c:pt idx="803">
                  <c:v>7.9</c:v>
                </c:pt>
                <c:pt idx="804">
                  <c:v>7.9</c:v>
                </c:pt>
                <c:pt idx="805">
                  <c:v>7.91</c:v>
                </c:pt>
                <c:pt idx="806">
                  <c:v>7.92</c:v>
                </c:pt>
                <c:pt idx="807">
                  <c:v>7.9</c:v>
                </c:pt>
                <c:pt idx="808">
                  <c:v>7.94</c:v>
                </c:pt>
                <c:pt idx="809">
                  <c:v>7.93</c:v>
                </c:pt>
                <c:pt idx="810">
                  <c:v>7.94</c:v>
                </c:pt>
                <c:pt idx="811">
                  <c:v>7.93</c:v>
                </c:pt>
                <c:pt idx="812">
                  <c:v>7.91</c:v>
                </c:pt>
                <c:pt idx="813">
                  <c:v>7.92</c:v>
                </c:pt>
                <c:pt idx="814">
                  <c:v>7.94</c:v>
                </c:pt>
                <c:pt idx="815">
                  <c:v>7.93</c:v>
                </c:pt>
                <c:pt idx="816">
                  <c:v>7.91</c:v>
                </c:pt>
                <c:pt idx="817">
                  <c:v>7.89</c:v>
                </c:pt>
                <c:pt idx="818">
                  <c:v>7.89</c:v>
                </c:pt>
                <c:pt idx="819">
                  <c:v>7.89</c:v>
                </c:pt>
                <c:pt idx="820">
                  <c:v>7.91</c:v>
                </c:pt>
                <c:pt idx="821">
                  <c:v>7.86</c:v>
                </c:pt>
                <c:pt idx="822">
                  <c:v>7.87</c:v>
                </c:pt>
                <c:pt idx="823">
                  <c:v>7.88</c:v>
                </c:pt>
                <c:pt idx="824">
                  <c:v>7.89</c:v>
                </c:pt>
                <c:pt idx="825">
                  <c:v>7.87</c:v>
                </c:pt>
                <c:pt idx="826">
                  <c:v>7.9</c:v>
                </c:pt>
                <c:pt idx="827">
                  <c:v>7.88</c:v>
                </c:pt>
                <c:pt idx="828">
                  <c:v>7.89</c:v>
                </c:pt>
                <c:pt idx="829">
                  <c:v>7.89</c:v>
                </c:pt>
                <c:pt idx="830">
                  <c:v>7.89</c:v>
                </c:pt>
                <c:pt idx="831">
                  <c:v>7.86</c:v>
                </c:pt>
                <c:pt idx="832">
                  <c:v>7.89</c:v>
                </c:pt>
                <c:pt idx="833">
                  <c:v>7.88</c:v>
                </c:pt>
                <c:pt idx="834">
                  <c:v>7.87</c:v>
                </c:pt>
                <c:pt idx="835">
                  <c:v>7.89</c:v>
                </c:pt>
                <c:pt idx="836">
                  <c:v>7.89</c:v>
                </c:pt>
                <c:pt idx="837">
                  <c:v>7.88</c:v>
                </c:pt>
                <c:pt idx="838">
                  <c:v>7.88</c:v>
                </c:pt>
                <c:pt idx="839">
                  <c:v>7.89</c:v>
                </c:pt>
                <c:pt idx="840">
                  <c:v>7.89</c:v>
                </c:pt>
                <c:pt idx="841">
                  <c:v>7.88</c:v>
                </c:pt>
                <c:pt idx="842">
                  <c:v>7.89</c:v>
                </c:pt>
                <c:pt idx="843">
                  <c:v>7.9</c:v>
                </c:pt>
                <c:pt idx="844">
                  <c:v>7.93</c:v>
                </c:pt>
                <c:pt idx="845">
                  <c:v>7.93</c:v>
                </c:pt>
                <c:pt idx="846">
                  <c:v>7.93</c:v>
                </c:pt>
                <c:pt idx="847">
                  <c:v>7.93</c:v>
                </c:pt>
                <c:pt idx="848">
                  <c:v>7.93</c:v>
                </c:pt>
                <c:pt idx="849">
                  <c:v>7.93</c:v>
                </c:pt>
                <c:pt idx="850">
                  <c:v>7.93</c:v>
                </c:pt>
                <c:pt idx="851">
                  <c:v>7.93</c:v>
                </c:pt>
                <c:pt idx="852">
                  <c:v>7.93</c:v>
                </c:pt>
                <c:pt idx="853">
                  <c:v>7.93</c:v>
                </c:pt>
                <c:pt idx="854">
                  <c:v>7.93</c:v>
                </c:pt>
                <c:pt idx="855">
                  <c:v>7.93</c:v>
                </c:pt>
                <c:pt idx="856">
                  <c:v>7.93</c:v>
                </c:pt>
                <c:pt idx="857">
                  <c:v>7.93</c:v>
                </c:pt>
                <c:pt idx="858">
                  <c:v>7.93</c:v>
                </c:pt>
                <c:pt idx="859">
                  <c:v>7.93</c:v>
                </c:pt>
                <c:pt idx="860">
                  <c:v>7.93</c:v>
                </c:pt>
                <c:pt idx="861">
                  <c:v>7.93</c:v>
                </c:pt>
                <c:pt idx="862">
                  <c:v>7.93</c:v>
                </c:pt>
                <c:pt idx="863">
                  <c:v>7.93</c:v>
                </c:pt>
                <c:pt idx="864">
                  <c:v>7.93</c:v>
                </c:pt>
                <c:pt idx="865">
                  <c:v>7.93</c:v>
                </c:pt>
                <c:pt idx="866">
                  <c:v>7.93</c:v>
                </c:pt>
                <c:pt idx="867">
                  <c:v>7.93</c:v>
                </c:pt>
                <c:pt idx="868">
                  <c:v>7.93</c:v>
                </c:pt>
                <c:pt idx="869">
                  <c:v>7.93</c:v>
                </c:pt>
                <c:pt idx="870">
                  <c:v>7.93</c:v>
                </c:pt>
                <c:pt idx="871">
                  <c:v>7.93</c:v>
                </c:pt>
                <c:pt idx="872">
                  <c:v>7.93</c:v>
                </c:pt>
                <c:pt idx="873">
                  <c:v>7.93</c:v>
                </c:pt>
                <c:pt idx="874">
                  <c:v>7.93</c:v>
                </c:pt>
                <c:pt idx="875">
                  <c:v>7.93</c:v>
                </c:pt>
                <c:pt idx="876">
                  <c:v>7.93</c:v>
                </c:pt>
                <c:pt idx="877">
                  <c:v>7.93</c:v>
                </c:pt>
                <c:pt idx="878">
                  <c:v>7.93</c:v>
                </c:pt>
                <c:pt idx="879">
                  <c:v>7.93</c:v>
                </c:pt>
                <c:pt idx="880">
                  <c:v>7.92</c:v>
                </c:pt>
                <c:pt idx="881">
                  <c:v>7.92</c:v>
                </c:pt>
                <c:pt idx="882">
                  <c:v>7.92</c:v>
                </c:pt>
                <c:pt idx="883">
                  <c:v>7.92</c:v>
                </c:pt>
                <c:pt idx="884">
                  <c:v>7.92</c:v>
                </c:pt>
                <c:pt idx="885">
                  <c:v>7.92</c:v>
                </c:pt>
                <c:pt idx="886">
                  <c:v>7.92</c:v>
                </c:pt>
                <c:pt idx="887">
                  <c:v>7.92</c:v>
                </c:pt>
                <c:pt idx="888">
                  <c:v>7.92</c:v>
                </c:pt>
                <c:pt idx="889">
                  <c:v>7.92</c:v>
                </c:pt>
                <c:pt idx="890">
                  <c:v>7.92</c:v>
                </c:pt>
                <c:pt idx="891">
                  <c:v>7.92</c:v>
                </c:pt>
                <c:pt idx="892">
                  <c:v>7.92</c:v>
                </c:pt>
                <c:pt idx="893">
                  <c:v>7.92</c:v>
                </c:pt>
                <c:pt idx="894">
                  <c:v>7.92</c:v>
                </c:pt>
                <c:pt idx="895">
                  <c:v>7.91</c:v>
                </c:pt>
                <c:pt idx="896">
                  <c:v>7.92</c:v>
                </c:pt>
                <c:pt idx="897">
                  <c:v>7.92</c:v>
                </c:pt>
                <c:pt idx="898">
                  <c:v>7.92</c:v>
                </c:pt>
                <c:pt idx="899">
                  <c:v>7.92</c:v>
                </c:pt>
                <c:pt idx="900">
                  <c:v>7.92</c:v>
                </c:pt>
                <c:pt idx="901">
                  <c:v>7.92</c:v>
                </c:pt>
                <c:pt idx="902">
                  <c:v>7.92</c:v>
                </c:pt>
                <c:pt idx="903">
                  <c:v>7.89</c:v>
                </c:pt>
                <c:pt idx="904">
                  <c:v>7.92</c:v>
                </c:pt>
                <c:pt idx="905">
                  <c:v>7.92</c:v>
                </c:pt>
                <c:pt idx="906">
                  <c:v>7.92</c:v>
                </c:pt>
                <c:pt idx="907">
                  <c:v>7.91</c:v>
                </c:pt>
                <c:pt idx="908">
                  <c:v>7.9</c:v>
                </c:pt>
                <c:pt idx="909">
                  <c:v>7.88</c:v>
                </c:pt>
                <c:pt idx="910">
                  <c:v>7.9</c:v>
                </c:pt>
                <c:pt idx="911">
                  <c:v>7.91</c:v>
                </c:pt>
                <c:pt idx="912">
                  <c:v>7.88</c:v>
                </c:pt>
                <c:pt idx="913">
                  <c:v>7.91</c:v>
                </c:pt>
                <c:pt idx="914">
                  <c:v>7.91</c:v>
                </c:pt>
                <c:pt idx="915">
                  <c:v>7.88</c:v>
                </c:pt>
                <c:pt idx="916">
                  <c:v>7.89</c:v>
                </c:pt>
                <c:pt idx="917">
                  <c:v>7.88</c:v>
                </c:pt>
                <c:pt idx="918">
                  <c:v>7.88</c:v>
                </c:pt>
                <c:pt idx="919">
                  <c:v>7.88</c:v>
                </c:pt>
                <c:pt idx="920">
                  <c:v>7.86</c:v>
                </c:pt>
                <c:pt idx="921">
                  <c:v>7.88</c:v>
                </c:pt>
                <c:pt idx="922">
                  <c:v>7.91</c:v>
                </c:pt>
                <c:pt idx="923">
                  <c:v>7.92</c:v>
                </c:pt>
                <c:pt idx="924">
                  <c:v>7.92</c:v>
                </c:pt>
                <c:pt idx="925">
                  <c:v>7.92</c:v>
                </c:pt>
                <c:pt idx="926">
                  <c:v>7.92</c:v>
                </c:pt>
                <c:pt idx="927">
                  <c:v>7.91</c:v>
                </c:pt>
                <c:pt idx="928">
                  <c:v>7.91</c:v>
                </c:pt>
                <c:pt idx="929">
                  <c:v>7.92</c:v>
                </c:pt>
                <c:pt idx="930">
                  <c:v>7.94</c:v>
                </c:pt>
                <c:pt idx="931">
                  <c:v>7.94</c:v>
                </c:pt>
                <c:pt idx="932">
                  <c:v>7.95</c:v>
                </c:pt>
                <c:pt idx="933">
                  <c:v>7.95</c:v>
                </c:pt>
                <c:pt idx="934">
                  <c:v>7.93</c:v>
                </c:pt>
                <c:pt idx="935">
                  <c:v>7.98</c:v>
                </c:pt>
                <c:pt idx="936">
                  <c:v>7.98</c:v>
                </c:pt>
                <c:pt idx="937">
                  <c:v>7.99</c:v>
                </c:pt>
                <c:pt idx="938">
                  <c:v>8.01</c:v>
                </c:pt>
                <c:pt idx="939">
                  <c:v>8</c:v>
                </c:pt>
                <c:pt idx="940">
                  <c:v>8.02</c:v>
                </c:pt>
                <c:pt idx="941">
                  <c:v>8.02</c:v>
                </c:pt>
                <c:pt idx="942">
                  <c:v>8.01</c:v>
                </c:pt>
                <c:pt idx="943">
                  <c:v>8.0299999999999994</c:v>
                </c:pt>
                <c:pt idx="944">
                  <c:v>8.0399999999999991</c:v>
                </c:pt>
                <c:pt idx="945">
                  <c:v>8.0500000000000007</c:v>
                </c:pt>
                <c:pt idx="946">
                  <c:v>8.0299999999999994</c:v>
                </c:pt>
                <c:pt idx="947">
                  <c:v>8.07</c:v>
                </c:pt>
                <c:pt idx="948">
                  <c:v>8.09</c:v>
                </c:pt>
                <c:pt idx="949">
                  <c:v>8.09</c:v>
                </c:pt>
                <c:pt idx="950">
                  <c:v>8.1</c:v>
                </c:pt>
                <c:pt idx="951">
                  <c:v>8.1</c:v>
                </c:pt>
                <c:pt idx="952">
                  <c:v>8.11</c:v>
                </c:pt>
                <c:pt idx="953">
                  <c:v>8.1199999999999992</c:v>
                </c:pt>
                <c:pt idx="954">
                  <c:v>8.1199999999999992</c:v>
                </c:pt>
                <c:pt idx="955">
                  <c:v>8.1300000000000008</c:v>
                </c:pt>
                <c:pt idx="956">
                  <c:v>8.1300000000000008</c:v>
                </c:pt>
                <c:pt idx="957">
                  <c:v>8.14</c:v>
                </c:pt>
                <c:pt idx="958">
                  <c:v>8.14</c:v>
                </c:pt>
                <c:pt idx="959">
                  <c:v>8.14</c:v>
                </c:pt>
                <c:pt idx="960">
                  <c:v>8.15</c:v>
                </c:pt>
                <c:pt idx="961">
                  <c:v>8.15</c:v>
                </c:pt>
                <c:pt idx="962">
                  <c:v>8.15</c:v>
                </c:pt>
                <c:pt idx="963">
                  <c:v>8.15</c:v>
                </c:pt>
                <c:pt idx="964">
                  <c:v>8.15</c:v>
                </c:pt>
                <c:pt idx="965">
                  <c:v>8.15</c:v>
                </c:pt>
                <c:pt idx="966">
                  <c:v>8.15</c:v>
                </c:pt>
                <c:pt idx="967">
                  <c:v>8.15</c:v>
                </c:pt>
                <c:pt idx="968">
                  <c:v>8.16</c:v>
                </c:pt>
                <c:pt idx="969">
                  <c:v>8.16</c:v>
                </c:pt>
                <c:pt idx="970">
                  <c:v>8.15</c:v>
                </c:pt>
                <c:pt idx="971">
                  <c:v>8.1199999999999992</c:v>
                </c:pt>
                <c:pt idx="972">
                  <c:v>8.1300000000000008</c:v>
                </c:pt>
                <c:pt idx="973">
                  <c:v>8.15</c:v>
                </c:pt>
                <c:pt idx="974">
                  <c:v>8.14</c:v>
                </c:pt>
                <c:pt idx="975">
                  <c:v>8.14</c:v>
                </c:pt>
                <c:pt idx="976">
                  <c:v>8.14</c:v>
                </c:pt>
                <c:pt idx="977">
                  <c:v>8.1300000000000008</c:v>
                </c:pt>
                <c:pt idx="978">
                  <c:v>8.14</c:v>
                </c:pt>
                <c:pt idx="979">
                  <c:v>8.14</c:v>
                </c:pt>
                <c:pt idx="980">
                  <c:v>8.14</c:v>
                </c:pt>
                <c:pt idx="981">
                  <c:v>8.14</c:v>
                </c:pt>
                <c:pt idx="982">
                  <c:v>8.1300000000000008</c:v>
                </c:pt>
                <c:pt idx="983">
                  <c:v>8.1300000000000008</c:v>
                </c:pt>
                <c:pt idx="984">
                  <c:v>8.1300000000000008</c:v>
                </c:pt>
                <c:pt idx="985">
                  <c:v>8.1300000000000008</c:v>
                </c:pt>
                <c:pt idx="986">
                  <c:v>8.1300000000000008</c:v>
                </c:pt>
                <c:pt idx="987">
                  <c:v>8.1300000000000008</c:v>
                </c:pt>
                <c:pt idx="988">
                  <c:v>8.1300000000000008</c:v>
                </c:pt>
                <c:pt idx="989">
                  <c:v>8.1300000000000008</c:v>
                </c:pt>
                <c:pt idx="990">
                  <c:v>8.1199999999999992</c:v>
                </c:pt>
                <c:pt idx="991">
                  <c:v>8.1199999999999992</c:v>
                </c:pt>
                <c:pt idx="992">
                  <c:v>8.1199999999999992</c:v>
                </c:pt>
                <c:pt idx="993">
                  <c:v>8.1199999999999992</c:v>
                </c:pt>
                <c:pt idx="994">
                  <c:v>8.11</c:v>
                </c:pt>
                <c:pt idx="995">
                  <c:v>8.11</c:v>
                </c:pt>
                <c:pt idx="996">
                  <c:v>8.08</c:v>
                </c:pt>
                <c:pt idx="997">
                  <c:v>8.11</c:v>
                </c:pt>
                <c:pt idx="998">
                  <c:v>8.11</c:v>
                </c:pt>
                <c:pt idx="999">
                  <c:v>8.11</c:v>
                </c:pt>
                <c:pt idx="1000">
                  <c:v>8.1</c:v>
                </c:pt>
                <c:pt idx="1001">
                  <c:v>8.11</c:v>
                </c:pt>
                <c:pt idx="1002">
                  <c:v>8.08</c:v>
                </c:pt>
                <c:pt idx="1003">
                  <c:v>8.11</c:v>
                </c:pt>
                <c:pt idx="1004">
                  <c:v>8.11</c:v>
                </c:pt>
                <c:pt idx="1005">
                  <c:v>8.1199999999999992</c:v>
                </c:pt>
                <c:pt idx="1006">
                  <c:v>8.1199999999999992</c:v>
                </c:pt>
                <c:pt idx="1007">
                  <c:v>8.1199999999999992</c:v>
                </c:pt>
                <c:pt idx="1008">
                  <c:v>8.1199999999999992</c:v>
                </c:pt>
                <c:pt idx="1009">
                  <c:v>8.1300000000000008</c:v>
                </c:pt>
                <c:pt idx="1010">
                  <c:v>8.14</c:v>
                </c:pt>
                <c:pt idx="1011">
                  <c:v>8.1199999999999992</c:v>
                </c:pt>
                <c:pt idx="1012">
                  <c:v>8.14</c:v>
                </c:pt>
                <c:pt idx="1013">
                  <c:v>8.15</c:v>
                </c:pt>
                <c:pt idx="1014">
                  <c:v>8.16</c:v>
                </c:pt>
                <c:pt idx="1015">
                  <c:v>8.1300000000000008</c:v>
                </c:pt>
                <c:pt idx="1016">
                  <c:v>8.16</c:v>
                </c:pt>
                <c:pt idx="1017">
                  <c:v>8.16</c:v>
                </c:pt>
                <c:pt idx="1018">
                  <c:v>8.14</c:v>
                </c:pt>
                <c:pt idx="1019">
                  <c:v>8.18</c:v>
                </c:pt>
                <c:pt idx="1020">
                  <c:v>8.16</c:v>
                </c:pt>
                <c:pt idx="1021">
                  <c:v>8.19</c:v>
                </c:pt>
                <c:pt idx="1022">
                  <c:v>8.2100000000000009</c:v>
                </c:pt>
                <c:pt idx="1023">
                  <c:v>8.2100000000000009</c:v>
                </c:pt>
                <c:pt idx="1024">
                  <c:v>8.2200000000000006</c:v>
                </c:pt>
                <c:pt idx="1025">
                  <c:v>8.23</c:v>
                </c:pt>
                <c:pt idx="1026">
                  <c:v>8.23</c:v>
                </c:pt>
                <c:pt idx="1027">
                  <c:v>8.2100000000000009</c:v>
                </c:pt>
                <c:pt idx="1028">
                  <c:v>8.24</c:v>
                </c:pt>
                <c:pt idx="1029">
                  <c:v>8.24</c:v>
                </c:pt>
                <c:pt idx="1030">
                  <c:v>8.23</c:v>
                </c:pt>
                <c:pt idx="1031">
                  <c:v>8.26</c:v>
                </c:pt>
                <c:pt idx="1032">
                  <c:v>8.26</c:v>
                </c:pt>
                <c:pt idx="1033">
                  <c:v>8.26</c:v>
                </c:pt>
                <c:pt idx="1034">
                  <c:v>8.27</c:v>
                </c:pt>
                <c:pt idx="1035">
                  <c:v>8.27</c:v>
                </c:pt>
                <c:pt idx="1036">
                  <c:v>8.2799999999999994</c:v>
                </c:pt>
                <c:pt idx="1037">
                  <c:v>8.2799999999999994</c:v>
                </c:pt>
                <c:pt idx="1038">
                  <c:v>8.2899999999999991</c:v>
                </c:pt>
                <c:pt idx="1039">
                  <c:v>8.2899999999999991</c:v>
                </c:pt>
                <c:pt idx="1040">
                  <c:v>8.2899999999999991</c:v>
                </c:pt>
                <c:pt idx="1041">
                  <c:v>8.3000000000000007</c:v>
                </c:pt>
                <c:pt idx="1042">
                  <c:v>8.31</c:v>
                </c:pt>
                <c:pt idx="1043">
                  <c:v>8.31</c:v>
                </c:pt>
                <c:pt idx="1044">
                  <c:v>8.32</c:v>
                </c:pt>
                <c:pt idx="1045">
                  <c:v>8.32</c:v>
                </c:pt>
                <c:pt idx="1046">
                  <c:v>8.33</c:v>
                </c:pt>
                <c:pt idx="1047">
                  <c:v>8.33</c:v>
                </c:pt>
                <c:pt idx="1048">
                  <c:v>8.34</c:v>
                </c:pt>
                <c:pt idx="1049">
                  <c:v>8.35</c:v>
                </c:pt>
                <c:pt idx="1050">
                  <c:v>8.35</c:v>
                </c:pt>
                <c:pt idx="1051">
                  <c:v>8.36</c:v>
                </c:pt>
                <c:pt idx="1052">
                  <c:v>8.3699999999999992</c:v>
                </c:pt>
                <c:pt idx="1053">
                  <c:v>8.3699999999999992</c:v>
                </c:pt>
                <c:pt idx="1054">
                  <c:v>8.3800000000000008</c:v>
                </c:pt>
                <c:pt idx="1055">
                  <c:v>8.39</c:v>
                </c:pt>
                <c:pt idx="1056">
                  <c:v>8.4</c:v>
                </c:pt>
                <c:pt idx="1057">
                  <c:v>8.41</c:v>
                </c:pt>
                <c:pt idx="1058">
                  <c:v>8.42</c:v>
                </c:pt>
                <c:pt idx="1059">
                  <c:v>8.43</c:v>
                </c:pt>
                <c:pt idx="1060">
                  <c:v>8.44</c:v>
                </c:pt>
                <c:pt idx="1061">
                  <c:v>8.4600000000000009</c:v>
                </c:pt>
                <c:pt idx="1062">
                  <c:v>8.4700000000000006</c:v>
                </c:pt>
                <c:pt idx="1063">
                  <c:v>8.49</c:v>
                </c:pt>
                <c:pt idx="1064">
                  <c:v>8.5</c:v>
                </c:pt>
                <c:pt idx="1065">
                  <c:v>8.52</c:v>
                </c:pt>
                <c:pt idx="1066">
                  <c:v>8.5299999999999994</c:v>
                </c:pt>
                <c:pt idx="1067">
                  <c:v>8.5500000000000007</c:v>
                </c:pt>
                <c:pt idx="1068">
                  <c:v>8.56</c:v>
                </c:pt>
                <c:pt idx="1069">
                  <c:v>8.58</c:v>
                </c:pt>
                <c:pt idx="1070">
                  <c:v>8.59</c:v>
                </c:pt>
                <c:pt idx="1071">
                  <c:v>8.6</c:v>
                </c:pt>
                <c:pt idx="1072">
                  <c:v>8.6199999999999992</c:v>
                </c:pt>
                <c:pt idx="1073">
                  <c:v>8.6300000000000008</c:v>
                </c:pt>
                <c:pt idx="1074">
                  <c:v>8.64</c:v>
                </c:pt>
                <c:pt idx="1075">
                  <c:v>8.65</c:v>
                </c:pt>
                <c:pt idx="1076">
                  <c:v>8.66</c:v>
                </c:pt>
                <c:pt idx="1077">
                  <c:v>8.66</c:v>
                </c:pt>
                <c:pt idx="1078">
                  <c:v>8.68</c:v>
                </c:pt>
                <c:pt idx="1079">
                  <c:v>8.68</c:v>
                </c:pt>
                <c:pt idx="1080">
                  <c:v>8.69</c:v>
                </c:pt>
                <c:pt idx="1081">
                  <c:v>8.69</c:v>
                </c:pt>
                <c:pt idx="1082">
                  <c:v>8.6999999999999993</c:v>
                </c:pt>
                <c:pt idx="1083">
                  <c:v>8.6999999999999993</c:v>
                </c:pt>
                <c:pt idx="1084">
                  <c:v>8.7100000000000009</c:v>
                </c:pt>
                <c:pt idx="1085">
                  <c:v>8.7100000000000009</c:v>
                </c:pt>
                <c:pt idx="1086">
                  <c:v>8.7100000000000009</c:v>
                </c:pt>
                <c:pt idx="1087">
                  <c:v>8.7100000000000009</c:v>
                </c:pt>
                <c:pt idx="1088">
                  <c:v>8.7100000000000009</c:v>
                </c:pt>
                <c:pt idx="1089">
                  <c:v>8.7100000000000009</c:v>
                </c:pt>
                <c:pt idx="1090">
                  <c:v>8.6999999999999993</c:v>
                </c:pt>
                <c:pt idx="1091">
                  <c:v>8.68</c:v>
                </c:pt>
                <c:pt idx="1092">
                  <c:v>8.69</c:v>
                </c:pt>
                <c:pt idx="1093">
                  <c:v>8.6999999999999993</c:v>
                </c:pt>
                <c:pt idx="1094">
                  <c:v>8.68</c:v>
                </c:pt>
                <c:pt idx="1095">
                  <c:v>8.66</c:v>
                </c:pt>
                <c:pt idx="1096">
                  <c:v>8.66</c:v>
                </c:pt>
                <c:pt idx="1097">
                  <c:v>8.68</c:v>
                </c:pt>
                <c:pt idx="1098">
                  <c:v>8.66</c:v>
                </c:pt>
                <c:pt idx="1099">
                  <c:v>8.67</c:v>
                </c:pt>
                <c:pt idx="1100">
                  <c:v>8.65</c:v>
                </c:pt>
                <c:pt idx="1101">
                  <c:v>8.66</c:v>
                </c:pt>
                <c:pt idx="1102">
                  <c:v>8.64</c:v>
                </c:pt>
                <c:pt idx="1103">
                  <c:v>8.65</c:v>
                </c:pt>
                <c:pt idx="1104">
                  <c:v>8.65</c:v>
                </c:pt>
                <c:pt idx="1105">
                  <c:v>8.65</c:v>
                </c:pt>
                <c:pt idx="1106">
                  <c:v>8.6</c:v>
                </c:pt>
                <c:pt idx="1107">
                  <c:v>8.6199999999999992</c:v>
                </c:pt>
                <c:pt idx="1108">
                  <c:v>8.61</c:v>
                </c:pt>
                <c:pt idx="1109">
                  <c:v>8.6199999999999992</c:v>
                </c:pt>
                <c:pt idx="1110">
                  <c:v>8.59</c:v>
                </c:pt>
                <c:pt idx="1111">
                  <c:v>8.6</c:v>
                </c:pt>
                <c:pt idx="1112">
                  <c:v>8.61</c:v>
                </c:pt>
                <c:pt idx="1113">
                  <c:v>8.6</c:v>
                </c:pt>
                <c:pt idx="1114">
                  <c:v>8.6</c:v>
                </c:pt>
                <c:pt idx="1115">
                  <c:v>8.59</c:v>
                </c:pt>
                <c:pt idx="1116">
                  <c:v>8.59</c:v>
                </c:pt>
                <c:pt idx="1117">
                  <c:v>8.58</c:v>
                </c:pt>
                <c:pt idx="1118">
                  <c:v>8.56</c:v>
                </c:pt>
                <c:pt idx="1119">
                  <c:v>8.58</c:v>
                </c:pt>
                <c:pt idx="1120">
                  <c:v>8.58</c:v>
                </c:pt>
                <c:pt idx="1121">
                  <c:v>8.56</c:v>
                </c:pt>
                <c:pt idx="1122">
                  <c:v>8.57</c:v>
                </c:pt>
                <c:pt idx="1123">
                  <c:v>8.57</c:v>
                </c:pt>
                <c:pt idx="1124">
                  <c:v>8.56</c:v>
                </c:pt>
                <c:pt idx="1125">
                  <c:v>8.56</c:v>
                </c:pt>
                <c:pt idx="1126">
                  <c:v>8.5500000000000007</c:v>
                </c:pt>
                <c:pt idx="1127">
                  <c:v>8.5500000000000007</c:v>
                </c:pt>
                <c:pt idx="1128">
                  <c:v>8.5500000000000007</c:v>
                </c:pt>
                <c:pt idx="1129">
                  <c:v>8.5399999999999991</c:v>
                </c:pt>
                <c:pt idx="1130">
                  <c:v>8.5299999999999994</c:v>
                </c:pt>
                <c:pt idx="1131">
                  <c:v>8.5299999999999994</c:v>
                </c:pt>
                <c:pt idx="1132">
                  <c:v>8.5299999999999994</c:v>
                </c:pt>
                <c:pt idx="1133">
                  <c:v>8.5299999999999994</c:v>
                </c:pt>
                <c:pt idx="1134">
                  <c:v>8.52</c:v>
                </c:pt>
                <c:pt idx="1135">
                  <c:v>8.52</c:v>
                </c:pt>
                <c:pt idx="1136">
                  <c:v>8.52</c:v>
                </c:pt>
                <c:pt idx="1137">
                  <c:v>8.52</c:v>
                </c:pt>
                <c:pt idx="1138">
                  <c:v>8.51</c:v>
                </c:pt>
                <c:pt idx="1139">
                  <c:v>8.51</c:v>
                </c:pt>
                <c:pt idx="1140">
                  <c:v>8.51</c:v>
                </c:pt>
                <c:pt idx="1141">
                  <c:v>8.51</c:v>
                </c:pt>
                <c:pt idx="1142">
                  <c:v>8.51</c:v>
                </c:pt>
                <c:pt idx="1143">
                  <c:v>8.51</c:v>
                </c:pt>
                <c:pt idx="1144">
                  <c:v>8.5</c:v>
                </c:pt>
                <c:pt idx="1145">
                  <c:v>8.5</c:v>
                </c:pt>
                <c:pt idx="1146">
                  <c:v>8.5</c:v>
                </c:pt>
                <c:pt idx="1147">
                  <c:v>8.5</c:v>
                </c:pt>
                <c:pt idx="1148">
                  <c:v>8.49</c:v>
                </c:pt>
                <c:pt idx="1149">
                  <c:v>8.49</c:v>
                </c:pt>
                <c:pt idx="1150">
                  <c:v>8.49</c:v>
                </c:pt>
                <c:pt idx="1151">
                  <c:v>8.49</c:v>
                </c:pt>
                <c:pt idx="1152">
                  <c:v>8.48</c:v>
                </c:pt>
                <c:pt idx="1153">
                  <c:v>8.48</c:v>
                </c:pt>
                <c:pt idx="1154">
                  <c:v>8.48</c:v>
                </c:pt>
                <c:pt idx="1155">
                  <c:v>8.48</c:v>
                </c:pt>
                <c:pt idx="1156">
                  <c:v>8.4700000000000006</c:v>
                </c:pt>
                <c:pt idx="1157">
                  <c:v>8.4700000000000006</c:v>
                </c:pt>
                <c:pt idx="1158">
                  <c:v>8.4700000000000006</c:v>
                </c:pt>
                <c:pt idx="1159">
                  <c:v>8.4700000000000006</c:v>
                </c:pt>
                <c:pt idx="1160">
                  <c:v>8.4700000000000006</c:v>
                </c:pt>
                <c:pt idx="1161">
                  <c:v>8.4700000000000006</c:v>
                </c:pt>
                <c:pt idx="1162">
                  <c:v>8.4700000000000006</c:v>
                </c:pt>
                <c:pt idx="1163">
                  <c:v>8.4600000000000009</c:v>
                </c:pt>
                <c:pt idx="1164">
                  <c:v>8.4600000000000009</c:v>
                </c:pt>
                <c:pt idx="1165">
                  <c:v>8.4600000000000009</c:v>
                </c:pt>
                <c:pt idx="1166">
                  <c:v>8.4600000000000009</c:v>
                </c:pt>
                <c:pt idx="1167">
                  <c:v>8.4600000000000009</c:v>
                </c:pt>
                <c:pt idx="1168">
                  <c:v>8.4600000000000009</c:v>
                </c:pt>
                <c:pt idx="1169">
                  <c:v>8.4600000000000009</c:v>
                </c:pt>
                <c:pt idx="1170">
                  <c:v>8.4600000000000009</c:v>
                </c:pt>
                <c:pt idx="1171">
                  <c:v>8.4499999999999993</c:v>
                </c:pt>
                <c:pt idx="1172">
                  <c:v>8.4499999999999993</c:v>
                </c:pt>
                <c:pt idx="1173">
                  <c:v>8.4499999999999993</c:v>
                </c:pt>
                <c:pt idx="1174">
                  <c:v>8.4499999999999993</c:v>
                </c:pt>
                <c:pt idx="1175">
                  <c:v>8.4499999999999993</c:v>
                </c:pt>
                <c:pt idx="1176">
                  <c:v>8.4499999999999993</c:v>
                </c:pt>
                <c:pt idx="1177">
                  <c:v>8.4499999999999993</c:v>
                </c:pt>
                <c:pt idx="1178">
                  <c:v>8.4499999999999993</c:v>
                </c:pt>
                <c:pt idx="1179">
                  <c:v>8.4499999999999993</c:v>
                </c:pt>
                <c:pt idx="1180">
                  <c:v>8.44</c:v>
                </c:pt>
                <c:pt idx="1181">
                  <c:v>8.44</c:v>
                </c:pt>
                <c:pt idx="1182">
                  <c:v>8.44</c:v>
                </c:pt>
                <c:pt idx="1183">
                  <c:v>8.4499999999999993</c:v>
                </c:pt>
                <c:pt idx="1184">
                  <c:v>8.44</c:v>
                </c:pt>
                <c:pt idx="1185">
                  <c:v>8.43</c:v>
                </c:pt>
                <c:pt idx="1186">
                  <c:v>8.4</c:v>
                </c:pt>
                <c:pt idx="1187">
                  <c:v>8.41</c:v>
                </c:pt>
                <c:pt idx="1188">
                  <c:v>8.44</c:v>
                </c:pt>
                <c:pt idx="1189">
                  <c:v>8.43</c:v>
                </c:pt>
                <c:pt idx="1190">
                  <c:v>8.44</c:v>
                </c:pt>
                <c:pt idx="1191">
                  <c:v>8.43</c:v>
                </c:pt>
                <c:pt idx="1192">
                  <c:v>8.42</c:v>
                </c:pt>
                <c:pt idx="1193">
                  <c:v>8.43</c:v>
                </c:pt>
                <c:pt idx="1194">
                  <c:v>8.44</c:v>
                </c:pt>
                <c:pt idx="1195">
                  <c:v>8.43</c:v>
                </c:pt>
                <c:pt idx="1196">
                  <c:v>8.4499999999999993</c:v>
                </c:pt>
                <c:pt idx="1197">
                  <c:v>8.4499999999999993</c:v>
                </c:pt>
                <c:pt idx="1198">
                  <c:v>8.4499999999999993</c:v>
                </c:pt>
                <c:pt idx="1199">
                  <c:v>8.4600000000000009</c:v>
                </c:pt>
                <c:pt idx="1200">
                  <c:v>8.48</c:v>
                </c:pt>
                <c:pt idx="1201">
                  <c:v>8.4600000000000009</c:v>
                </c:pt>
                <c:pt idx="1202">
                  <c:v>8.4700000000000006</c:v>
                </c:pt>
                <c:pt idx="1203">
                  <c:v>8.4499999999999993</c:v>
                </c:pt>
                <c:pt idx="1204">
                  <c:v>8.4700000000000006</c:v>
                </c:pt>
                <c:pt idx="1205">
                  <c:v>8.48</c:v>
                </c:pt>
                <c:pt idx="1206">
                  <c:v>8.4700000000000006</c:v>
                </c:pt>
                <c:pt idx="1207">
                  <c:v>8.48</c:v>
                </c:pt>
                <c:pt idx="1208">
                  <c:v>8.48</c:v>
                </c:pt>
                <c:pt idx="1209">
                  <c:v>8.48</c:v>
                </c:pt>
                <c:pt idx="1210">
                  <c:v>8.4700000000000006</c:v>
                </c:pt>
                <c:pt idx="1211">
                  <c:v>8.48</c:v>
                </c:pt>
                <c:pt idx="1212">
                  <c:v>8.4600000000000009</c:v>
                </c:pt>
                <c:pt idx="1213">
                  <c:v>8.4700000000000006</c:v>
                </c:pt>
                <c:pt idx="1214">
                  <c:v>8.4499999999999993</c:v>
                </c:pt>
                <c:pt idx="1215">
                  <c:v>8.48</c:v>
                </c:pt>
                <c:pt idx="1216">
                  <c:v>8.48</c:v>
                </c:pt>
                <c:pt idx="1217">
                  <c:v>8.4700000000000006</c:v>
                </c:pt>
                <c:pt idx="1218">
                  <c:v>8.5</c:v>
                </c:pt>
                <c:pt idx="1219">
                  <c:v>8.48</c:v>
                </c:pt>
                <c:pt idx="1220">
                  <c:v>8.4600000000000009</c:v>
                </c:pt>
                <c:pt idx="1221">
                  <c:v>8.5</c:v>
                </c:pt>
                <c:pt idx="1222">
                  <c:v>8.51</c:v>
                </c:pt>
                <c:pt idx="1223">
                  <c:v>8.4700000000000006</c:v>
                </c:pt>
                <c:pt idx="1224">
                  <c:v>8.49</c:v>
                </c:pt>
                <c:pt idx="1225">
                  <c:v>8.49</c:v>
                </c:pt>
                <c:pt idx="1226">
                  <c:v>8.51</c:v>
                </c:pt>
                <c:pt idx="1227">
                  <c:v>8.48</c:v>
                </c:pt>
                <c:pt idx="1228">
                  <c:v>8.5</c:v>
                </c:pt>
                <c:pt idx="1229">
                  <c:v>8.51</c:v>
                </c:pt>
                <c:pt idx="1230">
                  <c:v>8.51</c:v>
                </c:pt>
                <c:pt idx="1231">
                  <c:v>8.51</c:v>
                </c:pt>
                <c:pt idx="1232">
                  <c:v>8.51</c:v>
                </c:pt>
                <c:pt idx="1233">
                  <c:v>8.51</c:v>
                </c:pt>
                <c:pt idx="1234">
                  <c:v>8.51</c:v>
                </c:pt>
                <c:pt idx="1235">
                  <c:v>8.51</c:v>
                </c:pt>
                <c:pt idx="1236">
                  <c:v>8.5</c:v>
                </c:pt>
                <c:pt idx="1237">
                  <c:v>8.5</c:v>
                </c:pt>
                <c:pt idx="1238">
                  <c:v>8.49</c:v>
                </c:pt>
                <c:pt idx="1239">
                  <c:v>8.49</c:v>
                </c:pt>
                <c:pt idx="1240">
                  <c:v>8.49</c:v>
                </c:pt>
                <c:pt idx="1241">
                  <c:v>8.49</c:v>
                </c:pt>
                <c:pt idx="1242">
                  <c:v>8.49</c:v>
                </c:pt>
                <c:pt idx="1243">
                  <c:v>8.49</c:v>
                </c:pt>
                <c:pt idx="1244">
                  <c:v>8.48</c:v>
                </c:pt>
                <c:pt idx="1245">
                  <c:v>8.48</c:v>
                </c:pt>
                <c:pt idx="1246">
                  <c:v>8.48</c:v>
                </c:pt>
                <c:pt idx="1247">
                  <c:v>8.48</c:v>
                </c:pt>
                <c:pt idx="1248">
                  <c:v>8.48</c:v>
                </c:pt>
                <c:pt idx="1249">
                  <c:v>8.4700000000000006</c:v>
                </c:pt>
                <c:pt idx="1250">
                  <c:v>8.4700000000000006</c:v>
                </c:pt>
                <c:pt idx="1251">
                  <c:v>8.4700000000000006</c:v>
                </c:pt>
                <c:pt idx="1252">
                  <c:v>8.4700000000000006</c:v>
                </c:pt>
                <c:pt idx="1253">
                  <c:v>8.4700000000000006</c:v>
                </c:pt>
                <c:pt idx="1254">
                  <c:v>8.4700000000000006</c:v>
                </c:pt>
                <c:pt idx="1255">
                  <c:v>8.4600000000000009</c:v>
                </c:pt>
                <c:pt idx="1256">
                  <c:v>8.4600000000000009</c:v>
                </c:pt>
                <c:pt idx="1257">
                  <c:v>8.4600000000000009</c:v>
                </c:pt>
                <c:pt idx="1258">
                  <c:v>8.4499999999999993</c:v>
                </c:pt>
                <c:pt idx="1259">
                  <c:v>8.4499999999999993</c:v>
                </c:pt>
                <c:pt idx="1260">
                  <c:v>8.4499999999999993</c:v>
                </c:pt>
                <c:pt idx="1261">
                  <c:v>8.4499999999999993</c:v>
                </c:pt>
                <c:pt idx="1262">
                  <c:v>8.4499999999999993</c:v>
                </c:pt>
                <c:pt idx="1263">
                  <c:v>8.44</c:v>
                </c:pt>
                <c:pt idx="1264">
                  <c:v>8.44</c:v>
                </c:pt>
                <c:pt idx="1265">
                  <c:v>8.44</c:v>
                </c:pt>
                <c:pt idx="1266">
                  <c:v>8.43</c:v>
                </c:pt>
                <c:pt idx="1267">
                  <c:v>8.43</c:v>
                </c:pt>
                <c:pt idx="1268">
                  <c:v>8.43</c:v>
                </c:pt>
                <c:pt idx="1269">
                  <c:v>8.43</c:v>
                </c:pt>
                <c:pt idx="1270">
                  <c:v>8.42</c:v>
                </c:pt>
                <c:pt idx="1271">
                  <c:v>8.42</c:v>
                </c:pt>
                <c:pt idx="1272">
                  <c:v>8.42</c:v>
                </c:pt>
                <c:pt idx="1273">
                  <c:v>8.42</c:v>
                </c:pt>
                <c:pt idx="1274">
                  <c:v>8.42</c:v>
                </c:pt>
                <c:pt idx="1275">
                  <c:v>8.41</c:v>
                </c:pt>
                <c:pt idx="1276">
                  <c:v>8.41</c:v>
                </c:pt>
                <c:pt idx="1277">
                  <c:v>8.41</c:v>
                </c:pt>
                <c:pt idx="1278">
                  <c:v>8.4</c:v>
                </c:pt>
                <c:pt idx="1279">
                  <c:v>8.4</c:v>
                </c:pt>
                <c:pt idx="1280">
                  <c:v>8.4</c:v>
                </c:pt>
                <c:pt idx="1281">
                  <c:v>8.39</c:v>
                </c:pt>
                <c:pt idx="1282">
                  <c:v>8.3800000000000008</c:v>
                </c:pt>
                <c:pt idx="1283">
                  <c:v>8.39</c:v>
                </c:pt>
                <c:pt idx="1284">
                  <c:v>8.35</c:v>
                </c:pt>
                <c:pt idx="1285">
                  <c:v>8.36</c:v>
                </c:pt>
                <c:pt idx="1286">
                  <c:v>8.35</c:v>
                </c:pt>
                <c:pt idx="1287">
                  <c:v>8.34</c:v>
                </c:pt>
                <c:pt idx="1288">
                  <c:v>8.35</c:v>
                </c:pt>
                <c:pt idx="1289">
                  <c:v>8.32</c:v>
                </c:pt>
                <c:pt idx="1290">
                  <c:v>8.32</c:v>
                </c:pt>
                <c:pt idx="1291">
                  <c:v>8.33</c:v>
                </c:pt>
                <c:pt idx="1292">
                  <c:v>8.35</c:v>
                </c:pt>
                <c:pt idx="1293">
                  <c:v>8.34</c:v>
                </c:pt>
                <c:pt idx="1294">
                  <c:v>8.33</c:v>
                </c:pt>
                <c:pt idx="1295">
                  <c:v>8.32</c:v>
                </c:pt>
                <c:pt idx="1296">
                  <c:v>8.3000000000000007</c:v>
                </c:pt>
                <c:pt idx="1297">
                  <c:v>8.3000000000000007</c:v>
                </c:pt>
                <c:pt idx="1298">
                  <c:v>8.3000000000000007</c:v>
                </c:pt>
                <c:pt idx="1299">
                  <c:v>8.3000000000000007</c:v>
                </c:pt>
                <c:pt idx="1300">
                  <c:v>8.33</c:v>
                </c:pt>
                <c:pt idx="1301">
                  <c:v>8.2899999999999991</c:v>
                </c:pt>
                <c:pt idx="1302">
                  <c:v>8.2899999999999991</c:v>
                </c:pt>
                <c:pt idx="1303">
                  <c:v>8.3000000000000007</c:v>
                </c:pt>
                <c:pt idx="1304">
                  <c:v>8.2899999999999991</c:v>
                </c:pt>
                <c:pt idx="1305">
                  <c:v>8.3000000000000007</c:v>
                </c:pt>
                <c:pt idx="1306">
                  <c:v>8.3000000000000007</c:v>
                </c:pt>
                <c:pt idx="1307">
                  <c:v>8.2899999999999991</c:v>
                </c:pt>
                <c:pt idx="1308">
                  <c:v>8.31</c:v>
                </c:pt>
                <c:pt idx="1309">
                  <c:v>8.32</c:v>
                </c:pt>
                <c:pt idx="1310">
                  <c:v>8.2899999999999991</c:v>
                </c:pt>
                <c:pt idx="1311">
                  <c:v>8.2799999999999994</c:v>
                </c:pt>
                <c:pt idx="1312">
                  <c:v>8.2799999999999994</c:v>
                </c:pt>
                <c:pt idx="1313">
                  <c:v>8.2899999999999991</c:v>
                </c:pt>
                <c:pt idx="1314">
                  <c:v>8.2899999999999991</c:v>
                </c:pt>
                <c:pt idx="1315">
                  <c:v>8.3000000000000007</c:v>
                </c:pt>
                <c:pt idx="1316">
                  <c:v>8.2899999999999991</c:v>
                </c:pt>
                <c:pt idx="1317">
                  <c:v>8.3000000000000007</c:v>
                </c:pt>
                <c:pt idx="1318">
                  <c:v>8.27</c:v>
                </c:pt>
                <c:pt idx="1319">
                  <c:v>8.25</c:v>
                </c:pt>
                <c:pt idx="1320">
                  <c:v>8.25</c:v>
                </c:pt>
                <c:pt idx="1321">
                  <c:v>8.26</c:v>
                </c:pt>
                <c:pt idx="1322">
                  <c:v>8.3000000000000007</c:v>
                </c:pt>
                <c:pt idx="1323">
                  <c:v>8.3000000000000007</c:v>
                </c:pt>
                <c:pt idx="1324">
                  <c:v>8.3000000000000007</c:v>
                </c:pt>
                <c:pt idx="1325">
                  <c:v>8.2899999999999991</c:v>
                </c:pt>
                <c:pt idx="1326">
                  <c:v>8.2799999999999994</c:v>
                </c:pt>
                <c:pt idx="1327">
                  <c:v>8.2899999999999991</c:v>
                </c:pt>
                <c:pt idx="1328">
                  <c:v>8.2799999999999994</c:v>
                </c:pt>
                <c:pt idx="1329">
                  <c:v>8.2899999999999991</c:v>
                </c:pt>
                <c:pt idx="1330">
                  <c:v>8.2799999999999994</c:v>
                </c:pt>
                <c:pt idx="1331">
                  <c:v>8.2899999999999991</c:v>
                </c:pt>
                <c:pt idx="1332">
                  <c:v>8.2799999999999994</c:v>
                </c:pt>
                <c:pt idx="1333">
                  <c:v>8.2799999999999994</c:v>
                </c:pt>
                <c:pt idx="1334">
                  <c:v>8.2799999999999994</c:v>
                </c:pt>
                <c:pt idx="1335">
                  <c:v>8.2799999999999994</c:v>
                </c:pt>
                <c:pt idx="1336">
                  <c:v>8.2799999999999994</c:v>
                </c:pt>
                <c:pt idx="1337">
                  <c:v>8.2799999999999994</c:v>
                </c:pt>
                <c:pt idx="1338">
                  <c:v>8.2799999999999994</c:v>
                </c:pt>
                <c:pt idx="1339">
                  <c:v>8.27</c:v>
                </c:pt>
                <c:pt idx="1340">
                  <c:v>8.27</c:v>
                </c:pt>
                <c:pt idx="1341">
                  <c:v>8.27</c:v>
                </c:pt>
                <c:pt idx="1342">
                  <c:v>8.25</c:v>
                </c:pt>
                <c:pt idx="1343">
                  <c:v>8.27</c:v>
                </c:pt>
                <c:pt idx="1344">
                  <c:v>8.27</c:v>
                </c:pt>
                <c:pt idx="1345">
                  <c:v>8.27</c:v>
                </c:pt>
                <c:pt idx="1346">
                  <c:v>8.26</c:v>
                </c:pt>
                <c:pt idx="1347">
                  <c:v>8.26</c:v>
                </c:pt>
                <c:pt idx="1348">
                  <c:v>8.26</c:v>
                </c:pt>
                <c:pt idx="1349">
                  <c:v>8.26</c:v>
                </c:pt>
                <c:pt idx="1350">
                  <c:v>8.26</c:v>
                </c:pt>
                <c:pt idx="1351">
                  <c:v>8.26</c:v>
                </c:pt>
                <c:pt idx="1352">
                  <c:v>8.25</c:v>
                </c:pt>
                <c:pt idx="1353">
                  <c:v>8.25</c:v>
                </c:pt>
                <c:pt idx="1354">
                  <c:v>8.25</c:v>
                </c:pt>
                <c:pt idx="1355">
                  <c:v>8.25</c:v>
                </c:pt>
                <c:pt idx="1356">
                  <c:v>8.25</c:v>
                </c:pt>
                <c:pt idx="1357">
                  <c:v>8.25</c:v>
                </c:pt>
                <c:pt idx="1358">
                  <c:v>8.25</c:v>
                </c:pt>
                <c:pt idx="1359">
                  <c:v>8.25</c:v>
                </c:pt>
                <c:pt idx="1360">
                  <c:v>8.24</c:v>
                </c:pt>
                <c:pt idx="1361">
                  <c:v>8.25</c:v>
                </c:pt>
                <c:pt idx="1362">
                  <c:v>8.24</c:v>
                </c:pt>
                <c:pt idx="1363">
                  <c:v>8.24</c:v>
                </c:pt>
                <c:pt idx="1364">
                  <c:v>8.24</c:v>
                </c:pt>
                <c:pt idx="1365">
                  <c:v>8.24</c:v>
                </c:pt>
                <c:pt idx="1366">
                  <c:v>8.24</c:v>
                </c:pt>
                <c:pt idx="1367">
                  <c:v>8.24</c:v>
                </c:pt>
                <c:pt idx="1368">
                  <c:v>8.24</c:v>
                </c:pt>
                <c:pt idx="1369">
                  <c:v>8.23</c:v>
                </c:pt>
                <c:pt idx="1370">
                  <c:v>8.23</c:v>
                </c:pt>
                <c:pt idx="1371">
                  <c:v>8.23</c:v>
                </c:pt>
                <c:pt idx="1372">
                  <c:v>8.23</c:v>
                </c:pt>
                <c:pt idx="1373">
                  <c:v>8.19</c:v>
                </c:pt>
                <c:pt idx="1374">
                  <c:v>8.19</c:v>
                </c:pt>
                <c:pt idx="1375">
                  <c:v>8.2100000000000009</c:v>
                </c:pt>
                <c:pt idx="1376">
                  <c:v>8.18</c:v>
                </c:pt>
                <c:pt idx="1377">
                  <c:v>8.2200000000000006</c:v>
                </c:pt>
                <c:pt idx="1378">
                  <c:v>8.18</c:v>
                </c:pt>
                <c:pt idx="1379">
                  <c:v>8.18</c:v>
                </c:pt>
                <c:pt idx="1380">
                  <c:v>8.18</c:v>
                </c:pt>
                <c:pt idx="1381">
                  <c:v>8.16</c:v>
                </c:pt>
                <c:pt idx="1382">
                  <c:v>8.17</c:v>
                </c:pt>
                <c:pt idx="1383">
                  <c:v>8.14</c:v>
                </c:pt>
                <c:pt idx="1384">
                  <c:v>8.19</c:v>
                </c:pt>
                <c:pt idx="1385">
                  <c:v>8.15</c:v>
                </c:pt>
                <c:pt idx="1386">
                  <c:v>8.15</c:v>
                </c:pt>
                <c:pt idx="1387">
                  <c:v>8.11</c:v>
                </c:pt>
                <c:pt idx="1388">
                  <c:v>8.16</c:v>
                </c:pt>
                <c:pt idx="1389">
                  <c:v>8.14</c:v>
                </c:pt>
                <c:pt idx="1390">
                  <c:v>8.1300000000000008</c:v>
                </c:pt>
                <c:pt idx="1391">
                  <c:v>8.1300000000000008</c:v>
                </c:pt>
                <c:pt idx="1392">
                  <c:v>8.11</c:v>
                </c:pt>
                <c:pt idx="1393">
                  <c:v>8.14</c:v>
                </c:pt>
                <c:pt idx="1394">
                  <c:v>8.11</c:v>
                </c:pt>
                <c:pt idx="1395">
                  <c:v>8.1199999999999992</c:v>
                </c:pt>
                <c:pt idx="1396">
                  <c:v>8.1199999999999992</c:v>
                </c:pt>
                <c:pt idx="1397">
                  <c:v>8.09</c:v>
                </c:pt>
                <c:pt idx="1398">
                  <c:v>8.1</c:v>
                </c:pt>
                <c:pt idx="1399">
                  <c:v>8.08</c:v>
                </c:pt>
                <c:pt idx="1400">
                  <c:v>8.07</c:v>
                </c:pt>
                <c:pt idx="1401">
                  <c:v>8.06</c:v>
                </c:pt>
                <c:pt idx="1402">
                  <c:v>8.1</c:v>
                </c:pt>
                <c:pt idx="1403">
                  <c:v>8.0399999999999991</c:v>
                </c:pt>
                <c:pt idx="1404">
                  <c:v>8.08</c:v>
                </c:pt>
                <c:pt idx="1405">
                  <c:v>8.06</c:v>
                </c:pt>
                <c:pt idx="1406">
                  <c:v>8.0500000000000007</c:v>
                </c:pt>
                <c:pt idx="1407">
                  <c:v>8.07</c:v>
                </c:pt>
                <c:pt idx="1408">
                  <c:v>8.07</c:v>
                </c:pt>
                <c:pt idx="1409">
                  <c:v>8.06</c:v>
                </c:pt>
                <c:pt idx="1410">
                  <c:v>8.0299999999999994</c:v>
                </c:pt>
                <c:pt idx="1411">
                  <c:v>8.02</c:v>
                </c:pt>
                <c:pt idx="1412">
                  <c:v>8.06</c:v>
                </c:pt>
                <c:pt idx="1413">
                  <c:v>8.0299999999999994</c:v>
                </c:pt>
                <c:pt idx="1414">
                  <c:v>8.0299999999999994</c:v>
                </c:pt>
                <c:pt idx="1415">
                  <c:v>8.0500000000000007</c:v>
                </c:pt>
                <c:pt idx="1416">
                  <c:v>8.0299999999999994</c:v>
                </c:pt>
                <c:pt idx="1417">
                  <c:v>8.0500000000000007</c:v>
                </c:pt>
                <c:pt idx="1418">
                  <c:v>8.0399999999999991</c:v>
                </c:pt>
                <c:pt idx="1419">
                  <c:v>8.02</c:v>
                </c:pt>
                <c:pt idx="1420">
                  <c:v>8.0399999999999991</c:v>
                </c:pt>
                <c:pt idx="1421">
                  <c:v>8.0399999999999991</c:v>
                </c:pt>
                <c:pt idx="1422">
                  <c:v>8.0399999999999991</c:v>
                </c:pt>
                <c:pt idx="1423">
                  <c:v>8.0399999999999991</c:v>
                </c:pt>
                <c:pt idx="1424">
                  <c:v>8.0399999999999991</c:v>
                </c:pt>
                <c:pt idx="1425">
                  <c:v>8.0399999999999991</c:v>
                </c:pt>
                <c:pt idx="1426">
                  <c:v>8.0399999999999991</c:v>
                </c:pt>
                <c:pt idx="1427">
                  <c:v>8.0399999999999991</c:v>
                </c:pt>
                <c:pt idx="1428">
                  <c:v>8.0299999999999994</c:v>
                </c:pt>
                <c:pt idx="1429">
                  <c:v>8.0299999999999994</c:v>
                </c:pt>
                <c:pt idx="1430">
                  <c:v>8.0299999999999994</c:v>
                </c:pt>
                <c:pt idx="1431">
                  <c:v>8.0299999999999994</c:v>
                </c:pt>
                <c:pt idx="1432">
                  <c:v>8.0299999999999994</c:v>
                </c:pt>
                <c:pt idx="1433">
                  <c:v>8.0299999999999994</c:v>
                </c:pt>
                <c:pt idx="1434">
                  <c:v>8.02</c:v>
                </c:pt>
                <c:pt idx="1435">
                  <c:v>8.02</c:v>
                </c:pt>
                <c:pt idx="1436">
                  <c:v>8.02</c:v>
                </c:pt>
                <c:pt idx="1437">
                  <c:v>8.02</c:v>
                </c:pt>
                <c:pt idx="1438">
                  <c:v>8.02</c:v>
                </c:pt>
                <c:pt idx="1439">
                  <c:v>8.02</c:v>
                </c:pt>
                <c:pt idx="1440">
                  <c:v>8.02</c:v>
                </c:pt>
                <c:pt idx="1441">
                  <c:v>8.02</c:v>
                </c:pt>
                <c:pt idx="1442">
                  <c:v>8.02</c:v>
                </c:pt>
                <c:pt idx="1443">
                  <c:v>8.02</c:v>
                </c:pt>
                <c:pt idx="1444">
                  <c:v>8.02</c:v>
                </c:pt>
                <c:pt idx="1445">
                  <c:v>8.02</c:v>
                </c:pt>
                <c:pt idx="1446">
                  <c:v>8.02</c:v>
                </c:pt>
                <c:pt idx="1447">
                  <c:v>8.02</c:v>
                </c:pt>
                <c:pt idx="1448">
                  <c:v>8.01</c:v>
                </c:pt>
                <c:pt idx="1449">
                  <c:v>8.01</c:v>
                </c:pt>
                <c:pt idx="1450">
                  <c:v>8.01</c:v>
                </c:pt>
                <c:pt idx="1451">
                  <c:v>8.01</c:v>
                </c:pt>
                <c:pt idx="1452">
                  <c:v>8.01</c:v>
                </c:pt>
                <c:pt idx="1453">
                  <c:v>8.01</c:v>
                </c:pt>
                <c:pt idx="1454">
                  <c:v>8.01</c:v>
                </c:pt>
                <c:pt idx="1455">
                  <c:v>8</c:v>
                </c:pt>
                <c:pt idx="1456">
                  <c:v>8</c:v>
                </c:pt>
                <c:pt idx="1457">
                  <c:v>8</c:v>
                </c:pt>
                <c:pt idx="1458">
                  <c:v>8</c:v>
                </c:pt>
                <c:pt idx="1459">
                  <c:v>8</c:v>
                </c:pt>
                <c:pt idx="1460">
                  <c:v>8</c:v>
                </c:pt>
                <c:pt idx="1461">
                  <c:v>8</c:v>
                </c:pt>
                <c:pt idx="1462">
                  <c:v>8</c:v>
                </c:pt>
                <c:pt idx="1463">
                  <c:v>8</c:v>
                </c:pt>
                <c:pt idx="1464">
                  <c:v>8</c:v>
                </c:pt>
                <c:pt idx="1465">
                  <c:v>8</c:v>
                </c:pt>
                <c:pt idx="1466">
                  <c:v>8</c:v>
                </c:pt>
                <c:pt idx="1467">
                  <c:v>8</c:v>
                </c:pt>
                <c:pt idx="1468">
                  <c:v>8</c:v>
                </c:pt>
                <c:pt idx="1469">
                  <c:v>8</c:v>
                </c:pt>
                <c:pt idx="1470">
                  <c:v>7.98</c:v>
                </c:pt>
                <c:pt idx="1471">
                  <c:v>8</c:v>
                </c:pt>
                <c:pt idx="1472">
                  <c:v>8</c:v>
                </c:pt>
                <c:pt idx="1473">
                  <c:v>8</c:v>
                </c:pt>
                <c:pt idx="1474">
                  <c:v>8</c:v>
                </c:pt>
                <c:pt idx="1475">
                  <c:v>8</c:v>
                </c:pt>
                <c:pt idx="1476">
                  <c:v>7.97</c:v>
                </c:pt>
                <c:pt idx="1477">
                  <c:v>8</c:v>
                </c:pt>
                <c:pt idx="1478">
                  <c:v>8</c:v>
                </c:pt>
                <c:pt idx="1479">
                  <c:v>8</c:v>
                </c:pt>
                <c:pt idx="1480">
                  <c:v>8</c:v>
                </c:pt>
                <c:pt idx="1481">
                  <c:v>7.99</c:v>
                </c:pt>
                <c:pt idx="1482">
                  <c:v>7.96</c:v>
                </c:pt>
                <c:pt idx="1483">
                  <c:v>7.96</c:v>
                </c:pt>
                <c:pt idx="1484">
                  <c:v>7.99</c:v>
                </c:pt>
                <c:pt idx="1485">
                  <c:v>7.97</c:v>
                </c:pt>
                <c:pt idx="1486">
                  <c:v>7.99</c:v>
                </c:pt>
                <c:pt idx="1487">
                  <c:v>7.97</c:v>
                </c:pt>
                <c:pt idx="1488">
                  <c:v>7.99</c:v>
                </c:pt>
                <c:pt idx="1489">
                  <c:v>7.99</c:v>
                </c:pt>
                <c:pt idx="1490">
                  <c:v>7.94</c:v>
                </c:pt>
                <c:pt idx="1491">
                  <c:v>7.99</c:v>
                </c:pt>
                <c:pt idx="1492">
                  <c:v>7.97</c:v>
                </c:pt>
                <c:pt idx="1493">
                  <c:v>7.99</c:v>
                </c:pt>
                <c:pt idx="1494">
                  <c:v>7.96</c:v>
                </c:pt>
                <c:pt idx="1495">
                  <c:v>7.95</c:v>
                </c:pt>
                <c:pt idx="1496">
                  <c:v>7.93</c:v>
                </c:pt>
                <c:pt idx="1497">
                  <c:v>7.99</c:v>
                </c:pt>
                <c:pt idx="1498">
                  <c:v>7.97</c:v>
                </c:pt>
                <c:pt idx="1499">
                  <c:v>7.96</c:v>
                </c:pt>
                <c:pt idx="1500">
                  <c:v>7.96</c:v>
                </c:pt>
                <c:pt idx="1501">
                  <c:v>7.99</c:v>
                </c:pt>
                <c:pt idx="1502">
                  <c:v>7.96</c:v>
                </c:pt>
                <c:pt idx="1503">
                  <c:v>7.99</c:v>
                </c:pt>
                <c:pt idx="1504">
                  <c:v>7.98</c:v>
                </c:pt>
                <c:pt idx="1505">
                  <c:v>7.98</c:v>
                </c:pt>
                <c:pt idx="1506">
                  <c:v>7.96</c:v>
                </c:pt>
                <c:pt idx="1507">
                  <c:v>7.94</c:v>
                </c:pt>
                <c:pt idx="1508">
                  <c:v>7.96</c:v>
                </c:pt>
                <c:pt idx="1509">
                  <c:v>7.98</c:v>
                </c:pt>
                <c:pt idx="1510">
                  <c:v>7.97</c:v>
                </c:pt>
                <c:pt idx="1511">
                  <c:v>7.98</c:v>
                </c:pt>
                <c:pt idx="1512">
                  <c:v>7.98</c:v>
                </c:pt>
                <c:pt idx="1513">
                  <c:v>7.98</c:v>
                </c:pt>
                <c:pt idx="1514">
                  <c:v>7.98</c:v>
                </c:pt>
                <c:pt idx="1515">
                  <c:v>7.98</c:v>
                </c:pt>
                <c:pt idx="1516">
                  <c:v>7.98</c:v>
                </c:pt>
                <c:pt idx="1517">
                  <c:v>7.98</c:v>
                </c:pt>
                <c:pt idx="1518">
                  <c:v>7.98</c:v>
                </c:pt>
                <c:pt idx="1519">
                  <c:v>7.98</c:v>
                </c:pt>
                <c:pt idx="1520">
                  <c:v>7.98</c:v>
                </c:pt>
                <c:pt idx="1521">
                  <c:v>7.98</c:v>
                </c:pt>
                <c:pt idx="1522">
                  <c:v>7.97</c:v>
                </c:pt>
                <c:pt idx="1523">
                  <c:v>7.97</c:v>
                </c:pt>
                <c:pt idx="1524">
                  <c:v>7.97</c:v>
                </c:pt>
                <c:pt idx="1525">
                  <c:v>7.97</c:v>
                </c:pt>
                <c:pt idx="1526">
                  <c:v>7.97</c:v>
                </c:pt>
                <c:pt idx="1527">
                  <c:v>7.97</c:v>
                </c:pt>
                <c:pt idx="1528">
                  <c:v>7.97</c:v>
                </c:pt>
                <c:pt idx="1529">
                  <c:v>7.97</c:v>
                </c:pt>
                <c:pt idx="1530">
                  <c:v>7.97</c:v>
                </c:pt>
                <c:pt idx="1531">
                  <c:v>7.97</c:v>
                </c:pt>
                <c:pt idx="1532">
                  <c:v>7.97</c:v>
                </c:pt>
                <c:pt idx="1533">
                  <c:v>7.97</c:v>
                </c:pt>
                <c:pt idx="1534">
                  <c:v>7.97</c:v>
                </c:pt>
                <c:pt idx="1535">
                  <c:v>7.97</c:v>
                </c:pt>
                <c:pt idx="1536">
                  <c:v>7.97</c:v>
                </c:pt>
                <c:pt idx="1537">
                  <c:v>7.97</c:v>
                </c:pt>
                <c:pt idx="1538">
                  <c:v>7.97</c:v>
                </c:pt>
                <c:pt idx="1539">
                  <c:v>7.97</c:v>
                </c:pt>
                <c:pt idx="1540">
                  <c:v>7.97</c:v>
                </c:pt>
                <c:pt idx="1541">
                  <c:v>7.97</c:v>
                </c:pt>
                <c:pt idx="1542">
                  <c:v>7.97</c:v>
                </c:pt>
                <c:pt idx="1543">
                  <c:v>7.97</c:v>
                </c:pt>
                <c:pt idx="1544">
                  <c:v>7.97</c:v>
                </c:pt>
                <c:pt idx="1545">
                  <c:v>7.97</c:v>
                </c:pt>
                <c:pt idx="1546">
                  <c:v>7.97</c:v>
                </c:pt>
                <c:pt idx="1547">
                  <c:v>7.96</c:v>
                </c:pt>
                <c:pt idx="1548">
                  <c:v>7.96</c:v>
                </c:pt>
                <c:pt idx="1549">
                  <c:v>7.96</c:v>
                </c:pt>
                <c:pt idx="1550">
                  <c:v>7.96</c:v>
                </c:pt>
                <c:pt idx="1551">
                  <c:v>7.96</c:v>
                </c:pt>
                <c:pt idx="1552">
                  <c:v>7.96</c:v>
                </c:pt>
                <c:pt idx="1553">
                  <c:v>7.96</c:v>
                </c:pt>
                <c:pt idx="1554">
                  <c:v>7.96</c:v>
                </c:pt>
                <c:pt idx="1555">
                  <c:v>7.96</c:v>
                </c:pt>
                <c:pt idx="1556">
                  <c:v>7.96</c:v>
                </c:pt>
                <c:pt idx="1557">
                  <c:v>7.96</c:v>
                </c:pt>
                <c:pt idx="1558">
                  <c:v>7.96</c:v>
                </c:pt>
                <c:pt idx="1559">
                  <c:v>7.96</c:v>
                </c:pt>
                <c:pt idx="1560">
                  <c:v>7.96</c:v>
                </c:pt>
                <c:pt idx="1561">
                  <c:v>7.96</c:v>
                </c:pt>
                <c:pt idx="1562">
                  <c:v>7.95</c:v>
                </c:pt>
                <c:pt idx="1563">
                  <c:v>7.95</c:v>
                </c:pt>
                <c:pt idx="1564">
                  <c:v>7.95</c:v>
                </c:pt>
                <c:pt idx="1565">
                  <c:v>7.95</c:v>
                </c:pt>
                <c:pt idx="1566">
                  <c:v>7.95</c:v>
                </c:pt>
                <c:pt idx="1567">
                  <c:v>7.95</c:v>
                </c:pt>
                <c:pt idx="1568">
                  <c:v>7.95</c:v>
                </c:pt>
                <c:pt idx="1569">
                  <c:v>7.95</c:v>
                </c:pt>
                <c:pt idx="1570">
                  <c:v>7.95</c:v>
                </c:pt>
                <c:pt idx="1571">
                  <c:v>7.95</c:v>
                </c:pt>
                <c:pt idx="1572">
                  <c:v>7.95</c:v>
                </c:pt>
                <c:pt idx="1573">
                  <c:v>7.95</c:v>
                </c:pt>
                <c:pt idx="1574">
                  <c:v>7.95</c:v>
                </c:pt>
                <c:pt idx="1575">
                  <c:v>7.95</c:v>
                </c:pt>
                <c:pt idx="1576">
                  <c:v>7.95</c:v>
                </c:pt>
                <c:pt idx="1577">
                  <c:v>7.95</c:v>
                </c:pt>
                <c:pt idx="1578">
                  <c:v>7.95</c:v>
                </c:pt>
                <c:pt idx="1579">
                  <c:v>7.95</c:v>
                </c:pt>
                <c:pt idx="1580">
                  <c:v>7.95</c:v>
                </c:pt>
                <c:pt idx="1581">
                  <c:v>7.94</c:v>
                </c:pt>
                <c:pt idx="1582">
                  <c:v>7.94</c:v>
                </c:pt>
                <c:pt idx="1583">
                  <c:v>7.94</c:v>
                </c:pt>
                <c:pt idx="1584">
                  <c:v>7.94</c:v>
                </c:pt>
                <c:pt idx="1585">
                  <c:v>7.94</c:v>
                </c:pt>
                <c:pt idx="1586">
                  <c:v>7.92</c:v>
                </c:pt>
                <c:pt idx="1587">
                  <c:v>7.94</c:v>
                </c:pt>
                <c:pt idx="1588">
                  <c:v>7.94</c:v>
                </c:pt>
                <c:pt idx="1589">
                  <c:v>7.94</c:v>
                </c:pt>
                <c:pt idx="1590">
                  <c:v>7.94</c:v>
                </c:pt>
                <c:pt idx="1591">
                  <c:v>7.94</c:v>
                </c:pt>
                <c:pt idx="1592">
                  <c:v>7.93</c:v>
                </c:pt>
                <c:pt idx="1593">
                  <c:v>7.93</c:v>
                </c:pt>
                <c:pt idx="1594">
                  <c:v>7.94</c:v>
                </c:pt>
                <c:pt idx="1595">
                  <c:v>7.9</c:v>
                </c:pt>
                <c:pt idx="1596">
                  <c:v>7.94</c:v>
                </c:pt>
                <c:pt idx="1597">
                  <c:v>7.94</c:v>
                </c:pt>
                <c:pt idx="1598">
                  <c:v>7.93</c:v>
                </c:pt>
                <c:pt idx="1599">
                  <c:v>7.93</c:v>
                </c:pt>
                <c:pt idx="1600">
                  <c:v>7.94</c:v>
                </c:pt>
                <c:pt idx="1601">
                  <c:v>7.93</c:v>
                </c:pt>
                <c:pt idx="1602">
                  <c:v>7.93</c:v>
                </c:pt>
                <c:pt idx="1603">
                  <c:v>7.93</c:v>
                </c:pt>
                <c:pt idx="1604">
                  <c:v>7.93</c:v>
                </c:pt>
                <c:pt idx="1605">
                  <c:v>7.93</c:v>
                </c:pt>
                <c:pt idx="1606">
                  <c:v>7.93</c:v>
                </c:pt>
                <c:pt idx="1607">
                  <c:v>7.93</c:v>
                </c:pt>
                <c:pt idx="1608">
                  <c:v>7.92</c:v>
                </c:pt>
                <c:pt idx="1609">
                  <c:v>7.92</c:v>
                </c:pt>
                <c:pt idx="1610">
                  <c:v>7.92</c:v>
                </c:pt>
                <c:pt idx="1611">
                  <c:v>7.92</c:v>
                </c:pt>
                <c:pt idx="1612">
                  <c:v>7.92</c:v>
                </c:pt>
                <c:pt idx="1613">
                  <c:v>7.91</c:v>
                </c:pt>
                <c:pt idx="1614">
                  <c:v>7.91</c:v>
                </c:pt>
                <c:pt idx="1615">
                  <c:v>7.91</c:v>
                </c:pt>
                <c:pt idx="1616">
                  <c:v>7.91</c:v>
                </c:pt>
                <c:pt idx="1617">
                  <c:v>7.91</c:v>
                </c:pt>
                <c:pt idx="1618">
                  <c:v>7.91</c:v>
                </c:pt>
                <c:pt idx="1619">
                  <c:v>7.91</c:v>
                </c:pt>
                <c:pt idx="1620">
                  <c:v>7.91</c:v>
                </c:pt>
                <c:pt idx="1621">
                  <c:v>7.91</c:v>
                </c:pt>
                <c:pt idx="1622">
                  <c:v>7.91</c:v>
                </c:pt>
                <c:pt idx="1623">
                  <c:v>7.9</c:v>
                </c:pt>
                <c:pt idx="1624">
                  <c:v>7.9</c:v>
                </c:pt>
                <c:pt idx="1625">
                  <c:v>7.9</c:v>
                </c:pt>
                <c:pt idx="1626">
                  <c:v>7.9</c:v>
                </c:pt>
                <c:pt idx="1627">
                  <c:v>7.9</c:v>
                </c:pt>
                <c:pt idx="1628">
                  <c:v>7.9</c:v>
                </c:pt>
                <c:pt idx="1629">
                  <c:v>7.9</c:v>
                </c:pt>
                <c:pt idx="1630">
                  <c:v>7.9</c:v>
                </c:pt>
                <c:pt idx="1631">
                  <c:v>7.9</c:v>
                </c:pt>
                <c:pt idx="1632">
                  <c:v>7.9</c:v>
                </c:pt>
                <c:pt idx="1633">
                  <c:v>7.9</c:v>
                </c:pt>
                <c:pt idx="1634">
                  <c:v>7.89</c:v>
                </c:pt>
                <c:pt idx="1635">
                  <c:v>7.89</c:v>
                </c:pt>
                <c:pt idx="1636">
                  <c:v>7.89</c:v>
                </c:pt>
                <c:pt idx="1637">
                  <c:v>7.89</c:v>
                </c:pt>
                <c:pt idx="1638">
                  <c:v>7.89</c:v>
                </c:pt>
                <c:pt idx="1639">
                  <c:v>7.89</c:v>
                </c:pt>
                <c:pt idx="1640">
                  <c:v>7.89</c:v>
                </c:pt>
                <c:pt idx="1641">
                  <c:v>7.89</c:v>
                </c:pt>
                <c:pt idx="1642">
                  <c:v>7.89</c:v>
                </c:pt>
                <c:pt idx="1643">
                  <c:v>7.89</c:v>
                </c:pt>
                <c:pt idx="1644">
                  <c:v>7.89</c:v>
                </c:pt>
                <c:pt idx="1645">
                  <c:v>7.89</c:v>
                </c:pt>
                <c:pt idx="1646">
                  <c:v>7.88</c:v>
                </c:pt>
                <c:pt idx="1647">
                  <c:v>7.88</c:v>
                </c:pt>
                <c:pt idx="1648">
                  <c:v>7.88</c:v>
                </c:pt>
                <c:pt idx="1649">
                  <c:v>7.88</c:v>
                </c:pt>
                <c:pt idx="1650">
                  <c:v>7.88</c:v>
                </c:pt>
                <c:pt idx="1651">
                  <c:v>7.88</c:v>
                </c:pt>
                <c:pt idx="1652">
                  <c:v>7.88</c:v>
                </c:pt>
                <c:pt idx="1653">
                  <c:v>7.88</c:v>
                </c:pt>
                <c:pt idx="1654">
                  <c:v>7.88</c:v>
                </c:pt>
                <c:pt idx="1655">
                  <c:v>7.88</c:v>
                </c:pt>
                <c:pt idx="1656">
                  <c:v>7.88</c:v>
                </c:pt>
                <c:pt idx="1657">
                  <c:v>7.88</c:v>
                </c:pt>
                <c:pt idx="1658">
                  <c:v>7.87</c:v>
                </c:pt>
                <c:pt idx="1659">
                  <c:v>7.87</c:v>
                </c:pt>
                <c:pt idx="1660">
                  <c:v>7.87</c:v>
                </c:pt>
                <c:pt idx="1661">
                  <c:v>7.87</c:v>
                </c:pt>
                <c:pt idx="1662">
                  <c:v>7.87</c:v>
                </c:pt>
                <c:pt idx="1663">
                  <c:v>7.87</c:v>
                </c:pt>
                <c:pt idx="1664">
                  <c:v>7.87</c:v>
                </c:pt>
                <c:pt idx="1665">
                  <c:v>7.87</c:v>
                </c:pt>
                <c:pt idx="1666">
                  <c:v>7.86</c:v>
                </c:pt>
                <c:pt idx="1667">
                  <c:v>7.87</c:v>
                </c:pt>
                <c:pt idx="1668">
                  <c:v>7.87</c:v>
                </c:pt>
                <c:pt idx="1669">
                  <c:v>7.87</c:v>
                </c:pt>
                <c:pt idx="1670">
                  <c:v>7.86</c:v>
                </c:pt>
                <c:pt idx="1671">
                  <c:v>7.87</c:v>
                </c:pt>
                <c:pt idx="1672">
                  <c:v>7.87</c:v>
                </c:pt>
                <c:pt idx="1673">
                  <c:v>7.84</c:v>
                </c:pt>
                <c:pt idx="1674">
                  <c:v>7.87</c:v>
                </c:pt>
                <c:pt idx="1675">
                  <c:v>7.86</c:v>
                </c:pt>
                <c:pt idx="1676">
                  <c:v>7.86</c:v>
                </c:pt>
                <c:pt idx="1677">
                  <c:v>7.86</c:v>
                </c:pt>
                <c:pt idx="1678">
                  <c:v>7.85</c:v>
                </c:pt>
                <c:pt idx="1679">
                  <c:v>7.86</c:v>
                </c:pt>
                <c:pt idx="1680">
                  <c:v>7.86</c:v>
                </c:pt>
                <c:pt idx="1681">
                  <c:v>7.86</c:v>
                </c:pt>
                <c:pt idx="1682">
                  <c:v>7.86</c:v>
                </c:pt>
                <c:pt idx="1683">
                  <c:v>7.86</c:v>
                </c:pt>
                <c:pt idx="1684">
                  <c:v>7.86</c:v>
                </c:pt>
                <c:pt idx="1685">
                  <c:v>7.86</c:v>
                </c:pt>
                <c:pt idx="1686">
                  <c:v>7.86</c:v>
                </c:pt>
                <c:pt idx="1687">
                  <c:v>7.86</c:v>
                </c:pt>
                <c:pt idx="1688">
                  <c:v>7.86</c:v>
                </c:pt>
                <c:pt idx="1689">
                  <c:v>7.84</c:v>
                </c:pt>
                <c:pt idx="1690">
                  <c:v>7.85</c:v>
                </c:pt>
                <c:pt idx="1691">
                  <c:v>7.85</c:v>
                </c:pt>
                <c:pt idx="1692">
                  <c:v>7.85</c:v>
                </c:pt>
                <c:pt idx="1693">
                  <c:v>7.85</c:v>
                </c:pt>
                <c:pt idx="1694">
                  <c:v>7.85</c:v>
                </c:pt>
                <c:pt idx="1695">
                  <c:v>7.85</c:v>
                </c:pt>
                <c:pt idx="1696">
                  <c:v>7.85</c:v>
                </c:pt>
                <c:pt idx="1697">
                  <c:v>7.84</c:v>
                </c:pt>
                <c:pt idx="1698">
                  <c:v>7.84</c:v>
                </c:pt>
                <c:pt idx="1699">
                  <c:v>7.85</c:v>
                </c:pt>
                <c:pt idx="1700">
                  <c:v>7.84</c:v>
                </c:pt>
                <c:pt idx="1701">
                  <c:v>7.84</c:v>
                </c:pt>
                <c:pt idx="1702">
                  <c:v>7.84</c:v>
                </c:pt>
                <c:pt idx="1703">
                  <c:v>7.84</c:v>
                </c:pt>
                <c:pt idx="1704">
                  <c:v>7.84</c:v>
                </c:pt>
                <c:pt idx="1705">
                  <c:v>7.83</c:v>
                </c:pt>
                <c:pt idx="1706">
                  <c:v>7.84</c:v>
                </c:pt>
                <c:pt idx="1707">
                  <c:v>7.84</c:v>
                </c:pt>
                <c:pt idx="1708">
                  <c:v>7.84</c:v>
                </c:pt>
                <c:pt idx="1709">
                  <c:v>7.84</c:v>
                </c:pt>
                <c:pt idx="1710">
                  <c:v>7.83</c:v>
                </c:pt>
                <c:pt idx="1711">
                  <c:v>7.84</c:v>
                </c:pt>
                <c:pt idx="1712">
                  <c:v>7.84</c:v>
                </c:pt>
                <c:pt idx="1713">
                  <c:v>7.83</c:v>
                </c:pt>
                <c:pt idx="1714">
                  <c:v>7.83</c:v>
                </c:pt>
                <c:pt idx="1715">
                  <c:v>7.83</c:v>
                </c:pt>
                <c:pt idx="1716">
                  <c:v>7.84</c:v>
                </c:pt>
                <c:pt idx="1717">
                  <c:v>7.83</c:v>
                </c:pt>
                <c:pt idx="1718">
                  <c:v>7.83</c:v>
                </c:pt>
                <c:pt idx="1719">
                  <c:v>7.83</c:v>
                </c:pt>
                <c:pt idx="1720">
                  <c:v>7.83</c:v>
                </c:pt>
                <c:pt idx="1721">
                  <c:v>7.83</c:v>
                </c:pt>
                <c:pt idx="1722">
                  <c:v>7.83</c:v>
                </c:pt>
                <c:pt idx="1723">
                  <c:v>7.83</c:v>
                </c:pt>
                <c:pt idx="1724">
                  <c:v>7.83</c:v>
                </c:pt>
                <c:pt idx="1725">
                  <c:v>7.82</c:v>
                </c:pt>
                <c:pt idx="1726">
                  <c:v>7.82</c:v>
                </c:pt>
                <c:pt idx="1727">
                  <c:v>7.82</c:v>
                </c:pt>
                <c:pt idx="1728">
                  <c:v>7.83</c:v>
                </c:pt>
                <c:pt idx="1729">
                  <c:v>7.82</c:v>
                </c:pt>
                <c:pt idx="1730">
                  <c:v>7.82</c:v>
                </c:pt>
                <c:pt idx="1731">
                  <c:v>7.82</c:v>
                </c:pt>
                <c:pt idx="1732">
                  <c:v>7.82</c:v>
                </c:pt>
                <c:pt idx="1733">
                  <c:v>7.82</c:v>
                </c:pt>
                <c:pt idx="1734">
                  <c:v>7.82</c:v>
                </c:pt>
                <c:pt idx="1735">
                  <c:v>7.82</c:v>
                </c:pt>
                <c:pt idx="1736">
                  <c:v>7.82</c:v>
                </c:pt>
                <c:pt idx="1737">
                  <c:v>7.82</c:v>
                </c:pt>
                <c:pt idx="1738">
                  <c:v>7.82</c:v>
                </c:pt>
                <c:pt idx="1739">
                  <c:v>7.82</c:v>
                </c:pt>
                <c:pt idx="1740">
                  <c:v>7.82</c:v>
                </c:pt>
                <c:pt idx="1741">
                  <c:v>7.82</c:v>
                </c:pt>
                <c:pt idx="1742">
                  <c:v>7.82</c:v>
                </c:pt>
                <c:pt idx="1743">
                  <c:v>7.81</c:v>
                </c:pt>
                <c:pt idx="1744">
                  <c:v>7.81</c:v>
                </c:pt>
                <c:pt idx="1745">
                  <c:v>7.81</c:v>
                </c:pt>
                <c:pt idx="1746">
                  <c:v>7.81</c:v>
                </c:pt>
                <c:pt idx="1747">
                  <c:v>7.81</c:v>
                </c:pt>
                <c:pt idx="1748">
                  <c:v>7.81</c:v>
                </c:pt>
                <c:pt idx="1749">
                  <c:v>7.81</c:v>
                </c:pt>
                <c:pt idx="1750">
                  <c:v>7.81</c:v>
                </c:pt>
                <c:pt idx="1751">
                  <c:v>7.81</c:v>
                </c:pt>
                <c:pt idx="1752">
                  <c:v>7.81</c:v>
                </c:pt>
                <c:pt idx="1753">
                  <c:v>7.81</c:v>
                </c:pt>
                <c:pt idx="1754">
                  <c:v>7.81</c:v>
                </c:pt>
                <c:pt idx="1755">
                  <c:v>7.78</c:v>
                </c:pt>
                <c:pt idx="1756">
                  <c:v>7.78</c:v>
                </c:pt>
                <c:pt idx="1757">
                  <c:v>7.78</c:v>
                </c:pt>
                <c:pt idx="1758">
                  <c:v>7.77</c:v>
                </c:pt>
                <c:pt idx="1759">
                  <c:v>7.76</c:v>
                </c:pt>
                <c:pt idx="1760">
                  <c:v>7.77</c:v>
                </c:pt>
                <c:pt idx="1761">
                  <c:v>7.75</c:v>
                </c:pt>
                <c:pt idx="1762">
                  <c:v>7.75</c:v>
                </c:pt>
                <c:pt idx="1763">
                  <c:v>7.78</c:v>
                </c:pt>
                <c:pt idx="1764">
                  <c:v>7.77</c:v>
                </c:pt>
                <c:pt idx="1765">
                  <c:v>7.78</c:v>
                </c:pt>
                <c:pt idx="1766">
                  <c:v>7.75</c:v>
                </c:pt>
                <c:pt idx="1767">
                  <c:v>7.75</c:v>
                </c:pt>
                <c:pt idx="1768">
                  <c:v>7.77</c:v>
                </c:pt>
                <c:pt idx="1769">
                  <c:v>7.73</c:v>
                </c:pt>
                <c:pt idx="1770">
                  <c:v>7.76</c:v>
                </c:pt>
                <c:pt idx="1771">
                  <c:v>7.74</c:v>
                </c:pt>
                <c:pt idx="1772">
                  <c:v>7.74</c:v>
                </c:pt>
                <c:pt idx="1773">
                  <c:v>7.73</c:v>
                </c:pt>
                <c:pt idx="1774">
                  <c:v>7.72</c:v>
                </c:pt>
                <c:pt idx="1775">
                  <c:v>7.72</c:v>
                </c:pt>
                <c:pt idx="1776">
                  <c:v>7.74</c:v>
                </c:pt>
                <c:pt idx="1777">
                  <c:v>7.72</c:v>
                </c:pt>
                <c:pt idx="1778">
                  <c:v>7.71</c:v>
                </c:pt>
                <c:pt idx="1779">
                  <c:v>7.73</c:v>
                </c:pt>
                <c:pt idx="1780">
                  <c:v>7.71</c:v>
                </c:pt>
                <c:pt idx="1781">
                  <c:v>7.71</c:v>
                </c:pt>
                <c:pt idx="1782">
                  <c:v>7.7</c:v>
                </c:pt>
                <c:pt idx="1783">
                  <c:v>7.69</c:v>
                </c:pt>
                <c:pt idx="1784">
                  <c:v>7.7</c:v>
                </c:pt>
                <c:pt idx="1785">
                  <c:v>7.7</c:v>
                </c:pt>
                <c:pt idx="1786">
                  <c:v>7.71</c:v>
                </c:pt>
                <c:pt idx="1787">
                  <c:v>7.71</c:v>
                </c:pt>
                <c:pt idx="1788">
                  <c:v>7.69</c:v>
                </c:pt>
                <c:pt idx="1789">
                  <c:v>7.7</c:v>
                </c:pt>
                <c:pt idx="1790">
                  <c:v>7.7</c:v>
                </c:pt>
                <c:pt idx="1791">
                  <c:v>7.73</c:v>
                </c:pt>
                <c:pt idx="1792">
                  <c:v>7.73</c:v>
                </c:pt>
                <c:pt idx="1793">
                  <c:v>7.73</c:v>
                </c:pt>
                <c:pt idx="1794">
                  <c:v>7.73</c:v>
                </c:pt>
                <c:pt idx="1795">
                  <c:v>7.73</c:v>
                </c:pt>
                <c:pt idx="1796">
                  <c:v>7.73</c:v>
                </c:pt>
                <c:pt idx="1797">
                  <c:v>7.72</c:v>
                </c:pt>
                <c:pt idx="1798">
                  <c:v>7.71</c:v>
                </c:pt>
                <c:pt idx="1799">
                  <c:v>7.72</c:v>
                </c:pt>
                <c:pt idx="1800">
                  <c:v>7.72</c:v>
                </c:pt>
                <c:pt idx="1801">
                  <c:v>7.69</c:v>
                </c:pt>
                <c:pt idx="1802">
                  <c:v>7.72</c:v>
                </c:pt>
                <c:pt idx="1803">
                  <c:v>7.67</c:v>
                </c:pt>
                <c:pt idx="1804">
                  <c:v>7.71</c:v>
                </c:pt>
                <c:pt idx="1805">
                  <c:v>7.7</c:v>
                </c:pt>
                <c:pt idx="1806">
                  <c:v>7.69</c:v>
                </c:pt>
                <c:pt idx="1807">
                  <c:v>7.72</c:v>
                </c:pt>
                <c:pt idx="1808">
                  <c:v>7.71</c:v>
                </c:pt>
                <c:pt idx="1809">
                  <c:v>7.72</c:v>
                </c:pt>
                <c:pt idx="1810">
                  <c:v>7.72</c:v>
                </c:pt>
                <c:pt idx="1811">
                  <c:v>7.71</c:v>
                </c:pt>
                <c:pt idx="1812">
                  <c:v>7.72</c:v>
                </c:pt>
                <c:pt idx="1813">
                  <c:v>7.71</c:v>
                </c:pt>
                <c:pt idx="1814">
                  <c:v>7.72</c:v>
                </c:pt>
                <c:pt idx="1815">
                  <c:v>7.71</c:v>
                </c:pt>
                <c:pt idx="1816">
                  <c:v>7.72</c:v>
                </c:pt>
                <c:pt idx="1817">
                  <c:v>7.72</c:v>
                </c:pt>
                <c:pt idx="1818">
                  <c:v>7.72</c:v>
                </c:pt>
                <c:pt idx="1819">
                  <c:v>7.71</c:v>
                </c:pt>
                <c:pt idx="1820">
                  <c:v>7.71</c:v>
                </c:pt>
                <c:pt idx="1821">
                  <c:v>7.72</c:v>
                </c:pt>
                <c:pt idx="1822">
                  <c:v>7.71</c:v>
                </c:pt>
                <c:pt idx="1823">
                  <c:v>7.71</c:v>
                </c:pt>
                <c:pt idx="1824">
                  <c:v>7.72</c:v>
                </c:pt>
                <c:pt idx="1825">
                  <c:v>7.71</c:v>
                </c:pt>
                <c:pt idx="1826">
                  <c:v>7.71</c:v>
                </c:pt>
                <c:pt idx="1827">
                  <c:v>7.71</c:v>
                </c:pt>
                <c:pt idx="1828">
                  <c:v>7.71</c:v>
                </c:pt>
                <c:pt idx="1829">
                  <c:v>7.71</c:v>
                </c:pt>
                <c:pt idx="1830">
                  <c:v>7.71</c:v>
                </c:pt>
                <c:pt idx="1831">
                  <c:v>7.71</c:v>
                </c:pt>
                <c:pt idx="1832">
                  <c:v>7.71</c:v>
                </c:pt>
                <c:pt idx="1833">
                  <c:v>7.71</c:v>
                </c:pt>
                <c:pt idx="1834">
                  <c:v>7.71</c:v>
                </c:pt>
                <c:pt idx="1835">
                  <c:v>7.71</c:v>
                </c:pt>
                <c:pt idx="1836">
                  <c:v>7.71</c:v>
                </c:pt>
                <c:pt idx="1837">
                  <c:v>7.71</c:v>
                </c:pt>
                <c:pt idx="1838">
                  <c:v>7.71</c:v>
                </c:pt>
                <c:pt idx="1839">
                  <c:v>7.71</c:v>
                </c:pt>
                <c:pt idx="1840">
                  <c:v>7.71</c:v>
                </c:pt>
                <c:pt idx="1841">
                  <c:v>7.71</c:v>
                </c:pt>
                <c:pt idx="1842">
                  <c:v>7.71</c:v>
                </c:pt>
                <c:pt idx="1843">
                  <c:v>7.71</c:v>
                </c:pt>
                <c:pt idx="1844">
                  <c:v>7.71</c:v>
                </c:pt>
                <c:pt idx="1845">
                  <c:v>7.71</c:v>
                </c:pt>
                <c:pt idx="1846">
                  <c:v>7.72</c:v>
                </c:pt>
                <c:pt idx="1847">
                  <c:v>7.71</c:v>
                </c:pt>
                <c:pt idx="1848">
                  <c:v>7.71</c:v>
                </c:pt>
                <c:pt idx="1849">
                  <c:v>7.71</c:v>
                </c:pt>
                <c:pt idx="1850">
                  <c:v>7.71</c:v>
                </c:pt>
                <c:pt idx="1851">
                  <c:v>7.71</c:v>
                </c:pt>
                <c:pt idx="1852">
                  <c:v>7.71</c:v>
                </c:pt>
                <c:pt idx="1853">
                  <c:v>7.71</c:v>
                </c:pt>
                <c:pt idx="1854">
                  <c:v>7.68</c:v>
                </c:pt>
                <c:pt idx="1855">
                  <c:v>7.63</c:v>
                </c:pt>
                <c:pt idx="1856">
                  <c:v>7.6</c:v>
                </c:pt>
                <c:pt idx="1857">
                  <c:v>7.72</c:v>
                </c:pt>
                <c:pt idx="1858">
                  <c:v>7.8</c:v>
                </c:pt>
                <c:pt idx="1859">
                  <c:v>7.84</c:v>
                </c:pt>
                <c:pt idx="1860">
                  <c:v>7.89</c:v>
                </c:pt>
                <c:pt idx="1861">
                  <c:v>7.91</c:v>
                </c:pt>
                <c:pt idx="1862">
                  <c:v>7.95</c:v>
                </c:pt>
                <c:pt idx="1863">
                  <c:v>7.98</c:v>
                </c:pt>
                <c:pt idx="1864">
                  <c:v>8.01</c:v>
                </c:pt>
                <c:pt idx="1865">
                  <c:v>8.0299999999999994</c:v>
                </c:pt>
                <c:pt idx="1866">
                  <c:v>8.0500000000000007</c:v>
                </c:pt>
                <c:pt idx="1867">
                  <c:v>8.07</c:v>
                </c:pt>
                <c:pt idx="1868">
                  <c:v>8.09</c:v>
                </c:pt>
                <c:pt idx="1869">
                  <c:v>8.11</c:v>
                </c:pt>
                <c:pt idx="1870">
                  <c:v>8.1199999999999992</c:v>
                </c:pt>
                <c:pt idx="1871">
                  <c:v>8.1300000000000008</c:v>
                </c:pt>
                <c:pt idx="1872">
                  <c:v>8.14</c:v>
                </c:pt>
                <c:pt idx="1873">
                  <c:v>8.15</c:v>
                </c:pt>
                <c:pt idx="1874">
                  <c:v>8.15</c:v>
                </c:pt>
                <c:pt idx="1875">
                  <c:v>8.16</c:v>
                </c:pt>
                <c:pt idx="1876">
                  <c:v>8.17</c:v>
                </c:pt>
                <c:pt idx="1877">
                  <c:v>8.15</c:v>
                </c:pt>
                <c:pt idx="1878">
                  <c:v>8.18</c:v>
                </c:pt>
                <c:pt idx="1879">
                  <c:v>8.18</c:v>
                </c:pt>
                <c:pt idx="1880">
                  <c:v>8.19</c:v>
                </c:pt>
                <c:pt idx="1881">
                  <c:v>8.19</c:v>
                </c:pt>
                <c:pt idx="1882">
                  <c:v>8.19</c:v>
                </c:pt>
                <c:pt idx="1883">
                  <c:v>8.19</c:v>
                </c:pt>
                <c:pt idx="1884">
                  <c:v>8.17</c:v>
                </c:pt>
                <c:pt idx="1885">
                  <c:v>8.19</c:v>
                </c:pt>
                <c:pt idx="1886">
                  <c:v>8.19</c:v>
                </c:pt>
                <c:pt idx="1887">
                  <c:v>8.18</c:v>
                </c:pt>
                <c:pt idx="1888">
                  <c:v>8.19</c:v>
                </c:pt>
                <c:pt idx="1889">
                  <c:v>8.19</c:v>
                </c:pt>
                <c:pt idx="1890">
                  <c:v>8.2200000000000006</c:v>
                </c:pt>
                <c:pt idx="1891">
                  <c:v>8.2100000000000009</c:v>
                </c:pt>
                <c:pt idx="1892">
                  <c:v>8.2100000000000009</c:v>
                </c:pt>
                <c:pt idx="1893">
                  <c:v>8.2100000000000009</c:v>
                </c:pt>
                <c:pt idx="1894">
                  <c:v>8.19</c:v>
                </c:pt>
                <c:pt idx="1895">
                  <c:v>8.2200000000000006</c:v>
                </c:pt>
                <c:pt idx="1896">
                  <c:v>8.23</c:v>
                </c:pt>
                <c:pt idx="1897">
                  <c:v>8.2200000000000006</c:v>
                </c:pt>
                <c:pt idx="1898">
                  <c:v>8.23</c:v>
                </c:pt>
                <c:pt idx="1899">
                  <c:v>8.1999999999999993</c:v>
                </c:pt>
                <c:pt idx="1900">
                  <c:v>8.2100000000000009</c:v>
                </c:pt>
                <c:pt idx="1901">
                  <c:v>8.2200000000000006</c:v>
                </c:pt>
                <c:pt idx="1902">
                  <c:v>8.2200000000000006</c:v>
                </c:pt>
                <c:pt idx="1903">
                  <c:v>8.2200000000000006</c:v>
                </c:pt>
                <c:pt idx="1904">
                  <c:v>8.2100000000000009</c:v>
                </c:pt>
                <c:pt idx="1905">
                  <c:v>8.2200000000000006</c:v>
                </c:pt>
                <c:pt idx="1906">
                  <c:v>8.2100000000000009</c:v>
                </c:pt>
                <c:pt idx="1907">
                  <c:v>8.2100000000000009</c:v>
                </c:pt>
                <c:pt idx="1908">
                  <c:v>8.2100000000000009</c:v>
                </c:pt>
                <c:pt idx="1909">
                  <c:v>8.2100000000000009</c:v>
                </c:pt>
                <c:pt idx="1910">
                  <c:v>8.2100000000000009</c:v>
                </c:pt>
                <c:pt idx="1911">
                  <c:v>8.2100000000000009</c:v>
                </c:pt>
                <c:pt idx="1912">
                  <c:v>8.1999999999999993</c:v>
                </c:pt>
                <c:pt idx="1913">
                  <c:v>8.19</c:v>
                </c:pt>
                <c:pt idx="1914">
                  <c:v>8.1999999999999993</c:v>
                </c:pt>
                <c:pt idx="1915">
                  <c:v>8.1999999999999993</c:v>
                </c:pt>
                <c:pt idx="1916">
                  <c:v>8.1999999999999993</c:v>
                </c:pt>
                <c:pt idx="1917">
                  <c:v>8.1999999999999993</c:v>
                </c:pt>
                <c:pt idx="1918">
                  <c:v>8.19</c:v>
                </c:pt>
                <c:pt idx="1919">
                  <c:v>8.19</c:v>
                </c:pt>
                <c:pt idx="1920">
                  <c:v>8.19</c:v>
                </c:pt>
                <c:pt idx="1921">
                  <c:v>8.19</c:v>
                </c:pt>
                <c:pt idx="1922">
                  <c:v>8.19</c:v>
                </c:pt>
                <c:pt idx="1923">
                  <c:v>8.19</c:v>
                </c:pt>
                <c:pt idx="1924">
                  <c:v>8.19</c:v>
                </c:pt>
                <c:pt idx="1925">
                  <c:v>8.19</c:v>
                </c:pt>
                <c:pt idx="1926">
                  <c:v>8.19</c:v>
                </c:pt>
                <c:pt idx="1927">
                  <c:v>8.19</c:v>
                </c:pt>
                <c:pt idx="1928">
                  <c:v>8.18</c:v>
                </c:pt>
                <c:pt idx="1929">
                  <c:v>8.18</c:v>
                </c:pt>
                <c:pt idx="1930">
                  <c:v>8.18</c:v>
                </c:pt>
                <c:pt idx="1931">
                  <c:v>8.18</c:v>
                </c:pt>
                <c:pt idx="1932">
                  <c:v>8.18</c:v>
                </c:pt>
                <c:pt idx="1933">
                  <c:v>8.18</c:v>
                </c:pt>
                <c:pt idx="1934">
                  <c:v>8.18</c:v>
                </c:pt>
                <c:pt idx="1935">
                  <c:v>8.18</c:v>
                </c:pt>
                <c:pt idx="1936">
                  <c:v>8.17</c:v>
                </c:pt>
                <c:pt idx="1937">
                  <c:v>8.17</c:v>
                </c:pt>
                <c:pt idx="1938">
                  <c:v>8.17</c:v>
                </c:pt>
                <c:pt idx="1939">
                  <c:v>8.17</c:v>
                </c:pt>
                <c:pt idx="1940">
                  <c:v>8.17</c:v>
                </c:pt>
                <c:pt idx="1941">
                  <c:v>8.17</c:v>
                </c:pt>
                <c:pt idx="1942">
                  <c:v>8.17</c:v>
                </c:pt>
                <c:pt idx="1943">
                  <c:v>8.17</c:v>
                </c:pt>
                <c:pt idx="1944">
                  <c:v>8.17</c:v>
                </c:pt>
                <c:pt idx="1945">
                  <c:v>8.17</c:v>
                </c:pt>
                <c:pt idx="1946">
                  <c:v>8.16</c:v>
                </c:pt>
                <c:pt idx="1947">
                  <c:v>8.16</c:v>
                </c:pt>
                <c:pt idx="1948">
                  <c:v>8.16</c:v>
                </c:pt>
                <c:pt idx="1949">
                  <c:v>8.16</c:v>
                </c:pt>
                <c:pt idx="1950">
                  <c:v>8.16</c:v>
                </c:pt>
                <c:pt idx="1951">
                  <c:v>8.16</c:v>
                </c:pt>
                <c:pt idx="1952">
                  <c:v>8.16</c:v>
                </c:pt>
                <c:pt idx="1953">
                  <c:v>8.16</c:v>
                </c:pt>
                <c:pt idx="1954">
                  <c:v>8.15</c:v>
                </c:pt>
                <c:pt idx="1955">
                  <c:v>8.14</c:v>
                </c:pt>
                <c:pt idx="1956">
                  <c:v>8.15</c:v>
                </c:pt>
                <c:pt idx="1957">
                  <c:v>8.14</c:v>
                </c:pt>
                <c:pt idx="1958">
                  <c:v>8.15</c:v>
                </c:pt>
                <c:pt idx="1959">
                  <c:v>8.15</c:v>
                </c:pt>
                <c:pt idx="1960">
                  <c:v>8.14</c:v>
                </c:pt>
                <c:pt idx="1961">
                  <c:v>8.14</c:v>
                </c:pt>
                <c:pt idx="1962">
                  <c:v>8.14</c:v>
                </c:pt>
                <c:pt idx="1963">
                  <c:v>8.14</c:v>
                </c:pt>
                <c:pt idx="1964">
                  <c:v>8.1</c:v>
                </c:pt>
                <c:pt idx="1965">
                  <c:v>8.14</c:v>
                </c:pt>
                <c:pt idx="1966">
                  <c:v>8.14</c:v>
                </c:pt>
                <c:pt idx="1967">
                  <c:v>8.14</c:v>
                </c:pt>
                <c:pt idx="1968">
                  <c:v>8.09</c:v>
                </c:pt>
                <c:pt idx="1969">
                  <c:v>8.14</c:v>
                </c:pt>
                <c:pt idx="1970">
                  <c:v>8.1199999999999992</c:v>
                </c:pt>
                <c:pt idx="1971">
                  <c:v>8.1300000000000008</c:v>
                </c:pt>
                <c:pt idx="1972">
                  <c:v>8.14</c:v>
                </c:pt>
                <c:pt idx="1973">
                  <c:v>8.1</c:v>
                </c:pt>
                <c:pt idx="1974">
                  <c:v>8.1</c:v>
                </c:pt>
                <c:pt idx="1975">
                  <c:v>8.11</c:v>
                </c:pt>
                <c:pt idx="1976">
                  <c:v>8.11</c:v>
                </c:pt>
                <c:pt idx="1977">
                  <c:v>8.1199999999999992</c:v>
                </c:pt>
                <c:pt idx="1978">
                  <c:v>8.1</c:v>
                </c:pt>
                <c:pt idx="1979">
                  <c:v>8.14</c:v>
                </c:pt>
                <c:pt idx="1980">
                  <c:v>8.11</c:v>
                </c:pt>
                <c:pt idx="1981">
                  <c:v>8.1300000000000008</c:v>
                </c:pt>
                <c:pt idx="1982">
                  <c:v>8.1300000000000008</c:v>
                </c:pt>
                <c:pt idx="1983">
                  <c:v>8.15</c:v>
                </c:pt>
                <c:pt idx="1984">
                  <c:v>8.15</c:v>
                </c:pt>
                <c:pt idx="1985">
                  <c:v>8.16</c:v>
                </c:pt>
                <c:pt idx="1986">
                  <c:v>8.15</c:v>
                </c:pt>
                <c:pt idx="1987">
                  <c:v>8.16</c:v>
                </c:pt>
                <c:pt idx="1988">
                  <c:v>8.16</c:v>
                </c:pt>
                <c:pt idx="1989">
                  <c:v>8.1300000000000008</c:v>
                </c:pt>
                <c:pt idx="1990">
                  <c:v>8.16</c:v>
                </c:pt>
                <c:pt idx="1991">
                  <c:v>8.17</c:v>
                </c:pt>
                <c:pt idx="1992">
                  <c:v>8.17</c:v>
                </c:pt>
                <c:pt idx="1993">
                  <c:v>8.17</c:v>
                </c:pt>
                <c:pt idx="1994">
                  <c:v>8.17</c:v>
                </c:pt>
                <c:pt idx="1995">
                  <c:v>8.17</c:v>
                </c:pt>
                <c:pt idx="1996">
                  <c:v>8.18</c:v>
                </c:pt>
                <c:pt idx="1997">
                  <c:v>8.18</c:v>
                </c:pt>
                <c:pt idx="1998">
                  <c:v>8.18</c:v>
                </c:pt>
                <c:pt idx="1999">
                  <c:v>8.18</c:v>
                </c:pt>
                <c:pt idx="2000">
                  <c:v>8.19</c:v>
                </c:pt>
                <c:pt idx="2001">
                  <c:v>8.19</c:v>
                </c:pt>
                <c:pt idx="2002">
                  <c:v>8.19</c:v>
                </c:pt>
                <c:pt idx="2003">
                  <c:v>8.19</c:v>
                </c:pt>
                <c:pt idx="2004">
                  <c:v>8.19</c:v>
                </c:pt>
                <c:pt idx="2005">
                  <c:v>8.19</c:v>
                </c:pt>
                <c:pt idx="2006">
                  <c:v>8.1999999999999993</c:v>
                </c:pt>
                <c:pt idx="2007">
                  <c:v>8.1999999999999993</c:v>
                </c:pt>
                <c:pt idx="2008">
                  <c:v>8.1999999999999993</c:v>
                </c:pt>
                <c:pt idx="2009">
                  <c:v>8.1999999999999993</c:v>
                </c:pt>
                <c:pt idx="2010">
                  <c:v>8.1999999999999993</c:v>
                </c:pt>
                <c:pt idx="2011">
                  <c:v>8.1999999999999993</c:v>
                </c:pt>
                <c:pt idx="2012">
                  <c:v>8.2100000000000009</c:v>
                </c:pt>
                <c:pt idx="2013">
                  <c:v>8.2100000000000009</c:v>
                </c:pt>
                <c:pt idx="2014">
                  <c:v>8.2100000000000009</c:v>
                </c:pt>
                <c:pt idx="2015">
                  <c:v>8.2100000000000009</c:v>
                </c:pt>
                <c:pt idx="2016">
                  <c:v>8.2100000000000009</c:v>
                </c:pt>
                <c:pt idx="2017">
                  <c:v>8.2100000000000009</c:v>
                </c:pt>
                <c:pt idx="2018">
                  <c:v>8.2100000000000009</c:v>
                </c:pt>
                <c:pt idx="2019">
                  <c:v>8.2100000000000009</c:v>
                </c:pt>
                <c:pt idx="2020">
                  <c:v>8.2100000000000009</c:v>
                </c:pt>
                <c:pt idx="2021">
                  <c:v>8.2100000000000009</c:v>
                </c:pt>
                <c:pt idx="2022">
                  <c:v>8.2100000000000009</c:v>
                </c:pt>
                <c:pt idx="2023">
                  <c:v>8.2100000000000009</c:v>
                </c:pt>
                <c:pt idx="2024">
                  <c:v>8.2100000000000009</c:v>
                </c:pt>
                <c:pt idx="2025">
                  <c:v>8.2200000000000006</c:v>
                </c:pt>
                <c:pt idx="2026">
                  <c:v>8.2100000000000009</c:v>
                </c:pt>
                <c:pt idx="2027">
                  <c:v>8.2200000000000006</c:v>
                </c:pt>
                <c:pt idx="2028">
                  <c:v>8.2200000000000006</c:v>
                </c:pt>
                <c:pt idx="2029">
                  <c:v>8.2200000000000006</c:v>
                </c:pt>
                <c:pt idx="2030">
                  <c:v>8.2200000000000006</c:v>
                </c:pt>
                <c:pt idx="2031">
                  <c:v>8.2200000000000006</c:v>
                </c:pt>
                <c:pt idx="2032">
                  <c:v>8.2200000000000006</c:v>
                </c:pt>
                <c:pt idx="2033">
                  <c:v>8.2200000000000006</c:v>
                </c:pt>
                <c:pt idx="2034">
                  <c:v>8.2200000000000006</c:v>
                </c:pt>
                <c:pt idx="2035">
                  <c:v>8.2200000000000006</c:v>
                </c:pt>
                <c:pt idx="2036">
                  <c:v>8.2200000000000006</c:v>
                </c:pt>
                <c:pt idx="2037">
                  <c:v>8.2200000000000006</c:v>
                </c:pt>
                <c:pt idx="2038">
                  <c:v>8.2200000000000006</c:v>
                </c:pt>
                <c:pt idx="2039">
                  <c:v>8.23</c:v>
                </c:pt>
                <c:pt idx="2040">
                  <c:v>8.23</c:v>
                </c:pt>
                <c:pt idx="2041">
                  <c:v>8.23</c:v>
                </c:pt>
                <c:pt idx="2042">
                  <c:v>8.23</c:v>
                </c:pt>
                <c:pt idx="2043">
                  <c:v>8.2100000000000009</c:v>
                </c:pt>
                <c:pt idx="2044">
                  <c:v>8.23</c:v>
                </c:pt>
                <c:pt idx="2045">
                  <c:v>8.23</c:v>
                </c:pt>
                <c:pt idx="2046">
                  <c:v>8.23</c:v>
                </c:pt>
                <c:pt idx="2047">
                  <c:v>8.24</c:v>
                </c:pt>
                <c:pt idx="2048">
                  <c:v>8.24</c:v>
                </c:pt>
                <c:pt idx="2049">
                  <c:v>8.24</c:v>
                </c:pt>
                <c:pt idx="2050">
                  <c:v>8.24</c:v>
                </c:pt>
                <c:pt idx="2051">
                  <c:v>8.24</c:v>
                </c:pt>
                <c:pt idx="2052">
                  <c:v>8.2200000000000006</c:v>
                </c:pt>
                <c:pt idx="2053">
                  <c:v>8.25</c:v>
                </c:pt>
                <c:pt idx="2054">
                  <c:v>8.24</c:v>
                </c:pt>
                <c:pt idx="2055">
                  <c:v>8.26</c:v>
                </c:pt>
                <c:pt idx="2056">
                  <c:v>8.25</c:v>
                </c:pt>
                <c:pt idx="2057">
                  <c:v>8.27</c:v>
                </c:pt>
                <c:pt idx="2058">
                  <c:v>8.26</c:v>
                </c:pt>
                <c:pt idx="2059">
                  <c:v>8.2799999999999994</c:v>
                </c:pt>
                <c:pt idx="2060">
                  <c:v>8.25</c:v>
                </c:pt>
                <c:pt idx="2061">
                  <c:v>8.27</c:v>
                </c:pt>
                <c:pt idx="2062">
                  <c:v>8.31</c:v>
                </c:pt>
                <c:pt idx="2063">
                  <c:v>8.3000000000000007</c:v>
                </c:pt>
                <c:pt idx="2064">
                  <c:v>8.2799999999999994</c:v>
                </c:pt>
                <c:pt idx="2065">
                  <c:v>8.32</c:v>
                </c:pt>
                <c:pt idx="2066">
                  <c:v>8.32</c:v>
                </c:pt>
                <c:pt idx="2067">
                  <c:v>8.32</c:v>
                </c:pt>
                <c:pt idx="2068">
                  <c:v>8.2899999999999991</c:v>
                </c:pt>
                <c:pt idx="2069">
                  <c:v>8.31</c:v>
                </c:pt>
                <c:pt idx="2070">
                  <c:v>8.31</c:v>
                </c:pt>
                <c:pt idx="2071">
                  <c:v>8.34</c:v>
                </c:pt>
                <c:pt idx="2072">
                  <c:v>8.32</c:v>
                </c:pt>
                <c:pt idx="2073">
                  <c:v>8.33</c:v>
                </c:pt>
                <c:pt idx="2074">
                  <c:v>8.32</c:v>
                </c:pt>
                <c:pt idx="2075">
                  <c:v>8.31</c:v>
                </c:pt>
                <c:pt idx="2076">
                  <c:v>8.33</c:v>
                </c:pt>
                <c:pt idx="2077">
                  <c:v>8.33</c:v>
                </c:pt>
                <c:pt idx="2078">
                  <c:v>8.34</c:v>
                </c:pt>
                <c:pt idx="2079">
                  <c:v>8.35</c:v>
                </c:pt>
                <c:pt idx="2080">
                  <c:v>8.32</c:v>
                </c:pt>
                <c:pt idx="2081">
                  <c:v>8.34</c:v>
                </c:pt>
                <c:pt idx="2082">
                  <c:v>8.36</c:v>
                </c:pt>
                <c:pt idx="2083">
                  <c:v>8.35</c:v>
                </c:pt>
                <c:pt idx="2084">
                  <c:v>8.35</c:v>
                </c:pt>
                <c:pt idx="2085">
                  <c:v>8.33</c:v>
                </c:pt>
                <c:pt idx="2086">
                  <c:v>8.3800000000000008</c:v>
                </c:pt>
                <c:pt idx="2087">
                  <c:v>8.39</c:v>
                </c:pt>
                <c:pt idx="2088">
                  <c:v>8.36</c:v>
                </c:pt>
                <c:pt idx="2089">
                  <c:v>8.3800000000000008</c:v>
                </c:pt>
                <c:pt idx="2090">
                  <c:v>8.39</c:v>
                </c:pt>
                <c:pt idx="2091">
                  <c:v>8.3800000000000008</c:v>
                </c:pt>
                <c:pt idx="2092">
                  <c:v>8.39</c:v>
                </c:pt>
                <c:pt idx="2093">
                  <c:v>8.4</c:v>
                </c:pt>
                <c:pt idx="2094">
                  <c:v>8.4</c:v>
                </c:pt>
                <c:pt idx="2095">
                  <c:v>8.4</c:v>
                </c:pt>
                <c:pt idx="2096">
                  <c:v>8.4</c:v>
                </c:pt>
                <c:pt idx="2097">
                  <c:v>8.41</c:v>
                </c:pt>
                <c:pt idx="2098">
                  <c:v>8.41</c:v>
                </c:pt>
                <c:pt idx="2099">
                  <c:v>8.41</c:v>
                </c:pt>
                <c:pt idx="2100">
                  <c:v>8.41</c:v>
                </c:pt>
                <c:pt idx="2101">
                  <c:v>8.41</c:v>
                </c:pt>
                <c:pt idx="2102">
                  <c:v>8.41</c:v>
                </c:pt>
                <c:pt idx="2103">
                  <c:v>8.41</c:v>
                </c:pt>
                <c:pt idx="2104">
                  <c:v>8.41</c:v>
                </c:pt>
                <c:pt idx="2105">
                  <c:v>8.42</c:v>
                </c:pt>
                <c:pt idx="2106">
                  <c:v>8.42</c:v>
                </c:pt>
                <c:pt idx="2107">
                  <c:v>8.42</c:v>
                </c:pt>
                <c:pt idx="2108">
                  <c:v>8.42</c:v>
                </c:pt>
                <c:pt idx="2109">
                  <c:v>8.42</c:v>
                </c:pt>
                <c:pt idx="2110">
                  <c:v>8.42</c:v>
                </c:pt>
                <c:pt idx="2111">
                  <c:v>8.42</c:v>
                </c:pt>
                <c:pt idx="2112">
                  <c:v>8.42</c:v>
                </c:pt>
                <c:pt idx="2113">
                  <c:v>8.42</c:v>
                </c:pt>
                <c:pt idx="2114">
                  <c:v>8.42</c:v>
                </c:pt>
                <c:pt idx="2115">
                  <c:v>8.42</c:v>
                </c:pt>
                <c:pt idx="2116">
                  <c:v>8.42</c:v>
                </c:pt>
                <c:pt idx="2117">
                  <c:v>8.42</c:v>
                </c:pt>
                <c:pt idx="2118">
                  <c:v>8.42</c:v>
                </c:pt>
                <c:pt idx="2119">
                  <c:v>8.42</c:v>
                </c:pt>
                <c:pt idx="2120">
                  <c:v>8.42</c:v>
                </c:pt>
                <c:pt idx="2121">
                  <c:v>8.42</c:v>
                </c:pt>
                <c:pt idx="2122">
                  <c:v>8.42</c:v>
                </c:pt>
                <c:pt idx="2123">
                  <c:v>8.42</c:v>
                </c:pt>
                <c:pt idx="2124">
                  <c:v>8.42</c:v>
                </c:pt>
                <c:pt idx="2125">
                  <c:v>8.42</c:v>
                </c:pt>
                <c:pt idx="2126">
                  <c:v>8.42</c:v>
                </c:pt>
                <c:pt idx="2127">
                  <c:v>8.42</c:v>
                </c:pt>
                <c:pt idx="2128">
                  <c:v>8.42</c:v>
                </c:pt>
                <c:pt idx="2129">
                  <c:v>8.42</c:v>
                </c:pt>
                <c:pt idx="2130">
                  <c:v>8.43</c:v>
                </c:pt>
                <c:pt idx="2131">
                  <c:v>8.42</c:v>
                </c:pt>
                <c:pt idx="2132">
                  <c:v>8.43</c:v>
                </c:pt>
                <c:pt idx="2133">
                  <c:v>8.43</c:v>
                </c:pt>
                <c:pt idx="2134">
                  <c:v>8.43</c:v>
                </c:pt>
                <c:pt idx="2135">
                  <c:v>8.43</c:v>
                </c:pt>
                <c:pt idx="2136">
                  <c:v>8.43</c:v>
                </c:pt>
                <c:pt idx="2137">
                  <c:v>8.43</c:v>
                </c:pt>
                <c:pt idx="2138">
                  <c:v>8.43</c:v>
                </c:pt>
                <c:pt idx="2139">
                  <c:v>8.41</c:v>
                </c:pt>
                <c:pt idx="2140">
                  <c:v>8.43</c:v>
                </c:pt>
                <c:pt idx="2141">
                  <c:v>8.43</c:v>
                </c:pt>
                <c:pt idx="2142">
                  <c:v>8.41</c:v>
                </c:pt>
                <c:pt idx="2143">
                  <c:v>8.42</c:v>
                </c:pt>
                <c:pt idx="2144">
                  <c:v>8.4</c:v>
                </c:pt>
                <c:pt idx="2145">
                  <c:v>8.42</c:v>
                </c:pt>
                <c:pt idx="2146">
                  <c:v>8.42</c:v>
                </c:pt>
                <c:pt idx="2147">
                  <c:v>8.42</c:v>
                </c:pt>
                <c:pt idx="2148">
                  <c:v>8.42</c:v>
                </c:pt>
                <c:pt idx="2149">
                  <c:v>8.42</c:v>
                </c:pt>
                <c:pt idx="2150">
                  <c:v>8.41</c:v>
                </c:pt>
                <c:pt idx="2151">
                  <c:v>8.44</c:v>
                </c:pt>
                <c:pt idx="2152">
                  <c:v>8.42</c:v>
                </c:pt>
                <c:pt idx="2153">
                  <c:v>8.41</c:v>
                </c:pt>
                <c:pt idx="2154">
                  <c:v>8.42</c:v>
                </c:pt>
                <c:pt idx="2155">
                  <c:v>8.4499999999999993</c:v>
                </c:pt>
                <c:pt idx="2156">
                  <c:v>8.44</c:v>
                </c:pt>
                <c:pt idx="2157">
                  <c:v>8.43</c:v>
                </c:pt>
                <c:pt idx="2158">
                  <c:v>8.44</c:v>
                </c:pt>
                <c:pt idx="2159">
                  <c:v>8.42</c:v>
                </c:pt>
                <c:pt idx="2160">
                  <c:v>8.44</c:v>
                </c:pt>
                <c:pt idx="2161">
                  <c:v>8.42</c:v>
                </c:pt>
                <c:pt idx="2162">
                  <c:v>8.42</c:v>
                </c:pt>
                <c:pt idx="2163">
                  <c:v>8.43</c:v>
                </c:pt>
                <c:pt idx="2164">
                  <c:v>8.42</c:v>
                </c:pt>
                <c:pt idx="2165">
                  <c:v>8.42</c:v>
                </c:pt>
                <c:pt idx="2166">
                  <c:v>8.43</c:v>
                </c:pt>
                <c:pt idx="2167">
                  <c:v>8.43</c:v>
                </c:pt>
                <c:pt idx="2168">
                  <c:v>8.41</c:v>
                </c:pt>
                <c:pt idx="2169">
                  <c:v>8.42</c:v>
                </c:pt>
                <c:pt idx="2170">
                  <c:v>8.41</c:v>
                </c:pt>
                <c:pt idx="2171">
                  <c:v>8.42</c:v>
                </c:pt>
                <c:pt idx="2172">
                  <c:v>8.4700000000000006</c:v>
                </c:pt>
                <c:pt idx="2173">
                  <c:v>8.43</c:v>
                </c:pt>
                <c:pt idx="2174">
                  <c:v>8.43</c:v>
                </c:pt>
                <c:pt idx="2175">
                  <c:v>8.43</c:v>
                </c:pt>
                <c:pt idx="2176">
                  <c:v>8.44</c:v>
                </c:pt>
                <c:pt idx="2177">
                  <c:v>8.44</c:v>
                </c:pt>
                <c:pt idx="2178">
                  <c:v>8.43</c:v>
                </c:pt>
                <c:pt idx="2179">
                  <c:v>8.44</c:v>
                </c:pt>
                <c:pt idx="2180">
                  <c:v>8.41</c:v>
                </c:pt>
                <c:pt idx="2181">
                  <c:v>8.42</c:v>
                </c:pt>
                <c:pt idx="2182">
                  <c:v>8.4600000000000009</c:v>
                </c:pt>
                <c:pt idx="2183">
                  <c:v>8.43</c:v>
                </c:pt>
                <c:pt idx="2184">
                  <c:v>8.41</c:v>
                </c:pt>
                <c:pt idx="2185">
                  <c:v>8.39</c:v>
                </c:pt>
                <c:pt idx="2186">
                  <c:v>8.44</c:v>
                </c:pt>
                <c:pt idx="2187">
                  <c:v>8.43</c:v>
                </c:pt>
                <c:pt idx="2188">
                  <c:v>8.42</c:v>
                </c:pt>
                <c:pt idx="2189">
                  <c:v>8.42</c:v>
                </c:pt>
                <c:pt idx="2190">
                  <c:v>8.43</c:v>
                </c:pt>
                <c:pt idx="2191">
                  <c:v>8.44</c:v>
                </c:pt>
                <c:pt idx="2192">
                  <c:v>8.43</c:v>
                </c:pt>
                <c:pt idx="2193">
                  <c:v>8.43</c:v>
                </c:pt>
                <c:pt idx="2194">
                  <c:v>8.43</c:v>
                </c:pt>
                <c:pt idx="2195">
                  <c:v>8.42</c:v>
                </c:pt>
                <c:pt idx="2196">
                  <c:v>8.42</c:v>
                </c:pt>
                <c:pt idx="2197">
                  <c:v>8.42</c:v>
                </c:pt>
                <c:pt idx="2198">
                  <c:v>8.42</c:v>
                </c:pt>
                <c:pt idx="2199">
                  <c:v>8.41</c:v>
                </c:pt>
                <c:pt idx="2200">
                  <c:v>8.41</c:v>
                </c:pt>
                <c:pt idx="2201">
                  <c:v>8.41</c:v>
                </c:pt>
                <c:pt idx="2202">
                  <c:v>8.4</c:v>
                </c:pt>
                <c:pt idx="2203">
                  <c:v>8.4</c:v>
                </c:pt>
                <c:pt idx="2204">
                  <c:v>8.4</c:v>
                </c:pt>
                <c:pt idx="2205">
                  <c:v>8.4</c:v>
                </c:pt>
                <c:pt idx="2206">
                  <c:v>8.39</c:v>
                </c:pt>
                <c:pt idx="2207">
                  <c:v>8.39</c:v>
                </c:pt>
                <c:pt idx="2208">
                  <c:v>8.39</c:v>
                </c:pt>
                <c:pt idx="2209">
                  <c:v>8.39</c:v>
                </c:pt>
                <c:pt idx="2210">
                  <c:v>8.39</c:v>
                </c:pt>
                <c:pt idx="2211">
                  <c:v>8.39</c:v>
                </c:pt>
                <c:pt idx="2212">
                  <c:v>8.39</c:v>
                </c:pt>
                <c:pt idx="2213">
                  <c:v>8.39</c:v>
                </c:pt>
                <c:pt idx="2214">
                  <c:v>8.39</c:v>
                </c:pt>
                <c:pt idx="2215">
                  <c:v>8.3800000000000008</c:v>
                </c:pt>
                <c:pt idx="2216">
                  <c:v>8.39</c:v>
                </c:pt>
                <c:pt idx="2217">
                  <c:v>8.3800000000000008</c:v>
                </c:pt>
                <c:pt idx="2218">
                  <c:v>8.3800000000000008</c:v>
                </c:pt>
                <c:pt idx="2219">
                  <c:v>8.3800000000000008</c:v>
                </c:pt>
                <c:pt idx="2220">
                  <c:v>8.3800000000000008</c:v>
                </c:pt>
                <c:pt idx="2221">
                  <c:v>8.3800000000000008</c:v>
                </c:pt>
                <c:pt idx="2222">
                  <c:v>8.3800000000000008</c:v>
                </c:pt>
                <c:pt idx="2223">
                  <c:v>8.3800000000000008</c:v>
                </c:pt>
                <c:pt idx="2224">
                  <c:v>8.3800000000000008</c:v>
                </c:pt>
                <c:pt idx="2225">
                  <c:v>8.3800000000000008</c:v>
                </c:pt>
                <c:pt idx="2226">
                  <c:v>8.3800000000000008</c:v>
                </c:pt>
                <c:pt idx="2227">
                  <c:v>8.3800000000000008</c:v>
                </c:pt>
                <c:pt idx="2228">
                  <c:v>8.3800000000000008</c:v>
                </c:pt>
                <c:pt idx="2229">
                  <c:v>8.3800000000000008</c:v>
                </c:pt>
                <c:pt idx="2230">
                  <c:v>8.3699999999999992</c:v>
                </c:pt>
                <c:pt idx="2231">
                  <c:v>8.3699999999999992</c:v>
                </c:pt>
                <c:pt idx="2232">
                  <c:v>8.3699999999999992</c:v>
                </c:pt>
                <c:pt idx="2233">
                  <c:v>8.3699999999999992</c:v>
                </c:pt>
                <c:pt idx="2234">
                  <c:v>8.3699999999999992</c:v>
                </c:pt>
                <c:pt idx="2235">
                  <c:v>8.3699999999999992</c:v>
                </c:pt>
                <c:pt idx="2236">
                  <c:v>8.3699999999999992</c:v>
                </c:pt>
                <c:pt idx="2237">
                  <c:v>8.3699999999999992</c:v>
                </c:pt>
                <c:pt idx="2238">
                  <c:v>8.3699999999999992</c:v>
                </c:pt>
                <c:pt idx="2239">
                  <c:v>8.3699999999999992</c:v>
                </c:pt>
                <c:pt idx="2240">
                  <c:v>8.3699999999999992</c:v>
                </c:pt>
                <c:pt idx="2241">
                  <c:v>8.3699999999999992</c:v>
                </c:pt>
                <c:pt idx="2242">
                  <c:v>8.3699999999999992</c:v>
                </c:pt>
                <c:pt idx="2243">
                  <c:v>8.3699999999999992</c:v>
                </c:pt>
                <c:pt idx="2244">
                  <c:v>8.3699999999999992</c:v>
                </c:pt>
                <c:pt idx="2245">
                  <c:v>8.36</c:v>
                </c:pt>
                <c:pt idx="2246">
                  <c:v>8.36</c:v>
                </c:pt>
                <c:pt idx="2247">
                  <c:v>8.36</c:v>
                </c:pt>
                <c:pt idx="2248">
                  <c:v>8.36</c:v>
                </c:pt>
                <c:pt idx="2249">
                  <c:v>8.36</c:v>
                </c:pt>
                <c:pt idx="2250">
                  <c:v>8.36</c:v>
                </c:pt>
                <c:pt idx="2251">
                  <c:v>8.36</c:v>
                </c:pt>
                <c:pt idx="2252">
                  <c:v>8.36</c:v>
                </c:pt>
                <c:pt idx="2253">
                  <c:v>8.36</c:v>
                </c:pt>
                <c:pt idx="2254">
                  <c:v>8.36</c:v>
                </c:pt>
                <c:pt idx="2255">
                  <c:v>8.36</c:v>
                </c:pt>
                <c:pt idx="2256">
                  <c:v>8.36</c:v>
                </c:pt>
                <c:pt idx="2257">
                  <c:v>8.36</c:v>
                </c:pt>
                <c:pt idx="2258">
                  <c:v>8.35</c:v>
                </c:pt>
                <c:pt idx="2259">
                  <c:v>8.35</c:v>
                </c:pt>
                <c:pt idx="2260">
                  <c:v>8.35</c:v>
                </c:pt>
                <c:pt idx="2261">
                  <c:v>8.35</c:v>
                </c:pt>
                <c:pt idx="2262">
                  <c:v>8.35</c:v>
                </c:pt>
                <c:pt idx="2263">
                  <c:v>8.35</c:v>
                </c:pt>
                <c:pt idx="2264">
                  <c:v>8.35</c:v>
                </c:pt>
                <c:pt idx="2265">
                  <c:v>8.35</c:v>
                </c:pt>
                <c:pt idx="2266">
                  <c:v>8.35</c:v>
                </c:pt>
                <c:pt idx="2267">
                  <c:v>8.35</c:v>
                </c:pt>
                <c:pt idx="2268">
                  <c:v>8.35</c:v>
                </c:pt>
                <c:pt idx="2269">
                  <c:v>8.35</c:v>
                </c:pt>
                <c:pt idx="2270">
                  <c:v>8.35</c:v>
                </c:pt>
                <c:pt idx="2271">
                  <c:v>8.35</c:v>
                </c:pt>
                <c:pt idx="2272">
                  <c:v>8.35</c:v>
                </c:pt>
                <c:pt idx="2273">
                  <c:v>8.35</c:v>
                </c:pt>
                <c:pt idx="2274">
                  <c:v>8.35</c:v>
                </c:pt>
                <c:pt idx="2275">
                  <c:v>8.35</c:v>
                </c:pt>
                <c:pt idx="2276">
                  <c:v>8.35</c:v>
                </c:pt>
                <c:pt idx="2277">
                  <c:v>8.35</c:v>
                </c:pt>
                <c:pt idx="2278">
                  <c:v>8.35</c:v>
                </c:pt>
                <c:pt idx="2279">
                  <c:v>8.36</c:v>
                </c:pt>
                <c:pt idx="2280">
                  <c:v>8.35</c:v>
                </c:pt>
                <c:pt idx="2281">
                  <c:v>8.36</c:v>
                </c:pt>
                <c:pt idx="2282">
                  <c:v>8.36</c:v>
                </c:pt>
                <c:pt idx="2283">
                  <c:v>8.36</c:v>
                </c:pt>
                <c:pt idx="2284">
                  <c:v>8.35</c:v>
                </c:pt>
                <c:pt idx="2285">
                  <c:v>8.35</c:v>
                </c:pt>
                <c:pt idx="2286">
                  <c:v>8.35</c:v>
                </c:pt>
                <c:pt idx="2287">
                  <c:v>8.35</c:v>
                </c:pt>
                <c:pt idx="2288">
                  <c:v>8.35</c:v>
                </c:pt>
                <c:pt idx="2289">
                  <c:v>8.35</c:v>
                </c:pt>
                <c:pt idx="2290">
                  <c:v>8.35</c:v>
                </c:pt>
                <c:pt idx="2291">
                  <c:v>8.35</c:v>
                </c:pt>
                <c:pt idx="2292">
                  <c:v>8.35</c:v>
                </c:pt>
                <c:pt idx="2293">
                  <c:v>8.35</c:v>
                </c:pt>
                <c:pt idx="2294">
                  <c:v>8.35</c:v>
                </c:pt>
                <c:pt idx="2295">
                  <c:v>8.35</c:v>
                </c:pt>
                <c:pt idx="2296">
                  <c:v>8.35</c:v>
                </c:pt>
                <c:pt idx="2297">
                  <c:v>8.35</c:v>
                </c:pt>
                <c:pt idx="2298">
                  <c:v>8.35</c:v>
                </c:pt>
                <c:pt idx="2299">
                  <c:v>8.35</c:v>
                </c:pt>
                <c:pt idx="2300">
                  <c:v>8.36</c:v>
                </c:pt>
                <c:pt idx="2301">
                  <c:v>8.36</c:v>
                </c:pt>
                <c:pt idx="2302">
                  <c:v>8.36</c:v>
                </c:pt>
                <c:pt idx="2303">
                  <c:v>8.36</c:v>
                </c:pt>
                <c:pt idx="2304">
                  <c:v>8.36</c:v>
                </c:pt>
                <c:pt idx="2305">
                  <c:v>8.36</c:v>
                </c:pt>
                <c:pt idx="2306">
                  <c:v>8.36</c:v>
                </c:pt>
                <c:pt idx="2307">
                  <c:v>8.36</c:v>
                </c:pt>
                <c:pt idx="2308">
                  <c:v>8.36</c:v>
                </c:pt>
                <c:pt idx="2309">
                  <c:v>8.36</c:v>
                </c:pt>
                <c:pt idx="2310">
                  <c:v>8.36</c:v>
                </c:pt>
                <c:pt idx="2311">
                  <c:v>8.36</c:v>
                </c:pt>
                <c:pt idx="2312">
                  <c:v>8.36</c:v>
                </c:pt>
                <c:pt idx="2313">
                  <c:v>8.36</c:v>
                </c:pt>
                <c:pt idx="2314">
                  <c:v>8.36</c:v>
                </c:pt>
                <c:pt idx="2315">
                  <c:v>8.36</c:v>
                </c:pt>
                <c:pt idx="2316">
                  <c:v>8.36</c:v>
                </c:pt>
                <c:pt idx="2317">
                  <c:v>8.36</c:v>
                </c:pt>
                <c:pt idx="2318">
                  <c:v>8.36</c:v>
                </c:pt>
                <c:pt idx="2319">
                  <c:v>8.36</c:v>
                </c:pt>
                <c:pt idx="2320">
                  <c:v>8.36</c:v>
                </c:pt>
                <c:pt idx="2321">
                  <c:v>8.36</c:v>
                </c:pt>
                <c:pt idx="2322">
                  <c:v>8.36</c:v>
                </c:pt>
                <c:pt idx="2323">
                  <c:v>8.36</c:v>
                </c:pt>
                <c:pt idx="2324">
                  <c:v>8.36</c:v>
                </c:pt>
                <c:pt idx="2325">
                  <c:v>8.36</c:v>
                </c:pt>
                <c:pt idx="2326">
                  <c:v>8.36</c:v>
                </c:pt>
                <c:pt idx="2327">
                  <c:v>8.36</c:v>
                </c:pt>
                <c:pt idx="2328">
                  <c:v>8.36</c:v>
                </c:pt>
                <c:pt idx="2329">
                  <c:v>8.32</c:v>
                </c:pt>
                <c:pt idx="2330">
                  <c:v>8.36</c:v>
                </c:pt>
                <c:pt idx="2331">
                  <c:v>8.35</c:v>
                </c:pt>
                <c:pt idx="2332">
                  <c:v>8.36</c:v>
                </c:pt>
                <c:pt idx="2333">
                  <c:v>8.36</c:v>
                </c:pt>
                <c:pt idx="2334">
                  <c:v>8.35</c:v>
                </c:pt>
                <c:pt idx="2335">
                  <c:v>8.35</c:v>
                </c:pt>
                <c:pt idx="2336">
                  <c:v>8.35</c:v>
                </c:pt>
                <c:pt idx="2337">
                  <c:v>8.34</c:v>
                </c:pt>
                <c:pt idx="2338">
                  <c:v>8.35</c:v>
                </c:pt>
                <c:pt idx="2339">
                  <c:v>8.34</c:v>
                </c:pt>
                <c:pt idx="2340">
                  <c:v>8.34</c:v>
                </c:pt>
                <c:pt idx="2341">
                  <c:v>8.35</c:v>
                </c:pt>
                <c:pt idx="2342">
                  <c:v>8.36</c:v>
                </c:pt>
                <c:pt idx="2343">
                  <c:v>8.33</c:v>
                </c:pt>
                <c:pt idx="2344">
                  <c:v>8.32</c:v>
                </c:pt>
                <c:pt idx="2345">
                  <c:v>8.3000000000000007</c:v>
                </c:pt>
                <c:pt idx="2346">
                  <c:v>8.32</c:v>
                </c:pt>
                <c:pt idx="2347">
                  <c:v>8.36</c:v>
                </c:pt>
                <c:pt idx="2348">
                  <c:v>8.32</c:v>
                </c:pt>
                <c:pt idx="2349">
                  <c:v>8.33</c:v>
                </c:pt>
                <c:pt idx="2350">
                  <c:v>8.35</c:v>
                </c:pt>
                <c:pt idx="2351">
                  <c:v>8.34</c:v>
                </c:pt>
                <c:pt idx="2352">
                  <c:v>8.35</c:v>
                </c:pt>
                <c:pt idx="2353">
                  <c:v>8.32</c:v>
                </c:pt>
                <c:pt idx="2354">
                  <c:v>8.34</c:v>
                </c:pt>
                <c:pt idx="2355">
                  <c:v>8.34</c:v>
                </c:pt>
                <c:pt idx="2356">
                  <c:v>8.35</c:v>
                </c:pt>
                <c:pt idx="2357">
                  <c:v>8.35</c:v>
                </c:pt>
                <c:pt idx="2358">
                  <c:v>8.34</c:v>
                </c:pt>
                <c:pt idx="2359">
                  <c:v>8.3000000000000007</c:v>
                </c:pt>
                <c:pt idx="2360">
                  <c:v>8.33</c:v>
                </c:pt>
                <c:pt idx="2361">
                  <c:v>8.32</c:v>
                </c:pt>
                <c:pt idx="2362">
                  <c:v>8.35</c:v>
                </c:pt>
                <c:pt idx="2363">
                  <c:v>8.35</c:v>
                </c:pt>
                <c:pt idx="2364">
                  <c:v>8.35</c:v>
                </c:pt>
                <c:pt idx="2365">
                  <c:v>8.32</c:v>
                </c:pt>
                <c:pt idx="2366">
                  <c:v>8.32</c:v>
                </c:pt>
                <c:pt idx="2367">
                  <c:v>8.33</c:v>
                </c:pt>
                <c:pt idx="2368">
                  <c:v>8.35</c:v>
                </c:pt>
                <c:pt idx="2369">
                  <c:v>8.33</c:v>
                </c:pt>
                <c:pt idx="2370">
                  <c:v>8.3000000000000007</c:v>
                </c:pt>
                <c:pt idx="2371">
                  <c:v>8.35</c:v>
                </c:pt>
                <c:pt idx="2372">
                  <c:v>8.34</c:v>
                </c:pt>
                <c:pt idx="2373">
                  <c:v>8.35</c:v>
                </c:pt>
                <c:pt idx="2374">
                  <c:v>8.35</c:v>
                </c:pt>
                <c:pt idx="2375">
                  <c:v>8.35</c:v>
                </c:pt>
                <c:pt idx="2376">
                  <c:v>8.35</c:v>
                </c:pt>
                <c:pt idx="2377">
                  <c:v>8.35</c:v>
                </c:pt>
                <c:pt idx="2378">
                  <c:v>8.35</c:v>
                </c:pt>
                <c:pt idx="2379">
                  <c:v>8.35</c:v>
                </c:pt>
                <c:pt idx="2380">
                  <c:v>8.35</c:v>
                </c:pt>
                <c:pt idx="2381">
                  <c:v>8.35</c:v>
                </c:pt>
                <c:pt idx="2382">
                  <c:v>8.35</c:v>
                </c:pt>
                <c:pt idx="2383">
                  <c:v>8.35</c:v>
                </c:pt>
                <c:pt idx="2384">
                  <c:v>8.35</c:v>
                </c:pt>
                <c:pt idx="2385">
                  <c:v>8.35</c:v>
                </c:pt>
                <c:pt idx="2386">
                  <c:v>8.35</c:v>
                </c:pt>
                <c:pt idx="2387">
                  <c:v>8.35</c:v>
                </c:pt>
                <c:pt idx="2388">
                  <c:v>8.35</c:v>
                </c:pt>
                <c:pt idx="2389">
                  <c:v>8.35</c:v>
                </c:pt>
                <c:pt idx="2390">
                  <c:v>8.35</c:v>
                </c:pt>
                <c:pt idx="2391">
                  <c:v>8.35</c:v>
                </c:pt>
                <c:pt idx="2392">
                  <c:v>8.35</c:v>
                </c:pt>
                <c:pt idx="2393">
                  <c:v>8.35</c:v>
                </c:pt>
                <c:pt idx="2394">
                  <c:v>8.35</c:v>
                </c:pt>
                <c:pt idx="2395">
                  <c:v>8.35</c:v>
                </c:pt>
                <c:pt idx="2396">
                  <c:v>8.35</c:v>
                </c:pt>
                <c:pt idx="2397">
                  <c:v>8.35</c:v>
                </c:pt>
                <c:pt idx="2398">
                  <c:v>8.35</c:v>
                </c:pt>
                <c:pt idx="2399">
                  <c:v>8.35</c:v>
                </c:pt>
                <c:pt idx="2400">
                  <c:v>8.35</c:v>
                </c:pt>
                <c:pt idx="2401">
                  <c:v>8.35</c:v>
                </c:pt>
                <c:pt idx="2402">
                  <c:v>8.35</c:v>
                </c:pt>
                <c:pt idx="2403">
                  <c:v>8.35</c:v>
                </c:pt>
                <c:pt idx="2404">
                  <c:v>8.35</c:v>
                </c:pt>
                <c:pt idx="2405">
                  <c:v>8.35</c:v>
                </c:pt>
                <c:pt idx="2406">
                  <c:v>8.35</c:v>
                </c:pt>
                <c:pt idx="2407">
                  <c:v>8.34</c:v>
                </c:pt>
                <c:pt idx="2408">
                  <c:v>8.35</c:v>
                </c:pt>
                <c:pt idx="2409">
                  <c:v>8.35</c:v>
                </c:pt>
                <c:pt idx="2410">
                  <c:v>8.34</c:v>
                </c:pt>
                <c:pt idx="2411">
                  <c:v>8.34</c:v>
                </c:pt>
                <c:pt idx="2412">
                  <c:v>8.34</c:v>
                </c:pt>
                <c:pt idx="2413">
                  <c:v>8.34</c:v>
                </c:pt>
                <c:pt idx="2414">
                  <c:v>8.34</c:v>
                </c:pt>
                <c:pt idx="2415">
                  <c:v>8.34</c:v>
                </c:pt>
                <c:pt idx="2416">
                  <c:v>8.34</c:v>
                </c:pt>
                <c:pt idx="2417">
                  <c:v>8.34</c:v>
                </c:pt>
                <c:pt idx="2418">
                  <c:v>8.34</c:v>
                </c:pt>
                <c:pt idx="2419">
                  <c:v>8.33</c:v>
                </c:pt>
                <c:pt idx="2420">
                  <c:v>8.32</c:v>
                </c:pt>
                <c:pt idx="2421">
                  <c:v>8.32</c:v>
                </c:pt>
                <c:pt idx="2422">
                  <c:v>8.33</c:v>
                </c:pt>
                <c:pt idx="2423">
                  <c:v>8.34</c:v>
                </c:pt>
                <c:pt idx="2424">
                  <c:v>8.34</c:v>
                </c:pt>
                <c:pt idx="2425">
                  <c:v>8.33</c:v>
                </c:pt>
                <c:pt idx="2426">
                  <c:v>8.34</c:v>
                </c:pt>
                <c:pt idx="2427">
                  <c:v>8.34</c:v>
                </c:pt>
                <c:pt idx="2428">
                  <c:v>8.34</c:v>
                </c:pt>
                <c:pt idx="2429">
                  <c:v>8.34</c:v>
                </c:pt>
                <c:pt idx="2430">
                  <c:v>8.33</c:v>
                </c:pt>
                <c:pt idx="2431">
                  <c:v>8.35</c:v>
                </c:pt>
                <c:pt idx="2432">
                  <c:v>8.35</c:v>
                </c:pt>
                <c:pt idx="2433">
                  <c:v>8.36</c:v>
                </c:pt>
                <c:pt idx="2434">
                  <c:v>8.36</c:v>
                </c:pt>
                <c:pt idx="2435">
                  <c:v>8.3800000000000008</c:v>
                </c:pt>
                <c:pt idx="2436">
                  <c:v>8.3800000000000008</c:v>
                </c:pt>
                <c:pt idx="2437">
                  <c:v>8.3699999999999992</c:v>
                </c:pt>
                <c:pt idx="2438">
                  <c:v>8.4</c:v>
                </c:pt>
                <c:pt idx="2439">
                  <c:v>8.41</c:v>
                </c:pt>
                <c:pt idx="2440">
                  <c:v>8.41</c:v>
                </c:pt>
                <c:pt idx="2441">
                  <c:v>8.43</c:v>
                </c:pt>
                <c:pt idx="2442">
                  <c:v>8.44</c:v>
                </c:pt>
                <c:pt idx="2443">
                  <c:v>8.44</c:v>
                </c:pt>
                <c:pt idx="2444">
                  <c:v>8.44</c:v>
                </c:pt>
                <c:pt idx="2445">
                  <c:v>8.4499999999999993</c:v>
                </c:pt>
                <c:pt idx="2446">
                  <c:v>8.44</c:v>
                </c:pt>
                <c:pt idx="2447">
                  <c:v>8.43</c:v>
                </c:pt>
                <c:pt idx="2448">
                  <c:v>8.4700000000000006</c:v>
                </c:pt>
                <c:pt idx="2449">
                  <c:v>8.4700000000000006</c:v>
                </c:pt>
                <c:pt idx="2450">
                  <c:v>8.4700000000000006</c:v>
                </c:pt>
                <c:pt idx="2451">
                  <c:v>8.49</c:v>
                </c:pt>
                <c:pt idx="2452">
                  <c:v>8.48</c:v>
                </c:pt>
                <c:pt idx="2453">
                  <c:v>8.48</c:v>
                </c:pt>
                <c:pt idx="2454">
                  <c:v>8.49</c:v>
                </c:pt>
                <c:pt idx="2455">
                  <c:v>8.51</c:v>
                </c:pt>
                <c:pt idx="2456">
                  <c:v>8.52</c:v>
                </c:pt>
                <c:pt idx="2457">
                  <c:v>8.52</c:v>
                </c:pt>
                <c:pt idx="2458">
                  <c:v>8.52</c:v>
                </c:pt>
                <c:pt idx="2459">
                  <c:v>8.51</c:v>
                </c:pt>
                <c:pt idx="2460">
                  <c:v>8.51</c:v>
                </c:pt>
                <c:pt idx="2461">
                  <c:v>8.49</c:v>
                </c:pt>
                <c:pt idx="2462">
                  <c:v>8.51</c:v>
                </c:pt>
                <c:pt idx="2463">
                  <c:v>8.48</c:v>
                </c:pt>
                <c:pt idx="2464">
                  <c:v>8.5</c:v>
                </c:pt>
                <c:pt idx="2465">
                  <c:v>8.51</c:v>
                </c:pt>
                <c:pt idx="2466">
                  <c:v>8.5399999999999991</c:v>
                </c:pt>
                <c:pt idx="2467">
                  <c:v>8.51</c:v>
                </c:pt>
                <c:pt idx="2468">
                  <c:v>8.5</c:v>
                </c:pt>
                <c:pt idx="2469">
                  <c:v>8.5299999999999994</c:v>
                </c:pt>
                <c:pt idx="2470">
                  <c:v>8.5</c:v>
                </c:pt>
                <c:pt idx="2471">
                  <c:v>8.5</c:v>
                </c:pt>
                <c:pt idx="2472">
                  <c:v>8.51</c:v>
                </c:pt>
                <c:pt idx="2473">
                  <c:v>8.49</c:v>
                </c:pt>
                <c:pt idx="2474">
                  <c:v>8.5</c:v>
                </c:pt>
                <c:pt idx="2475">
                  <c:v>8.51</c:v>
                </c:pt>
                <c:pt idx="2476">
                  <c:v>8.5</c:v>
                </c:pt>
                <c:pt idx="2477">
                  <c:v>8.4700000000000006</c:v>
                </c:pt>
                <c:pt idx="2478">
                  <c:v>8.51</c:v>
                </c:pt>
                <c:pt idx="2479">
                  <c:v>8.5</c:v>
                </c:pt>
                <c:pt idx="2480">
                  <c:v>8.5</c:v>
                </c:pt>
                <c:pt idx="2481">
                  <c:v>8.5</c:v>
                </c:pt>
                <c:pt idx="2482">
                  <c:v>8.4700000000000006</c:v>
                </c:pt>
                <c:pt idx="2483">
                  <c:v>8.48</c:v>
                </c:pt>
                <c:pt idx="2484">
                  <c:v>8.48</c:v>
                </c:pt>
                <c:pt idx="2485">
                  <c:v>8.4700000000000006</c:v>
                </c:pt>
                <c:pt idx="2486">
                  <c:v>8.4700000000000006</c:v>
                </c:pt>
                <c:pt idx="2487">
                  <c:v>8.4700000000000006</c:v>
                </c:pt>
                <c:pt idx="2488">
                  <c:v>8.4600000000000009</c:v>
                </c:pt>
                <c:pt idx="2489">
                  <c:v>8.4600000000000009</c:v>
                </c:pt>
                <c:pt idx="2490">
                  <c:v>8.4499999999999993</c:v>
                </c:pt>
                <c:pt idx="2491">
                  <c:v>8.4499999999999993</c:v>
                </c:pt>
                <c:pt idx="2492">
                  <c:v>8.4499999999999993</c:v>
                </c:pt>
                <c:pt idx="2493">
                  <c:v>8.4499999999999993</c:v>
                </c:pt>
                <c:pt idx="2494">
                  <c:v>8.4499999999999993</c:v>
                </c:pt>
                <c:pt idx="2495">
                  <c:v>8.44</c:v>
                </c:pt>
                <c:pt idx="2496">
                  <c:v>8.44</c:v>
                </c:pt>
                <c:pt idx="2497">
                  <c:v>8.44</c:v>
                </c:pt>
                <c:pt idx="2498">
                  <c:v>8.43</c:v>
                </c:pt>
                <c:pt idx="2499">
                  <c:v>8.44</c:v>
                </c:pt>
                <c:pt idx="2500">
                  <c:v>8.43</c:v>
                </c:pt>
                <c:pt idx="2501">
                  <c:v>8.43</c:v>
                </c:pt>
                <c:pt idx="2502">
                  <c:v>8.43</c:v>
                </c:pt>
                <c:pt idx="2503">
                  <c:v>8.42</c:v>
                </c:pt>
                <c:pt idx="2504">
                  <c:v>8.42</c:v>
                </c:pt>
                <c:pt idx="2505">
                  <c:v>8.42</c:v>
                </c:pt>
                <c:pt idx="2506">
                  <c:v>8.42</c:v>
                </c:pt>
                <c:pt idx="2507">
                  <c:v>8.42</c:v>
                </c:pt>
                <c:pt idx="2508">
                  <c:v>8.42</c:v>
                </c:pt>
                <c:pt idx="2509">
                  <c:v>8.41</c:v>
                </c:pt>
                <c:pt idx="2510">
                  <c:v>8.41</c:v>
                </c:pt>
                <c:pt idx="2511">
                  <c:v>8.41</c:v>
                </c:pt>
                <c:pt idx="2512">
                  <c:v>8.41</c:v>
                </c:pt>
                <c:pt idx="2513">
                  <c:v>8.41</c:v>
                </c:pt>
                <c:pt idx="2514">
                  <c:v>8.4</c:v>
                </c:pt>
                <c:pt idx="2515">
                  <c:v>8.4</c:v>
                </c:pt>
                <c:pt idx="2516">
                  <c:v>8.4</c:v>
                </c:pt>
                <c:pt idx="2517">
                  <c:v>8.4</c:v>
                </c:pt>
                <c:pt idx="2518">
                  <c:v>8.4</c:v>
                </c:pt>
                <c:pt idx="2519">
                  <c:v>8.3699999999999992</c:v>
                </c:pt>
                <c:pt idx="2520">
                  <c:v>8.35</c:v>
                </c:pt>
                <c:pt idx="2521">
                  <c:v>8.36</c:v>
                </c:pt>
                <c:pt idx="2522">
                  <c:v>8.35</c:v>
                </c:pt>
                <c:pt idx="2523">
                  <c:v>8.34</c:v>
                </c:pt>
                <c:pt idx="2524">
                  <c:v>8.36</c:v>
                </c:pt>
                <c:pt idx="2525">
                  <c:v>8.36</c:v>
                </c:pt>
                <c:pt idx="2526">
                  <c:v>8.33</c:v>
                </c:pt>
                <c:pt idx="2527">
                  <c:v>8.35</c:v>
                </c:pt>
                <c:pt idx="2528">
                  <c:v>8.34</c:v>
                </c:pt>
                <c:pt idx="2529">
                  <c:v>8.35</c:v>
                </c:pt>
                <c:pt idx="2530">
                  <c:v>8.34</c:v>
                </c:pt>
                <c:pt idx="2531">
                  <c:v>8.34</c:v>
                </c:pt>
                <c:pt idx="2532">
                  <c:v>8.33</c:v>
                </c:pt>
                <c:pt idx="2533">
                  <c:v>8.34</c:v>
                </c:pt>
                <c:pt idx="2534">
                  <c:v>8.32</c:v>
                </c:pt>
                <c:pt idx="2535">
                  <c:v>8.32</c:v>
                </c:pt>
                <c:pt idx="2536">
                  <c:v>8.31</c:v>
                </c:pt>
                <c:pt idx="2537">
                  <c:v>8.32</c:v>
                </c:pt>
                <c:pt idx="2538">
                  <c:v>8.33</c:v>
                </c:pt>
                <c:pt idx="2539">
                  <c:v>8.32</c:v>
                </c:pt>
                <c:pt idx="2540">
                  <c:v>8.34</c:v>
                </c:pt>
                <c:pt idx="2541">
                  <c:v>8.33</c:v>
                </c:pt>
                <c:pt idx="2542">
                  <c:v>8.32</c:v>
                </c:pt>
                <c:pt idx="2543">
                  <c:v>8.32</c:v>
                </c:pt>
                <c:pt idx="2544">
                  <c:v>8.32</c:v>
                </c:pt>
                <c:pt idx="2545">
                  <c:v>8.31</c:v>
                </c:pt>
                <c:pt idx="2546">
                  <c:v>8.32</c:v>
                </c:pt>
                <c:pt idx="2547">
                  <c:v>8.33</c:v>
                </c:pt>
                <c:pt idx="2548">
                  <c:v>8.33</c:v>
                </c:pt>
                <c:pt idx="2549">
                  <c:v>8.31</c:v>
                </c:pt>
                <c:pt idx="2550">
                  <c:v>8.32</c:v>
                </c:pt>
                <c:pt idx="2551">
                  <c:v>8.31</c:v>
                </c:pt>
                <c:pt idx="2552">
                  <c:v>8.31</c:v>
                </c:pt>
                <c:pt idx="2553">
                  <c:v>8.31</c:v>
                </c:pt>
                <c:pt idx="2554">
                  <c:v>8.3000000000000007</c:v>
                </c:pt>
                <c:pt idx="2555">
                  <c:v>8.32</c:v>
                </c:pt>
                <c:pt idx="2556">
                  <c:v>8.32</c:v>
                </c:pt>
                <c:pt idx="2557">
                  <c:v>8.3000000000000007</c:v>
                </c:pt>
                <c:pt idx="2558">
                  <c:v>8.31</c:v>
                </c:pt>
                <c:pt idx="2559">
                  <c:v>8.31</c:v>
                </c:pt>
                <c:pt idx="2560">
                  <c:v>8.31</c:v>
                </c:pt>
                <c:pt idx="2561">
                  <c:v>8.2899999999999991</c:v>
                </c:pt>
                <c:pt idx="2562">
                  <c:v>8.31</c:v>
                </c:pt>
                <c:pt idx="2563">
                  <c:v>8.3000000000000007</c:v>
                </c:pt>
                <c:pt idx="2564">
                  <c:v>8.31</c:v>
                </c:pt>
                <c:pt idx="2565">
                  <c:v>8.32</c:v>
                </c:pt>
                <c:pt idx="2566">
                  <c:v>8.32</c:v>
                </c:pt>
                <c:pt idx="2567">
                  <c:v>8.3000000000000007</c:v>
                </c:pt>
                <c:pt idx="2568">
                  <c:v>8.2899999999999991</c:v>
                </c:pt>
                <c:pt idx="2569">
                  <c:v>8.2899999999999991</c:v>
                </c:pt>
                <c:pt idx="2570">
                  <c:v>8.2799999999999994</c:v>
                </c:pt>
                <c:pt idx="2571">
                  <c:v>8.3000000000000007</c:v>
                </c:pt>
                <c:pt idx="2572">
                  <c:v>8.3000000000000007</c:v>
                </c:pt>
                <c:pt idx="2573">
                  <c:v>8.32</c:v>
                </c:pt>
                <c:pt idx="2574">
                  <c:v>8.33</c:v>
                </c:pt>
                <c:pt idx="2575">
                  <c:v>8.2899999999999991</c:v>
                </c:pt>
                <c:pt idx="2576">
                  <c:v>8.3000000000000007</c:v>
                </c:pt>
                <c:pt idx="2577">
                  <c:v>8.2799999999999994</c:v>
                </c:pt>
                <c:pt idx="2578">
                  <c:v>8.31</c:v>
                </c:pt>
                <c:pt idx="2579">
                  <c:v>8.3000000000000007</c:v>
                </c:pt>
                <c:pt idx="2580">
                  <c:v>8.3000000000000007</c:v>
                </c:pt>
                <c:pt idx="2581">
                  <c:v>8.3000000000000007</c:v>
                </c:pt>
                <c:pt idx="2582">
                  <c:v>8.3000000000000007</c:v>
                </c:pt>
                <c:pt idx="2583">
                  <c:v>8.2899999999999991</c:v>
                </c:pt>
                <c:pt idx="2584">
                  <c:v>8.2899999999999991</c:v>
                </c:pt>
                <c:pt idx="2585">
                  <c:v>8.2799999999999994</c:v>
                </c:pt>
                <c:pt idx="2586">
                  <c:v>8.2799999999999994</c:v>
                </c:pt>
                <c:pt idx="2587">
                  <c:v>8.2799999999999994</c:v>
                </c:pt>
                <c:pt idx="2588">
                  <c:v>8.27</c:v>
                </c:pt>
                <c:pt idx="2589">
                  <c:v>8.27</c:v>
                </c:pt>
                <c:pt idx="2590">
                  <c:v>8.27</c:v>
                </c:pt>
                <c:pt idx="2591">
                  <c:v>8.26</c:v>
                </c:pt>
                <c:pt idx="2592">
                  <c:v>8.26</c:v>
                </c:pt>
                <c:pt idx="2593">
                  <c:v>8.26</c:v>
                </c:pt>
                <c:pt idx="2594">
                  <c:v>8.25</c:v>
                </c:pt>
                <c:pt idx="2595">
                  <c:v>8.25</c:v>
                </c:pt>
                <c:pt idx="2596">
                  <c:v>8.25</c:v>
                </c:pt>
                <c:pt idx="2597">
                  <c:v>8.24</c:v>
                </c:pt>
                <c:pt idx="2598">
                  <c:v>8.24</c:v>
                </c:pt>
                <c:pt idx="2599">
                  <c:v>8.24</c:v>
                </c:pt>
                <c:pt idx="2600">
                  <c:v>8.24</c:v>
                </c:pt>
                <c:pt idx="2601">
                  <c:v>8.23</c:v>
                </c:pt>
                <c:pt idx="2602">
                  <c:v>8.23</c:v>
                </c:pt>
                <c:pt idx="2603">
                  <c:v>8.23</c:v>
                </c:pt>
                <c:pt idx="2604">
                  <c:v>8.2100000000000009</c:v>
                </c:pt>
                <c:pt idx="2605">
                  <c:v>8.2200000000000006</c:v>
                </c:pt>
                <c:pt idx="2606">
                  <c:v>8.2200000000000006</c:v>
                </c:pt>
                <c:pt idx="2607">
                  <c:v>8.2200000000000006</c:v>
                </c:pt>
                <c:pt idx="2608">
                  <c:v>8.2200000000000006</c:v>
                </c:pt>
                <c:pt idx="2609">
                  <c:v>8.2100000000000009</c:v>
                </c:pt>
                <c:pt idx="2610">
                  <c:v>8.2100000000000009</c:v>
                </c:pt>
                <c:pt idx="2611">
                  <c:v>8.2100000000000009</c:v>
                </c:pt>
                <c:pt idx="2612">
                  <c:v>8.19</c:v>
                </c:pt>
                <c:pt idx="2613">
                  <c:v>8.19</c:v>
                </c:pt>
                <c:pt idx="2614">
                  <c:v>8.18</c:v>
                </c:pt>
                <c:pt idx="2615">
                  <c:v>8.18</c:v>
                </c:pt>
                <c:pt idx="2616">
                  <c:v>8.16</c:v>
                </c:pt>
                <c:pt idx="2617">
                  <c:v>8.18</c:v>
                </c:pt>
                <c:pt idx="2618">
                  <c:v>8.17</c:v>
                </c:pt>
                <c:pt idx="2619">
                  <c:v>8.17</c:v>
                </c:pt>
                <c:pt idx="2620">
                  <c:v>8.16</c:v>
                </c:pt>
                <c:pt idx="2621">
                  <c:v>8.16</c:v>
                </c:pt>
                <c:pt idx="2622">
                  <c:v>8.16</c:v>
                </c:pt>
                <c:pt idx="2623">
                  <c:v>8.15</c:v>
                </c:pt>
                <c:pt idx="2624">
                  <c:v>8.16</c:v>
                </c:pt>
                <c:pt idx="2625">
                  <c:v>8.16</c:v>
                </c:pt>
                <c:pt idx="2626">
                  <c:v>8.16</c:v>
                </c:pt>
                <c:pt idx="2627">
                  <c:v>8.15</c:v>
                </c:pt>
                <c:pt idx="2628">
                  <c:v>8.15</c:v>
                </c:pt>
                <c:pt idx="2629">
                  <c:v>8.16</c:v>
                </c:pt>
                <c:pt idx="2630">
                  <c:v>8.17</c:v>
                </c:pt>
                <c:pt idx="2631">
                  <c:v>8.16</c:v>
                </c:pt>
                <c:pt idx="2632">
                  <c:v>8.15</c:v>
                </c:pt>
                <c:pt idx="2633">
                  <c:v>8.14</c:v>
                </c:pt>
                <c:pt idx="2634">
                  <c:v>8.16</c:v>
                </c:pt>
                <c:pt idx="2635">
                  <c:v>8.19</c:v>
                </c:pt>
                <c:pt idx="2636">
                  <c:v>8.16</c:v>
                </c:pt>
                <c:pt idx="2637">
                  <c:v>8.16</c:v>
                </c:pt>
                <c:pt idx="2638">
                  <c:v>8.16</c:v>
                </c:pt>
                <c:pt idx="2639">
                  <c:v>8.16</c:v>
                </c:pt>
                <c:pt idx="2640">
                  <c:v>8.14</c:v>
                </c:pt>
                <c:pt idx="2641">
                  <c:v>8.15</c:v>
                </c:pt>
                <c:pt idx="2642">
                  <c:v>8.1300000000000008</c:v>
                </c:pt>
                <c:pt idx="2643">
                  <c:v>8.14</c:v>
                </c:pt>
                <c:pt idx="2644">
                  <c:v>8.15</c:v>
                </c:pt>
                <c:pt idx="2645">
                  <c:v>8.15</c:v>
                </c:pt>
                <c:pt idx="2646">
                  <c:v>8.1300000000000008</c:v>
                </c:pt>
                <c:pt idx="2647">
                  <c:v>8.14</c:v>
                </c:pt>
                <c:pt idx="2648">
                  <c:v>8.15</c:v>
                </c:pt>
                <c:pt idx="2649">
                  <c:v>8.16</c:v>
                </c:pt>
                <c:pt idx="2650">
                  <c:v>8.15</c:v>
                </c:pt>
                <c:pt idx="2651">
                  <c:v>8.16</c:v>
                </c:pt>
                <c:pt idx="2652">
                  <c:v>8.15</c:v>
                </c:pt>
                <c:pt idx="2653">
                  <c:v>8.15</c:v>
                </c:pt>
                <c:pt idx="2654">
                  <c:v>8.14</c:v>
                </c:pt>
                <c:pt idx="2655">
                  <c:v>8.15</c:v>
                </c:pt>
                <c:pt idx="2656">
                  <c:v>8.14</c:v>
                </c:pt>
                <c:pt idx="2657">
                  <c:v>8.15</c:v>
                </c:pt>
                <c:pt idx="2658">
                  <c:v>8.16</c:v>
                </c:pt>
                <c:pt idx="2659">
                  <c:v>8.14</c:v>
                </c:pt>
                <c:pt idx="2660">
                  <c:v>8.15</c:v>
                </c:pt>
                <c:pt idx="2661">
                  <c:v>8.14</c:v>
                </c:pt>
                <c:pt idx="2662">
                  <c:v>8.1300000000000008</c:v>
                </c:pt>
                <c:pt idx="2663">
                  <c:v>8.14</c:v>
                </c:pt>
                <c:pt idx="2664">
                  <c:v>8.14</c:v>
                </c:pt>
                <c:pt idx="2665">
                  <c:v>8.14</c:v>
                </c:pt>
                <c:pt idx="2666">
                  <c:v>8.15</c:v>
                </c:pt>
                <c:pt idx="2667">
                  <c:v>8.15</c:v>
                </c:pt>
                <c:pt idx="2668">
                  <c:v>8.17</c:v>
                </c:pt>
                <c:pt idx="2669">
                  <c:v>8.18</c:v>
                </c:pt>
                <c:pt idx="2670">
                  <c:v>8.18</c:v>
                </c:pt>
                <c:pt idx="2671">
                  <c:v>8.18</c:v>
                </c:pt>
                <c:pt idx="2672">
                  <c:v>8.19</c:v>
                </c:pt>
                <c:pt idx="2673">
                  <c:v>8.19</c:v>
                </c:pt>
                <c:pt idx="2674">
                  <c:v>8.1999999999999993</c:v>
                </c:pt>
                <c:pt idx="2675">
                  <c:v>8.1999999999999993</c:v>
                </c:pt>
                <c:pt idx="2676">
                  <c:v>8.1999999999999993</c:v>
                </c:pt>
                <c:pt idx="2677">
                  <c:v>8.2100000000000009</c:v>
                </c:pt>
                <c:pt idx="2678">
                  <c:v>8.1999999999999993</c:v>
                </c:pt>
                <c:pt idx="2679">
                  <c:v>8.2100000000000009</c:v>
                </c:pt>
                <c:pt idx="2680">
                  <c:v>8.1999999999999993</c:v>
                </c:pt>
                <c:pt idx="2681">
                  <c:v>8.2100000000000009</c:v>
                </c:pt>
                <c:pt idx="2682">
                  <c:v>8.2100000000000009</c:v>
                </c:pt>
                <c:pt idx="2683">
                  <c:v>8.2100000000000009</c:v>
                </c:pt>
                <c:pt idx="2684">
                  <c:v>8.2100000000000009</c:v>
                </c:pt>
                <c:pt idx="2685">
                  <c:v>8.2100000000000009</c:v>
                </c:pt>
                <c:pt idx="2686">
                  <c:v>8.2100000000000009</c:v>
                </c:pt>
                <c:pt idx="2687">
                  <c:v>8.2200000000000006</c:v>
                </c:pt>
                <c:pt idx="2688">
                  <c:v>8.2200000000000006</c:v>
                </c:pt>
                <c:pt idx="2689">
                  <c:v>8.2200000000000006</c:v>
                </c:pt>
                <c:pt idx="2690">
                  <c:v>8.2200000000000006</c:v>
                </c:pt>
                <c:pt idx="2691">
                  <c:v>8.2200000000000006</c:v>
                </c:pt>
                <c:pt idx="2692">
                  <c:v>8.23</c:v>
                </c:pt>
                <c:pt idx="2693">
                  <c:v>8.23</c:v>
                </c:pt>
                <c:pt idx="2694">
                  <c:v>8.24</c:v>
                </c:pt>
                <c:pt idx="2695">
                  <c:v>8.26</c:v>
                </c:pt>
                <c:pt idx="2696">
                  <c:v>8.25</c:v>
                </c:pt>
                <c:pt idx="2697">
                  <c:v>8.27</c:v>
                </c:pt>
                <c:pt idx="2698">
                  <c:v>8.2799999999999994</c:v>
                </c:pt>
                <c:pt idx="2699">
                  <c:v>8.32</c:v>
                </c:pt>
                <c:pt idx="2700">
                  <c:v>8.34</c:v>
                </c:pt>
                <c:pt idx="2701">
                  <c:v>8.36</c:v>
                </c:pt>
                <c:pt idx="2702">
                  <c:v>8.3699999999999992</c:v>
                </c:pt>
                <c:pt idx="2703">
                  <c:v>8.39</c:v>
                </c:pt>
                <c:pt idx="2704">
                  <c:v>8.4</c:v>
                </c:pt>
                <c:pt idx="2705">
                  <c:v>8.4</c:v>
                </c:pt>
                <c:pt idx="2706">
                  <c:v>8.41</c:v>
                </c:pt>
                <c:pt idx="2707">
                  <c:v>8.43</c:v>
                </c:pt>
                <c:pt idx="2708">
                  <c:v>8.43</c:v>
                </c:pt>
                <c:pt idx="2709">
                  <c:v>8.44</c:v>
                </c:pt>
                <c:pt idx="2710">
                  <c:v>8.4600000000000009</c:v>
                </c:pt>
                <c:pt idx="2711">
                  <c:v>8.48</c:v>
                </c:pt>
                <c:pt idx="2712">
                  <c:v>8.49</c:v>
                </c:pt>
                <c:pt idx="2713">
                  <c:v>8.51</c:v>
                </c:pt>
                <c:pt idx="2714">
                  <c:v>8.52</c:v>
                </c:pt>
                <c:pt idx="2715">
                  <c:v>8.5399999999999991</c:v>
                </c:pt>
                <c:pt idx="2716">
                  <c:v>8.5500000000000007</c:v>
                </c:pt>
                <c:pt idx="2717">
                  <c:v>8.56</c:v>
                </c:pt>
                <c:pt idx="2718">
                  <c:v>8.58</c:v>
                </c:pt>
                <c:pt idx="2719">
                  <c:v>8.59</c:v>
                </c:pt>
                <c:pt idx="2720">
                  <c:v>8.61</c:v>
                </c:pt>
                <c:pt idx="2721">
                  <c:v>8.6199999999999992</c:v>
                </c:pt>
                <c:pt idx="2722">
                  <c:v>8.6300000000000008</c:v>
                </c:pt>
                <c:pt idx="2723">
                  <c:v>8.65</c:v>
                </c:pt>
                <c:pt idx="2724">
                  <c:v>8.67</c:v>
                </c:pt>
                <c:pt idx="2725">
                  <c:v>8.69</c:v>
                </c:pt>
                <c:pt idx="2726">
                  <c:v>8.7100000000000009</c:v>
                </c:pt>
                <c:pt idx="2727">
                  <c:v>8.74</c:v>
                </c:pt>
                <c:pt idx="2728">
                  <c:v>8.77</c:v>
                </c:pt>
                <c:pt idx="2729">
                  <c:v>8.8000000000000007</c:v>
                </c:pt>
                <c:pt idx="2730">
                  <c:v>8.84</c:v>
                </c:pt>
                <c:pt idx="2731">
                  <c:v>8.89</c:v>
                </c:pt>
                <c:pt idx="2732">
                  <c:v>8.94</c:v>
                </c:pt>
                <c:pt idx="2733">
                  <c:v>9</c:v>
                </c:pt>
                <c:pt idx="2734">
                  <c:v>9.07</c:v>
                </c:pt>
                <c:pt idx="2735">
                  <c:v>9.14</c:v>
                </c:pt>
                <c:pt idx="2736">
                  <c:v>9.2100000000000009</c:v>
                </c:pt>
                <c:pt idx="2737">
                  <c:v>9.3000000000000007</c:v>
                </c:pt>
                <c:pt idx="2738">
                  <c:v>9.39</c:v>
                </c:pt>
                <c:pt idx="2739">
                  <c:v>9.49</c:v>
                </c:pt>
                <c:pt idx="2740">
                  <c:v>9.58</c:v>
                </c:pt>
                <c:pt idx="2741">
                  <c:v>9.68</c:v>
                </c:pt>
                <c:pt idx="2742">
                  <c:v>9.7799999999999994</c:v>
                </c:pt>
                <c:pt idx="2743">
                  <c:v>9.8699999999999992</c:v>
                </c:pt>
                <c:pt idx="2744">
                  <c:v>9.9499999999999993</c:v>
                </c:pt>
                <c:pt idx="2745">
                  <c:v>10.029999999999999</c:v>
                </c:pt>
                <c:pt idx="2746">
                  <c:v>10.119999999999999</c:v>
                </c:pt>
                <c:pt idx="2747">
                  <c:v>10.210000000000001</c:v>
                </c:pt>
                <c:pt idx="2748">
                  <c:v>10.29</c:v>
                </c:pt>
                <c:pt idx="2749">
                  <c:v>10.36</c:v>
                </c:pt>
                <c:pt idx="2750">
                  <c:v>10.44</c:v>
                </c:pt>
                <c:pt idx="2751">
                  <c:v>10.5</c:v>
                </c:pt>
                <c:pt idx="2752">
                  <c:v>10.57</c:v>
                </c:pt>
                <c:pt idx="2753">
                  <c:v>10.63</c:v>
                </c:pt>
                <c:pt idx="2754">
                  <c:v>10.67</c:v>
                </c:pt>
                <c:pt idx="2755">
                  <c:v>10.73</c:v>
                </c:pt>
                <c:pt idx="2756">
                  <c:v>10.78</c:v>
                </c:pt>
                <c:pt idx="2757">
                  <c:v>10.82</c:v>
                </c:pt>
                <c:pt idx="2758">
                  <c:v>10.87</c:v>
                </c:pt>
                <c:pt idx="2759">
                  <c:v>10.91</c:v>
                </c:pt>
                <c:pt idx="2760">
                  <c:v>10.95</c:v>
                </c:pt>
                <c:pt idx="2761">
                  <c:v>10.99</c:v>
                </c:pt>
                <c:pt idx="2762">
                  <c:v>11.02</c:v>
                </c:pt>
                <c:pt idx="2763">
                  <c:v>11.06</c:v>
                </c:pt>
                <c:pt idx="2764">
                  <c:v>11.1</c:v>
                </c:pt>
                <c:pt idx="2765">
                  <c:v>11.13</c:v>
                </c:pt>
                <c:pt idx="2766">
                  <c:v>11.17</c:v>
                </c:pt>
                <c:pt idx="2767">
                  <c:v>11.21</c:v>
                </c:pt>
                <c:pt idx="2768">
                  <c:v>11.25</c:v>
                </c:pt>
                <c:pt idx="2769">
                  <c:v>11.27</c:v>
                </c:pt>
                <c:pt idx="2770">
                  <c:v>11.3</c:v>
                </c:pt>
                <c:pt idx="2771">
                  <c:v>11.33</c:v>
                </c:pt>
                <c:pt idx="2772">
                  <c:v>11.35</c:v>
                </c:pt>
                <c:pt idx="2773">
                  <c:v>11.37</c:v>
                </c:pt>
                <c:pt idx="2774">
                  <c:v>11.39</c:v>
                </c:pt>
                <c:pt idx="2775">
                  <c:v>11.4</c:v>
                </c:pt>
                <c:pt idx="2776">
                  <c:v>11.42</c:v>
                </c:pt>
                <c:pt idx="2777">
                  <c:v>11.43</c:v>
                </c:pt>
                <c:pt idx="2778">
                  <c:v>11.45</c:v>
                </c:pt>
                <c:pt idx="2779">
                  <c:v>11.47</c:v>
                </c:pt>
                <c:pt idx="2780">
                  <c:v>11.49</c:v>
                </c:pt>
                <c:pt idx="2781">
                  <c:v>11.5</c:v>
                </c:pt>
                <c:pt idx="2782">
                  <c:v>11.52</c:v>
                </c:pt>
                <c:pt idx="2783">
                  <c:v>11.52</c:v>
                </c:pt>
                <c:pt idx="2784">
                  <c:v>11.54</c:v>
                </c:pt>
                <c:pt idx="2785">
                  <c:v>11.55</c:v>
                </c:pt>
                <c:pt idx="2786">
                  <c:v>11.56</c:v>
                </c:pt>
                <c:pt idx="2787">
                  <c:v>11.57</c:v>
                </c:pt>
                <c:pt idx="2788">
                  <c:v>11.58</c:v>
                </c:pt>
                <c:pt idx="2789">
                  <c:v>11.59</c:v>
                </c:pt>
                <c:pt idx="2790">
                  <c:v>11.6</c:v>
                </c:pt>
                <c:pt idx="2791">
                  <c:v>11.61</c:v>
                </c:pt>
                <c:pt idx="2792">
                  <c:v>11.63</c:v>
                </c:pt>
                <c:pt idx="2793">
                  <c:v>11.65</c:v>
                </c:pt>
                <c:pt idx="2794">
                  <c:v>11.66</c:v>
                </c:pt>
                <c:pt idx="2795">
                  <c:v>11.67</c:v>
                </c:pt>
                <c:pt idx="2796">
                  <c:v>11.68</c:v>
                </c:pt>
                <c:pt idx="2797">
                  <c:v>11.69</c:v>
                </c:pt>
                <c:pt idx="2798">
                  <c:v>11.7</c:v>
                </c:pt>
                <c:pt idx="2799">
                  <c:v>11.71</c:v>
                </c:pt>
                <c:pt idx="2800">
                  <c:v>11.71</c:v>
                </c:pt>
                <c:pt idx="2801">
                  <c:v>11.72</c:v>
                </c:pt>
                <c:pt idx="2802">
                  <c:v>11.73</c:v>
                </c:pt>
                <c:pt idx="2803">
                  <c:v>11.74</c:v>
                </c:pt>
                <c:pt idx="2804">
                  <c:v>11.75</c:v>
                </c:pt>
                <c:pt idx="2805">
                  <c:v>11.76</c:v>
                </c:pt>
                <c:pt idx="2806">
                  <c:v>11.76</c:v>
                </c:pt>
                <c:pt idx="2807">
                  <c:v>11.77</c:v>
                </c:pt>
                <c:pt idx="2808">
                  <c:v>11.77</c:v>
                </c:pt>
                <c:pt idx="2809">
                  <c:v>11.78</c:v>
                </c:pt>
                <c:pt idx="2810">
                  <c:v>11.79</c:v>
                </c:pt>
                <c:pt idx="2811">
                  <c:v>11.8</c:v>
                </c:pt>
                <c:pt idx="2812">
                  <c:v>11.8</c:v>
                </c:pt>
                <c:pt idx="2813">
                  <c:v>11.81</c:v>
                </c:pt>
                <c:pt idx="2814">
                  <c:v>11.81</c:v>
                </c:pt>
                <c:pt idx="2815">
                  <c:v>11.82</c:v>
                </c:pt>
                <c:pt idx="2816">
                  <c:v>11.82</c:v>
                </c:pt>
                <c:pt idx="2817">
                  <c:v>11.82</c:v>
                </c:pt>
                <c:pt idx="2818">
                  <c:v>11.83</c:v>
                </c:pt>
                <c:pt idx="2819">
                  <c:v>11.82</c:v>
                </c:pt>
                <c:pt idx="2820">
                  <c:v>11.83</c:v>
                </c:pt>
                <c:pt idx="2821">
                  <c:v>11.83</c:v>
                </c:pt>
                <c:pt idx="2822">
                  <c:v>11.83</c:v>
                </c:pt>
                <c:pt idx="2823">
                  <c:v>11.83</c:v>
                </c:pt>
                <c:pt idx="2824">
                  <c:v>11.84</c:v>
                </c:pt>
                <c:pt idx="2825">
                  <c:v>11.83</c:v>
                </c:pt>
                <c:pt idx="2826">
                  <c:v>11.85</c:v>
                </c:pt>
                <c:pt idx="2827">
                  <c:v>11.85</c:v>
                </c:pt>
                <c:pt idx="2828">
                  <c:v>11.85</c:v>
                </c:pt>
                <c:pt idx="2829">
                  <c:v>11.85</c:v>
                </c:pt>
                <c:pt idx="2830">
                  <c:v>11.85</c:v>
                </c:pt>
                <c:pt idx="2831">
                  <c:v>11.85</c:v>
                </c:pt>
                <c:pt idx="2832">
                  <c:v>11.85</c:v>
                </c:pt>
                <c:pt idx="2833">
                  <c:v>11.85</c:v>
                </c:pt>
                <c:pt idx="2834">
                  <c:v>11.85</c:v>
                </c:pt>
                <c:pt idx="2835">
                  <c:v>11.86</c:v>
                </c:pt>
                <c:pt idx="2836">
                  <c:v>11.86</c:v>
                </c:pt>
                <c:pt idx="2837">
                  <c:v>11.85</c:v>
                </c:pt>
                <c:pt idx="2838">
                  <c:v>11.86</c:v>
                </c:pt>
                <c:pt idx="2839">
                  <c:v>11.85</c:v>
                </c:pt>
                <c:pt idx="2840">
                  <c:v>11.85</c:v>
                </c:pt>
                <c:pt idx="2841">
                  <c:v>11.85</c:v>
                </c:pt>
                <c:pt idx="2842">
                  <c:v>11.83</c:v>
                </c:pt>
                <c:pt idx="2843">
                  <c:v>11.84</c:v>
                </c:pt>
                <c:pt idx="2844">
                  <c:v>11.83</c:v>
                </c:pt>
                <c:pt idx="2845">
                  <c:v>11.84</c:v>
                </c:pt>
                <c:pt idx="2846">
                  <c:v>11.84</c:v>
                </c:pt>
                <c:pt idx="2847">
                  <c:v>11.83</c:v>
                </c:pt>
                <c:pt idx="2848">
                  <c:v>11.83</c:v>
                </c:pt>
                <c:pt idx="2849">
                  <c:v>11.83</c:v>
                </c:pt>
                <c:pt idx="2850">
                  <c:v>11.82</c:v>
                </c:pt>
                <c:pt idx="2851">
                  <c:v>11.82</c:v>
                </c:pt>
                <c:pt idx="2852">
                  <c:v>11.81</c:v>
                </c:pt>
                <c:pt idx="2853">
                  <c:v>11.81</c:v>
                </c:pt>
                <c:pt idx="2854">
                  <c:v>11.81</c:v>
                </c:pt>
                <c:pt idx="2855">
                  <c:v>11.8</c:v>
                </c:pt>
                <c:pt idx="2856">
                  <c:v>11.8</c:v>
                </c:pt>
                <c:pt idx="2857">
                  <c:v>11.79</c:v>
                </c:pt>
                <c:pt idx="2858">
                  <c:v>11.79</c:v>
                </c:pt>
                <c:pt idx="2859">
                  <c:v>11.78</c:v>
                </c:pt>
                <c:pt idx="2860">
                  <c:v>11.78</c:v>
                </c:pt>
                <c:pt idx="2861">
                  <c:v>11.77</c:v>
                </c:pt>
                <c:pt idx="2862">
                  <c:v>11.77</c:v>
                </c:pt>
                <c:pt idx="2863">
                  <c:v>11.76</c:v>
                </c:pt>
                <c:pt idx="2864">
                  <c:v>11.75</c:v>
                </c:pt>
                <c:pt idx="2865">
                  <c:v>11.75</c:v>
                </c:pt>
                <c:pt idx="2866">
                  <c:v>11.74</c:v>
                </c:pt>
                <c:pt idx="2867">
                  <c:v>11.74</c:v>
                </c:pt>
                <c:pt idx="2868">
                  <c:v>11.73</c:v>
                </c:pt>
                <c:pt idx="2869">
                  <c:v>11.72</c:v>
                </c:pt>
                <c:pt idx="2870">
                  <c:v>11.73</c:v>
                </c:pt>
                <c:pt idx="2871">
                  <c:v>11.72</c:v>
                </c:pt>
                <c:pt idx="2872">
                  <c:v>11.71</c:v>
                </c:pt>
                <c:pt idx="2873">
                  <c:v>11.7</c:v>
                </c:pt>
                <c:pt idx="2874">
                  <c:v>11.69</c:v>
                </c:pt>
                <c:pt idx="2875">
                  <c:v>11.69</c:v>
                </c:pt>
                <c:pt idx="2876">
                  <c:v>11.68</c:v>
                </c:pt>
                <c:pt idx="2877">
                  <c:v>11.68</c:v>
                </c:pt>
                <c:pt idx="2878">
                  <c:v>11.67</c:v>
                </c:pt>
                <c:pt idx="2879">
                  <c:v>11.66</c:v>
                </c:pt>
                <c:pt idx="2880">
                  <c:v>11.65</c:v>
                </c:pt>
                <c:pt idx="2881">
                  <c:v>11.64</c:v>
                </c:pt>
                <c:pt idx="2882">
                  <c:v>11.63</c:v>
                </c:pt>
                <c:pt idx="2883">
                  <c:v>11.62</c:v>
                </c:pt>
                <c:pt idx="2884">
                  <c:v>11.61</c:v>
                </c:pt>
                <c:pt idx="2885">
                  <c:v>11.6</c:v>
                </c:pt>
                <c:pt idx="2886">
                  <c:v>11.59</c:v>
                </c:pt>
                <c:pt idx="2887">
                  <c:v>11.58</c:v>
                </c:pt>
                <c:pt idx="2888">
                  <c:v>11.57</c:v>
                </c:pt>
                <c:pt idx="2889">
                  <c:v>11.56</c:v>
                </c:pt>
                <c:pt idx="2890">
                  <c:v>11.54</c:v>
                </c:pt>
                <c:pt idx="2891">
                  <c:v>11.53</c:v>
                </c:pt>
                <c:pt idx="2892">
                  <c:v>11.52</c:v>
                </c:pt>
                <c:pt idx="2893">
                  <c:v>11.51</c:v>
                </c:pt>
                <c:pt idx="2894">
                  <c:v>11.5</c:v>
                </c:pt>
                <c:pt idx="2895">
                  <c:v>11.49</c:v>
                </c:pt>
                <c:pt idx="2896">
                  <c:v>11.48</c:v>
                </c:pt>
                <c:pt idx="2897">
                  <c:v>11.47</c:v>
                </c:pt>
                <c:pt idx="2898">
                  <c:v>11.45</c:v>
                </c:pt>
                <c:pt idx="2899">
                  <c:v>11.44</c:v>
                </c:pt>
                <c:pt idx="2900">
                  <c:v>11.42</c:v>
                </c:pt>
                <c:pt idx="2901">
                  <c:v>11.41</c:v>
                </c:pt>
                <c:pt idx="2902">
                  <c:v>11.39</c:v>
                </c:pt>
                <c:pt idx="2903">
                  <c:v>11.38</c:v>
                </c:pt>
                <c:pt idx="2904">
                  <c:v>11.37</c:v>
                </c:pt>
                <c:pt idx="2905">
                  <c:v>11.35</c:v>
                </c:pt>
                <c:pt idx="2906">
                  <c:v>11.33</c:v>
                </c:pt>
                <c:pt idx="2907">
                  <c:v>11.32</c:v>
                </c:pt>
                <c:pt idx="2908">
                  <c:v>11.3</c:v>
                </c:pt>
                <c:pt idx="2909">
                  <c:v>11.28</c:v>
                </c:pt>
                <c:pt idx="2910">
                  <c:v>11.27</c:v>
                </c:pt>
                <c:pt idx="2911">
                  <c:v>11.25</c:v>
                </c:pt>
                <c:pt idx="2912">
                  <c:v>11.24</c:v>
                </c:pt>
                <c:pt idx="2913">
                  <c:v>11.22</c:v>
                </c:pt>
                <c:pt idx="2914">
                  <c:v>11.2</c:v>
                </c:pt>
                <c:pt idx="2915">
                  <c:v>11.18</c:v>
                </c:pt>
                <c:pt idx="2916">
                  <c:v>11.16</c:v>
                </c:pt>
                <c:pt idx="2917">
                  <c:v>11.14</c:v>
                </c:pt>
                <c:pt idx="2918">
                  <c:v>11.12</c:v>
                </c:pt>
                <c:pt idx="2919">
                  <c:v>11.1</c:v>
                </c:pt>
                <c:pt idx="2920">
                  <c:v>11.08</c:v>
                </c:pt>
                <c:pt idx="2921">
                  <c:v>11.06</c:v>
                </c:pt>
                <c:pt idx="2922">
                  <c:v>11.05</c:v>
                </c:pt>
                <c:pt idx="2923">
                  <c:v>11.02</c:v>
                </c:pt>
                <c:pt idx="2924">
                  <c:v>10.99</c:v>
                </c:pt>
                <c:pt idx="2925">
                  <c:v>10.98</c:v>
                </c:pt>
                <c:pt idx="2926">
                  <c:v>10.96</c:v>
                </c:pt>
                <c:pt idx="2927">
                  <c:v>10.94</c:v>
                </c:pt>
                <c:pt idx="2928">
                  <c:v>10.9</c:v>
                </c:pt>
                <c:pt idx="2929">
                  <c:v>10.88</c:v>
                </c:pt>
                <c:pt idx="2930">
                  <c:v>10.84</c:v>
                </c:pt>
                <c:pt idx="2931">
                  <c:v>10.85</c:v>
                </c:pt>
                <c:pt idx="2932">
                  <c:v>10.82</c:v>
                </c:pt>
                <c:pt idx="2933">
                  <c:v>10.76</c:v>
                </c:pt>
                <c:pt idx="2934">
                  <c:v>10.77</c:v>
                </c:pt>
                <c:pt idx="2935">
                  <c:v>10.7</c:v>
                </c:pt>
                <c:pt idx="2936">
                  <c:v>10.68</c:v>
                </c:pt>
                <c:pt idx="2937">
                  <c:v>10.7</c:v>
                </c:pt>
                <c:pt idx="2938">
                  <c:v>10.66</c:v>
                </c:pt>
                <c:pt idx="2939">
                  <c:v>10.61</c:v>
                </c:pt>
                <c:pt idx="2940">
                  <c:v>10.62</c:v>
                </c:pt>
                <c:pt idx="2941">
                  <c:v>10.58</c:v>
                </c:pt>
                <c:pt idx="2942">
                  <c:v>10.54</c:v>
                </c:pt>
                <c:pt idx="2943">
                  <c:v>10.52</c:v>
                </c:pt>
                <c:pt idx="2944">
                  <c:v>10.48</c:v>
                </c:pt>
                <c:pt idx="2945">
                  <c:v>10.46</c:v>
                </c:pt>
                <c:pt idx="2946">
                  <c:v>10.43</c:v>
                </c:pt>
                <c:pt idx="2947">
                  <c:v>10.42</c:v>
                </c:pt>
                <c:pt idx="2948">
                  <c:v>10.41</c:v>
                </c:pt>
                <c:pt idx="2949">
                  <c:v>10.38</c:v>
                </c:pt>
                <c:pt idx="2950">
                  <c:v>10.35</c:v>
                </c:pt>
                <c:pt idx="2951">
                  <c:v>10.32</c:v>
                </c:pt>
                <c:pt idx="2952">
                  <c:v>10.3</c:v>
                </c:pt>
                <c:pt idx="2953">
                  <c:v>10.27</c:v>
                </c:pt>
                <c:pt idx="2954">
                  <c:v>10.27</c:v>
                </c:pt>
                <c:pt idx="2955">
                  <c:v>10.24</c:v>
                </c:pt>
                <c:pt idx="2956">
                  <c:v>10.199999999999999</c:v>
                </c:pt>
                <c:pt idx="2957">
                  <c:v>10.220000000000001</c:v>
                </c:pt>
                <c:pt idx="2958">
                  <c:v>10.199999999999999</c:v>
                </c:pt>
                <c:pt idx="2959">
                  <c:v>10.17</c:v>
                </c:pt>
                <c:pt idx="2960">
                  <c:v>10.15</c:v>
                </c:pt>
                <c:pt idx="2961">
                  <c:v>10.14</c:v>
                </c:pt>
                <c:pt idx="2962">
                  <c:v>10.1</c:v>
                </c:pt>
                <c:pt idx="2963">
                  <c:v>10.09</c:v>
                </c:pt>
                <c:pt idx="2964">
                  <c:v>10.039999999999999</c:v>
                </c:pt>
                <c:pt idx="2965">
                  <c:v>10.01</c:v>
                </c:pt>
                <c:pt idx="2966">
                  <c:v>10.02</c:v>
                </c:pt>
                <c:pt idx="2967">
                  <c:v>9.98</c:v>
                </c:pt>
                <c:pt idx="2968">
                  <c:v>9.9499999999999993</c:v>
                </c:pt>
                <c:pt idx="2969">
                  <c:v>9.93</c:v>
                </c:pt>
                <c:pt idx="2970">
                  <c:v>9.93</c:v>
                </c:pt>
                <c:pt idx="2971">
                  <c:v>9.8800000000000008</c:v>
                </c:pt>
                <c:pt idx="2972">
                  <c:v>9.8699999999999992</c:v>
                </c:pt>
                <c:pt idx="2973">
                  <c:v>9.86</c:v>
                </c:pt>
                <c:pt idx="2974">
                  <c:v>9.84</c:v>
                </c:pt>
                <c:pt idx="2975">
                  <c:v>9.82</c:v>
                </c:pt>
                <c:pt idx="2976">
                  <c:v>9.76</c:v>
                </c:pt>
                <c:pt idx="2977">
                  <c:v>9.8000000000000007</c:v>
                </c:pt>
                <c:pt idx="2978">
                  <c:v>9.7799999999999994</c:v>
                </c:pt>
                <c:pt idx="2979">
                  <c:v>9.76</c:v>
                </c:pt>
                <c:pt idx="2980">
                  <c:v>9.74</c:v>
                </c:pt>
                <c:pt idx="2981">
                  <c:v>9.69</c:v>
                </c:pt>
                <c:pt idx="2982">
                  <c:v>9.68</c:v>
                </c:pt>
                <c:pt idx="2983">
                  <c:v>9.67</c:v>
                </c:pt>
                <c:pt idx="2984">
                  <c:v>9.64</c:v>
                </c:pt>
                <c:pt idx="2985">
                  <c:v>9.6199999999999992</c:v>
                </c:pt>
                <c:pt idx="2986">
                  <c:v>9.6199999999999992</c:v>
                </c:pt>
                <c:pt idx="2987">
                  <c:v>9.58</c:v>
                </c:pt>
                <c:pt idx="2988">
                  <c:v>9.58</c:v>
                </c:pt>
                <c:pt idx="2989">
                  <c:v>9.57</c:v>
                </c:pt>
                <c:pt idx="2990">
                  <c:v>9.5500000000000007</c:v>
                </c:pt>
                <c:pt idx="2991">
                  <c:v>9.56</c:v>
                </c:pt>
                <c:pt idx="2992">
                  <c:v>9.5500000000000007</c:v>
                </c:pt>
                <c:pt idx="2993">
                  <c:v>9.5399999999999991</c:v>
                </c:pt>
                <c:pt idx="2994">
                  <c:v>9.52</c:v>
                </c:pt>
                <c:pt idx="2995">
                  <c:v>9.51</c:v>
                </c:pt>
                <c:pt idx="2996">
                  <c:v>9.5</c:v>
                </c:pt>
                <c:pt idx="2997">
                  <c:v>9.48</c:v>
                </c:pt>
                <c:pt idx="2998">
                  <c:v>9.4700000000000006</c:v>
                </c:pt>
                <c:pt idx="2999">
                  <c:v>9.4600000000000009</c:v>
                </c:pt>
                <c:pt idx="3000">
                  <c:v>9.44</c:v>
                </c:pt>
                <c:pt idx="3001">
                  <c:v>9.43</c:v>
                </c:pt>
                <c:pt idx="3002">
                  <c:v>9.42</c:v>
                </c:pt>
                <c:pt idx="3003">
                  <c:v>9.39</c:v>
                </c:pt>
                <c:pt idx="3004">
                  <c:v>9.3699999999999992</c:v>
                </c:pt>
                <c:pt idx="3005">
                  <c:v>9.3800000000000008</c:v>
                </c:pt>
                <c:pt idx="3006">
                  <c:v>9.33</c:v>
                </c:pt>
                <c:pt idx="3007">
                  <c:v>9.32</c:v>
                </c:pt>
                <c:pt idx="3008">
                  <c:v>9.3000000000000007</c:v>
                </c:pt>
                <c:pt idx="3009">
                  <c:v>9.32</c:v>
                </c:pt>
                <c:pt idx="3010">
                  <c:v>9.32</c:v>
                </c:pt>
                <c:pt idx="3011">
                  <c:v>9.2899999999999991</c:v>
                </c:pt>
                <c:pt idx="3012">
                  <c:v>9.27</c:v>
                </c:pt>
                <c:pt idx="3013">
                  <c:v>9.24</c:v>
                </c:pt>
                <c:pt idx="3014">
                  <c:v>9.23</c:v>
                </c:pt>
                <c:pt idx="3015">
                  <c:v>9.23</c:v>
                </c:pt>
                <c:pt idx="3016">
                  <c:v>9.2100000000000009</c:v>
                </c:pt>
                <c:pt idx="3017">
                  <c:v>9.2100000000000009</c:v>
                </c:pt>
                <c:pt idx="3018">
                  <c:v>9.18</c:v>
                </c:pt>
                <c:pt idx="3019">
                  <c:v>9.17</c:v>
                </c:pt>
                <c:pt idx="3020">
                  <c:v>9.17</c:v>
                </c:pt>
                <c:pt idx="3021">
                  <c:v>9.15</c:v>
                </c:pt>
                <c:pt idx="3022">
                  <c:v>9.15</c:v>
                </c:pt>
                <c:pt idx="3023">
                  <c:v>9.15</c:v>
                </c:pt>
                <c:pt idx="3024">
                  <c:v>9.14</c:v>
                </c:pt>
                <c:pt idx="3025">
                  <c:v>9.1300000000000008</c:v>
                </c:pt>
                <c:pt idx="3026">
                  <c:v>9.11</c:v>
                </c:pt>
                <c:pt idx="3027">
                  <c:v>9.11</c:v>
                </c:pt>
                <c:pt idx="3028">
                  <c:v>9.1199999999999992</c:v>
                </c:pt>
                <c:pt idx="3029">
                  <c:v>9.1</c:v>
                </c:pt>
                <c:pt idx="3030">
                  <c:v>9.09</c:v>
                </c:pt>
                <c:pt idx="3031">
                  <c:v>9.08</c:v>
                </c:pt>
                <c:pt idx="3032">
                  <c:v>9.07</c:v>
                </c:pt>
                <c:pt idx="3033">
                  <c:v>9.08</c:v>
                </c:pt>
                <c:pt idx="3034">
                  <c:v>9.07</c:v>
                </c:pt>
                <c:pt idx="3035">
                  <c:v>9.06</c:v>
                </c:pt>
                <c:pt idx="3036">
                  <c:v>9.0399999999999991</c:v>
                </c:pt>
                <c:pt idx="3037">
                  <c:v>9.0299999999999994</c:v>
                </c:pt>
                <c:pt idx="3038">
                  <c:v>9.01</c:v>
                </c:pt>
                <c:pt idx="3039">
                  <c:v>9.01</c:v>
                </c:pt>
                <c:pt idx="3040">
                  <c:v>9</c:v>
                </c:pt>
                <c:pt idx="3041">
                  <c:v>8.99</c:v>
                </c:pt>
                <c:pt idx="3042">
                  <c:v>8.98</c:v>
                </c:pt>
                <c:pt idx="3043">
                  <c:v>9</c:v>
                </c:pt>
                <c:pt idx="3044">
                  <c:v>8.98</c:v>
                </c:pt>
                <c:pt idx="3045">
                  <c:v>8.9700000000000006</c:v>
                </c:pt>
                <c:pt idx="3046">
                  <c:v>8.9600000000000009</c:v>
                </c:pt>
                <c:pt idx="3047">
                  <c:v>8.9600000000000009</c:v>
                </c:pt>
                <c:pt idx="3048">
                  <c:v>8.9499999999999993</c:v>
                </c:pt>
                <c:pt idx="3049">
                  <c:v>8.9600000000000009</c:v>
                </c:pt>
                <c:pt idx="3050">
                  <c:v>8.9499999999999993</c:v>
                </c:pt>
                <c:pt idx="3051">
                  <c:v>8.9499999999999993</c:v>
                </c:pt>
                <c:pt idx="3052">
                  <c:v>8.94</c:v>
                </c:pt>
                <c:pt idx="3053">
                  <c:v>8.93</c:v>
                </c:pt>
                <c:pt idx="3054">
                  <c:v>8.91</c:v>
                </c:pt>
                <c:pt idx="3055">
                  <c:v>8.93</c:v>
                </c:pt>
                <c:pt idx="3056">
                  <c:v>8.91</c:v>
                </c:pt>
                <c:pt idx="3057">
                  <c:v>8.91</c:v>
                </c:pt>
                <c:pt idx="3058">
                  <c:v>8.9499999999999993</c:v>
                </c:pt>
                <c:pt idx="3059">
                  <c:v>8.94</c:v>
                </c:pt>
                <c:pt idx="3060">
                  <c:v>8.9</c:v>
                </c:pt>
                <c:pt idx="3061">
                  <c:v>8.8800000000000008</c:v>
                </c:pt>
                <c:pt idx="3062">
                  <c:v>8.9</c:v>
                </c:pt>
                <c:pt idx="3063">
                  <c:v>8.8800000000000008</c:v>
                </c:pt>
                <c:pt idx="3064">
                  <c:v>8.9</c:v>
                </c:pt>
                <c:pt idx="3065">
                  <c:v>8.91</c:v>
                </c:pt>
                <c:pt idx="3066">
                  <c:v>8.91</c:v>
                </c:pt>
                <c:pt idx="3067">
                  <c:v>8.8699999999999992</c:v>
                </c:pt>
                <c:pt idx="3068">
                  <c:v>8.89</c:v>
                </c:pt>
                <c:pt idx="3069">
                  <c:v>8.8800000000000008</c:v>
                </c:pt>
                <c:pt idx="3070">
                  <c:v>8.86</c:v>
                </c:pt>
                <c:pt idx="3071">
                  <c:v>8.89</c:v>
                </c:pt>
                <c:pt idx="3072">
                  <c:v>8.8699999999999992</c:v>
                </c:pt>
                <c:pt idx="3073">
                  <c:v>8.83</c:v>
                </c:pt>
                <c:pt idx="3074">
                  <c:v>8.82</c:v>
                </c:pt>
                <c:pt idx="3075">
                  <c:v>8.86</c:v>
                </c:pt>
                <c:pt idx="3076">
                  <c:v>8.85</c:v>
                </c:pt>
                <c:pt idx="3077">
                  <c:v>8.8699999999999992</c:v>
                </c:pt>
                <c:pt idx="3078">
                  <c:v>8.86</c:v>
                </c:pt>
                <c:pt idx="3079">
                  <c:v>8.8699999999999992</c:v>
                </c:pt>
                <c:pt idx="3080">
                  <c:v>8.86</c:v>
                </c:pt>
                <c:pt idx="3081">
                  <c:v>8.86</c:v>
                </c:pt>
                <c:pt idx="3082">
                  <c:v>8.86</c:v>
                </c:pt>
                <c:pt idx="3083">
                  <c:v>8.86</c:v>
                </c:pt>
                <c:pt idx="3084">
                  <c:v>8.86</c:v>
                </c:pt>
                <c:pt idx="3085">
                  <c:v>8.86</c:v>
                </c:pt>
                <c:pt idx="3086">
                  <c:v>8.86</c:v>
                </c:pt>
                <c:pt idx="3087">
                  <c:v>8.86</c:v>
                </c:pt>
                <c:pt idx="3088">
                  <c:v>8.85</c:v>
                </c:pt>
                <c:pt idx="3089">
                  <c:v>8.85</c:v>
                </c:pt>
                <c:pt idx="3090">
                  <c:v>8.85</c:v>
                </c:pt>
                <c:pt idx="3091">
                  <c:v>8.84</c:v>
                </c:pt>
                <c:pt idx="3092">
                  <c:v>8.84</c:v>
                </c:pt>
                <c:pt idx="3093">
                  <c:v>8.84</c:v>
                </c:pt>
                <c:pt idx="3094">
                  <c:v>8.83</c:v>
                </c:pt>
                <c:pt idx="3095">
                  <c:v>8.83</c:v>
                </c:pt>
                <c:pt idx="3096">
                  <c:v>8.83</c:v>
                </c:pt>
                <c:pt idx="3097">
                  <c:v>8.83</c:v>
                </c:pt>
                <c:pt idx="3098">
                  <c:v>8.82</c:v>
                </c:pt>
                <c:pt idx="3099">
                  <c:v>8.82</c:v>
                </c:pt>
                <c:pt idx="3100">
                  <c:v>8.82</c:v>
                </c:pt>
                <c:pt idx="3101">
                  <c:v>8.81</c:v>
                </c:pt>
                <c:pt idx="3102">
                  <c:v>8.81</c:v>
                </c:pt>
                <c:pt idx="3103">
                  <c:v>8.81</c:v>
                </c:pt>
                <c:pt idx="3104">
                  <c:v>8.81</c:v>
                </c:pt>
                <c:pt idx="3105">
                  <c:v>8.81</c:v>
                </c:pt>
                <c:pt idx="3106">
                  <c:v>8.81</c:v>
                </c:pt>
                <c:pt idx="3107">
                  <c:v>8.81</c:v>
                </c:pt>
                <c:pt idx="3108">
                  <c:v>8.81</c:v>
                </c:pt>
                <c:pt idx="3109">
                  <c:v>8.82</c:v>
                </c:pt>
                <c:pt idx="3110">
                  <c:v>8.81</c:v>
                </c:pt>
                <c:pt idx="3111">
                  <c:v>8.82</c:v>
                </c:pt>
                <c:pt idx="3112">
                  <c:v>8.82</c:v>
                </c:pt>
                <c:pt idx="3113">
                  <c:v>8.82</c:v>
                </c:pt>
                <c:pt idx="3114">
                  <c:v>8.82</c:v>
                </c:pt>
                <c:pt idx="3115">
                  <c:v>8.83</c:v>
                </c:pt>
                <c:pt idx="3116">
                  <c:v>8.83</c:v>
                </c:pt>
                <c:pt idx="3117">
                  <c:v>8.83</c:v>
                </c:pt>
                <c:pt idx="3118">
                  <c:v>8.83</c:v>
                </c:pt>
                <c:pt idx="3119">
                  <c:v>8.83</c:v>
                </c:pt>
                <c:pt idx="3120">
                  <c:v>8.83</c:v>
                </c:pt>
                <c:pt idx="3121">
                  <c:v>8.84</c:v>
                </c:pt>
                <c:pt idx="3122">
                  <c:v>8.84</c:v>
                </c:pt>
                <c:pt idx="3123">
                  <c:v>8.83</c:v>
                </c:pt>
                <c:pt idx="3124">
                  <c:v>8.84</c:v>
                </c:pt>
                <c:pt idx="3125">
                  <c:v>8.84</c:v>
                </c:pt>
                <c:pt idx="3126">
                  <c:v>8.83</c:v>
                </c:pt>
                <c:pt idx="3127">
                  <c:v>8.83</c:v>
                </c:pt>
                <c:pt idx="3128">
                  <c:v>8.83</c:v>
                </c:pt>
                <c:pt idx="3129">
                  <c:v>8.82</c:v>
                </c:pt>
                <c:pt idx="3130">
                  <c:v>8.82</c:v>
                </c:pt>
                <c:pt idx="3131">
                  <c:v>8.83</c:v>
                </c:pt>
                <c:pt idx="3132">
                  <c:v>8.83</c:v>
                </c:pt>
                <c:pt idx="3133">
                  <c:v>8.82</c:v>
                </c:pt>
                <c:pt idx="3134">
                  <c:v>8.82</c:v>
                </c:pt>
                <c:pt idx="3135">
                  <c:v>8.83</c:v>
                </c:pt>
                <c:pt idx="3136">
                  <c:v>8.82</c:v>
                </c:pt>
                <c:pt idx="3137">
                  <c:v>8.82</c:v>
                </c:pt>
                <c:pt idx="3138">
                  <c:v>8.82</c:v>
                </c:pt>
                <c:pt idx="3139">
                  <c:v>8.7899999999999991</c:v>
                </c:pt>
                <c:pt idx="3140">
                  <c:v>8.82</c:v>
                </c:pt>
                <c:pt idx="3141">
                  <c:v>8.82</c:v>
                </c:pt>
                <c:pt idx="3142">
                  <c:v>8.81</c:v>
                </c:pt>
                <c:pt idx="3143">
                  <c:v>8.81</c:v>
                </c:pt>
                <c:pt idx="3144">
                  <c:v>8.76</c:v>
                </c:pt>
                <c:pt idx="3145">
                  <c:v>8.8000000000000007</c:v>
                </c:pt>
                <c:pt idx="3146">
                  <c:v>8.7899999999999991</c:v>
                </c:pt>
                <c:pt idx="3147">
                  <c:v>8.7899999999999991</c:v>
                </c:pt>
                <c:pt idx="3148">
                  <c:v>8.7899999999999991</c:v>
                </c:pt>
                <c:pt idx="3149">
                  <c:v>8.7799999999999994</c:v>
                </c:pt>
                <c:pt idx="3150">
                  <c:v>8.7799999999999994</c:v>
                </c:pt>
                <c:pt idx="3151">
                  <c:v>8.77</c:v>
                </c:pt>
                <c:pt idx="3152">
                  <c:v>8.77</c:v>
                </c:pt>
                <c:pt idx="3153">
                  <c:v>8.76</c:v>
                </c:pt>
                <c:pt idx="3154">
                  <c:v>8.76</c:v>
                </c:pt>
                <c:pt idx="3155">
                  <c:v>8.76</c:v>
                </c:pt>
                <c:pt idx="3156">
                  <c:v>8.75</c:v>
                </c:pt>
                <c:pt idx="3157">
                  <c:v>8.75</c:v>
                </c:pt>
                <c:pt idx="3158">
                  <c:v>8.74</c:v>
                </c:pt>
                <c:pt idx="3159">
                  <c:v>8.74</c:v>
                </c:pt>
                <c:pt idx="3160">
                  <c:v>8.74</c:v>
                </c:pt>
                <c:pt idx="3161">
                  <c:v>8.73</c:v>
                </c:pt>
                <c:pt idx="3162">
                  <c:v>8.73</c:v>
                </c:pt>
                <c:pt idx="3163">
                  <c:v>8.73</c:v>
                </c:pt>
                <c:pt idx="3164">
                  <c:v>8.73</c:v>
                </c:pt>
                <c:pt idx="3165">
                  <c:v>8.7200000000000006</c:v>
                </c:pt>
                <c:pt idx="3166">
                  <c:v>8.7200000000000006</c:v>
                </c:pt>
                <c:pt idx="3167">
                  <c:v>8.7200000000000006</c:v>
                </c:pt>
                <c:pt idx="3168">
                  <c:v>8.7100000000000009</c:v>
                </c:pt>
                <c:pt idx="3169">
                  <c:v>8.7100000000000009</c:v>
                </c:pt>
                <c:pt idx="3170">
                  <c:v>8.7100000000000009</c:v>
                </c:pt>
                <c:pt idx="3171">
                  <c:v>8.7100000000000009</c:v>
                </c:pt>
                <c:pt idx="3172">
                  <c:v>8.7100000000000009</c:v>
                </c:pt>
                <c:pt idx="3173">
                  <c:v>8.6999999999999993</c:v>
                </c:pt>
                <c:pt idx="3174">
                  <c:v>8.7200000000000006</c:v>
                </c:pt>
                <c:pt idx="3175">
                  <c:v>8.77</c:v>
                </c:pt>
                <c:pt idx="3176">
                  <c:v>8.81</c:v>
                </c:pt>
                <c:pt idx="3177">
                  <c:v>8.84</c:v>
                </c:pt>
                <c:pt idx="3178">
                  <c:v>8.85</c:v>
                </c:pt>
                <c:pt idx="3179">
                  <c:v>8.85</c:v>
                </c:pt>
                <c:pt idx="3180">
                  <c:v>8.86</c:v>
                </c:pt>
                <c:pt idx="3181">
                  <c:v>8.86</c:v>
                </c:pt>
                <c:pt idx="3182">
                  <c:v>8.86</c:v>
                </c:pt>
                <c:pt idx="3183">
                  <c:v>8.86</c:v>
                </c:pt>
                <c:pt idx="3184">
                  <c:v>8.85</c:v>
                </c:pt>
                <c:pt idx="3185">
                  <c:v>8.86</c:v>
                </c:pt>
                <c:pt idx="3186">
                  <c:v>8.85</c:v>
                </c:pt>
                <c:pt idx="3187">
                  <c:v>8.86</c:v>
                </c:pt>
                <c:pt idx="3188">
                  <c:v>8.86</c:v>
                </c:pt>
                <c:pt idx="3189">
                  <c:v>8.86</c:v>
                </c:pt>
                <c:pt idx="3190">
                  <c:v>8.86</c:v>
                </c:pt>
                <c:pt idx="3191">
                  <c:v>8.86</c:v>
                </c:pt>
                <c:pt idx="3192">
                  <c:v>8.8699999999999992</c:v>
                </c:pt>
                <c:pt idx="3193">
                  <c:v>8.8699999999999992</c:v>
                </c:pt>
                <c:pt idx="3194">
                  <c:v>8.8699999999999992</c:v>
                </c:pt>
                <c:pt idx="3195">
                  <c:v>8.8800000000000008</c:v>
                </c:pt>
                <c:pt idx="3196">
                  <c:v>8.8800000000000008</c:v>
                </c:pt>
                <c:pt idx="3197">
                  <c:v>8.8699999999999992</c:v>
                </c:pt>
                <c:pt idx="3198">
                  <c:v>8.8699999999999992</c:v>
                </c:pt>
                <c:pt idx="3199">
                  <c:v>8.8699999999999992</c:v>
                </c:pt>
                <c:pt idx="3200">
                  <c:v>8.8699999999999992</c:v>
                </c:pt>
                <c:pt idx="3201">
                  <c:v>8.8699999999999992</c:v>
                </c:pt>
                <c:pt idx="3202">
                  <c:v>8.8699999999999992</c:v>
                </c:pt>
                <c:pt idx="3203">
                  <c:v>8.8699999999999992</c:v>
                </c:pt>
                <c:pt idx="3204">
                  <c:v>8.86</c:v>
                </c:pt>
                <c:pt idx="3205">
                  <c:v>8.86</c:v>
                </c:pt>
                <c:pt idx="3206">
                  <c:v>8.86</c:v>
                </c:pt>
                <c:pt idx="3207">
                  <c:v>8.85</c:v>
                </c:pt>
                <c:pt idx="3208">
                  <c:v>8.85</c:v>
                </c:pt>
                <c:pt idx="3209">
                  <c:v>8.85</c:v>
                </c:pt>
                <c:pt idx="3210">
                  <c:v>8.85</c:v>
                </c:pt>
                <c:pt idx="3211">
                  <c:v>8.84</c:v>
                </c:pt>
                <c:pt idx="3212">
                  <c:v>8.84</c:v>
                </c:pt>
                <c:pt idx="3213">
                  <c:v>8.84</c:v>
                </c:pt>
                <c:pt idx="3214">
                  <c:v>8.83</c:v>
                </c:pt>
                <c:pt idx="3215">
                  <c:v>8.83</c:v>
                </c:pt>
                <c:pt idx="3216">
                  <c:v>8.82</c:v>
                </c:pt>
                <c:pt idx="3217">
                  <c:v>8.82</c:v>
                </c:pt>
                <c:pt idx="3218">
                  <c:v>8.81</c:v>
                </c:pt>
                <c:pt idx="3219">
                  <c:v>8.8000000000000007</c:v>
                </c:pt>
                <c:pt idx="3220">
                  <c:v>8.81</c:v>
                </c:pt>
                <c:pt idx="3221">
                  <c:v>8.8000000000000007</c:v>
                </c:pt>
                <c:pt idx="3222">
                  <c:v>8.8000000000000007</c:v>
                </c:pt>
                <c:pt idx="3223">
                  <c:v>8.7899999999999991</c:v>
                </c:pt>
                <c:pt idx="3224">
                  <c:v>8.7799999999999994</c:v>
                </c:pt>
                <c:pt idx="3225">
                  <c:v>8.7799999999999994</c:v>
                </c:pt>
                <c:pt idx="3226">
                  <c:v>8.77</c:v>
                </c:pt>
                <c:pt idx="3227">
                  <c:v>8.77</c:v>
                </c:pt>
                <c:pt idx="3228">
                  <c:v>8.77</c:v>
                </c:pt>
                <c:pt idx="3229">
                  <c:v>8.77</c:v>
                </c:pt>
                <c:pt idx="3230">
                  <c:v>8.76</c:v>
                </c:pt>
                <c:pt idx="3231">
                  <c:v>8.76</c:v>
                </c:pt>
                <c:pt idx="3232">
                  <c:v>8.75</c:v>
                </c:pt>
                <c:pt idx="3233">
                  <c:v>8.75</c:v>
                </c:pt>
                <c:pt idx="3234">
                  <c:v>8.75</c:v>
                </c:pt>
                <c:pt idx="3235">
                  <c:v>8.75</c:v>
                </c:pt>
                <c:pt idx="3236">
                  <c:v>8.74</c:v>
                </c:pt>
                <c:pt idx="3237">
                  <c:v>8.74</c:v>
                </c:pt>
                <c:pt idx="3238">
                  <c:v>8.74</c:v>
                </c:pt>
                <c:pt idx="3239">
                  <c:v>8.74</c:v>
                </c:pt>
                <c:pt idx="3240">
                  <c:v>8.73</c:v>
                </c:pt>
                <c:pt idx="3241">
                  <c:v>8.73</c:v>
                </c:pt>
                <c:pt idx="3242">
                  <c:v>8.73</c:v>
                </c:pt>
                <c:pt idx="3243">
                  <c:v>8.73</c:v>
                </c:pt>
                <c:pt idx="3244">
                  <c:v>8.7200000000000006</c:v>
                </c:pt>
                <c:pt idx="3245">
                  <c:v>8.7100000000000009</c:v>
                </c:pt>
                <c:pt idx="3246">
                  <c:v>8.7100000000000009</c:v>
                </c:pt>
                <c:pt idx="3247">
                  <c:v>8.6999999999999993</c:v>
                </c:pt>
                <c:pt idx="3248">
                  <c:v>8.6999999999999993</c:v>
                </c:pt>
                <c:pt idx="3249">
                  <c:v>8.6999999999999993</c:v>
                </c:pt>
                <c:pt idx="3250">
                  <c:v>8.69</c:v>
                </c:pt>
                <c:pt idx="3251">
                  <c:v>8.69</c:v>
                </c:pt>
                <c:pt idx="3252">
                  <c:v>8.69</c:v>
                </c:pt>
                <c:pt idx="3253">
                  <c:v>8.69</c:v>
                </c:pt>
                <c:pt idx="3254">
                  <c:v>8.68</c:v>
                </c:pt>
                <c:pt idx="3255">
                  <c:v>8.68</c:v>
                </c:pt>
                <c:pt idx="3256">
                  <c:v>8.68</c:v>
                </c:pt>
                <c:pt idx="3257">
                  <c:v>8.68</c:v>
                </c:pt>
                <c:pt idx="3258">
                  <c:v>8.68</c:v>
                </c:pt>
                <c:pt idx="3259">
                  <c:v>8.67</c:v>
                </c:pt>
                <c:pt idx="3260">
                  <c:v>8.67</c:v>
                </c:pt>
                <c:pt idx="3261">
                  <c:v>8.67</c:v>
                </c:pt>
                <c:pt idx="3262">
                  <c:v>8.67</c:v>
                </c:pt>
                <c:pt idx="3263">
                  <c:v>8.66</c:v>
                </c:pt>
                <c:pt idx="3264">
                  <c:v>8.66</c:v>
                </c:pt>
                <c:pt idx="3265">
                  <c:v>8.66</c:v>
                </c:pt>
                <c:pt idx="3266">
                  <c:v>8.66</c:v>
                </c:pt>
                <c:pt idx="3267">
                  <c:v>8.65</c:v>
                </c:pt>
                <c:pt idx="3268">
                  <c:v>8.65</c:v>
                </c:pt>
                <c:pt idx="3269">
                  <c:v>8.65</c:v>
                </c:pt>
                <c:pt idx="3270">
                  <c:v>8.65</c:v>
                </c:pt>
                <c:pt idx="3271">
                  <c:v>8.65</c:v>
                </c:pt>
                <c:pt idx="3272">
                  <c:v>8.65</c:v>
                </c:pt>
                <c:pt idx="3273">
                  <c:v>8.64</c:v>
                </c:pt>
                <c:pt idx="3274">
                  <c:v>8.64</c:v>
                </c:pt>
                <c:pt idx="3275">
                  <c:v>8.64</c:v>
                </c:pt>
                <c:pt idx="3276">
                  <c:v>8.64</c:v>
                </c:pt>
                <c:pt idx="3277">
                  <c:v>8.64</c:v>
                </c:pt>
                <c:pt idx="3278">
                  <c:v>8.64</c:v>
                </c:pt>
                <c:pt idx="3279">
                  <c:v>8.6300000000000008</c:v>
                </c:pt>
                <c:pt idx="3280">
                  <c:v>8.6300000000000008</c:v>
                </c:pt>
                <c:pt idx="3281">
                  <c:v>8.6300000000000008</c:v>
                </c:pt>
                <c:pt idx="3282">
                  <c:v>8.6300000000000008</c:v>
                </c:pt>
                <c:pt idx="3283">
                  <c:v>8.6300000000000008</c:v>
                </c:pt>
                <c:pt idx="3284">
                  <c:v>8.6300000000000008</c:v>
                </c:pt>
                <c:pt idx="3285">
                  <c:v>8.6199999999999992</c:v>
                </c:pt>
                <c:pt idx="3286">
                  <c:v>8.6199999999999992</c:v>
                </c:pt>
                <c:pt idx="3287">
                  <c:v>8.6199999999999992</c:v>
                </c:pt>
                <c:pt idx="3288">
                  <c:v>8.6199999999999992</c:v>
                </c:pt>
                <c:pt idx="3289">
                  <c:v>8.6199999999999992</c:v>
                </c:pt>
                <c:pt idx="3290">
                  <c:v>8.61</c:v>
                </c:pt>
                <c:pt idx="3291">
                  <c:v>8.61</c:v>
                </c:pt>
                <c:pt idx="3292">
                  <c:v>8.61</c:v>
                </c:pt>
                <c:pt idx="3293">
                  <c:v>8.61</c:v>
                </c:pt>
                <c:pt idx="3294">
                  <c:v>8.61</c:v>
                </c:pt>
                <c:pt idx="3295">
                  <c:v>8.61</c:v>
                </c:pt>
                <c:pt idx="3296">
                  <c:v>8.57</c:v>
                </c:pt>
                <c:pt idx="3297">
                  <c:v>8.59</c:v>
                </c:pt>
                <c:pt idx="3298">
                  <c:v>8.56</c:v>
                </c:pt>
                <c:pt idx="3299">
                  <c:v>8.59</c:v>
                </c:pt>
                <c:pt idx="3300">
                  <c:v>8.58</c:v>
                </c:pt>
                <c:pt idx="3301">
                  <c:v>8.58</c:v>
                </c:pt>
                <c:pt idx="3302">
                  <c:v>8.58</c:v>
                </c:pt>
                <c:pt idx="3303">
                  <c:v>8.5399999999999991</c:v>
                </c:pt>
                <c:pt idx="3304">
                  <c:v>8.56</c:v>
                </c:pt>
                <c:pt idx="3305">
                  <c:v>8.59</c:v>
                </c:pt>
                <c:pt idx="3306">
                  <c:v>8.58</c:v>
                </c:pt>
                <c:pt idx="3307">
                  <c:v>8.58</c:v>
                </c:pt>
                <c:pt idx="3308">
                  <c:v>8.58</c:v>
                </c:pt>
                <c:pt idx="3309">
                  <c:v>8.56</c:v>
                </c:pt>
                <c:pt idx="3310">
                  <c:v>8.58</c:v>
                </c:pt>
                <c:pt idx="3311">
                  <c:v>8.5500000000000007</c:v>
                </c:pt>
                <c:pt idx="3312">
                  <c:v>8.5500000000000007</c:v>
                </c:pt>
                <c:pt idx="3313">
                  <c:v>8.57</c:v>
                </c:pt>
                <c:pt idx="3314">
                  <c:v>8.57</c:v>
                </c:pt>
                <c:pt idx="3315">
                  <c:v>8.5500000000000007</c:v>
                </c:pt>
                <c:pt idx="3316">
                  <c:v>8.57</c:v>
                </c:pt>
                <c:pt idx="3317">
                  <c:v>8.5299999999999994</c:v>
                </c:pt>
                <c:pt idx="3318">
                  <c:v>8.56</c:v>
                </c:pt>
                <c:pt idx="3319">
                  <c:v>8.5500000000000007</c:v>
                </c:pt>
                <c:pt idx="3320">
                  <c:v>8.57</c:v>
                </c:pt>
                <c:pt idx="3321">
                  <c:v>8.5299999999999994</c:v>
                </c:pt>
                <c:pt idx="3322">
                  <c:v>8.5299999999999994</c:v>
                </c:pt>
                <c:pt idx="3323">
                  <c:v>8.56</c:v>
                </c:pt>
                <c:pt idx="3324">
                  <c:v>8.56</c:v>
                </c:pt>
                <c:pt idx="3325">
                  <c:v>8.57</c:v>
                </c:pt>
                <c:pt idx="3326">
                  <c:v>8.56</c:v>
                </c:pt>
                <c:pt idx="3327">
                  <c:v>8.56</c:v>
                </c:pt>
                <c:pt idx="3328">
                  <c:v>8.5500000000000007</c:v>
                </c:pt>
                <c:pt idx="3329">
                  <c:v>8.5299999999999994</c:v>
                </c:pt>
                <c:pt idx="3330">
                  <c:v>8.56</c:v>
                </c:pt>
                <c:pt idx="3331">
                  <c:v>8.5500000000000007</c:v>
                </c:pt>
                <c:pt idx="3332">
                  <c:v>8.5399999999999991</c:v>
                </c:pt>
                <c:pt idx="3333">
                  <c:v>8.5399999999999991</c:v>
                </c:pt>
                <c:pt idx="3334">
                  <c:v>8.5500000000000007</c:v>
                </c:pt>
                <c:pt idx="3335">
                  <c:v>8.51</c:v>
                </c:pt>
                <c:pt idx="3336">
                  <c:v>8.5399999999999991</c:v>
                </c:pt>
                <c:pt idx="3337">
                  <c:v>8.5500000000000007</c:v>
                </c:pt>
                <c:pt idx="3338">
                  <c:v>8.5399999999999991</c:v>
                </c:pt>
                <c:pt idx="3339">
                  <c:v>8.5299999999999994</c:v>
                </c:pt>
                <c:pt idx="3340">
                  <c:v>8.5399999999999991</c:v>
                </c:pt>
                <c:pt idx="3341">
                  <c:v>8.5399999999999991</c:v>
                </c:pt>
                <c:pt idx="3342">
                  <c:v>8.5399999999999991</c:v>
                </c:pt>
                <c:pt idx="3343">
                  <c:v>8.5399999999999991</c:v>
                </c:pt>
                <c:pt idx="3344">
                  <c:v>8.5399999999999991</c:v>
                </c:pt>
                <c:pt idx="3345">
                  <c:v>8.5399999999999991</c:v>
                </c:pt>
                <c:pt idx="3346">
                  <c:v>8.5399999999999991</c:v>
                </c:pt>
                <c:pt idx="3347">
                  <c:v>8.5399999999999991</c:v>
                </c:pt>
                <c:pt idx="3348">
                  <c:v>8.5299999999999994</c:v>
                </c:pt>
                <c:pt idx="3349">
                  <c:v>8.5299999999999994</c:v>
                </c:pt>
                <c:pt idx="3350">
                  <c:v>8.5299999999999994</c:v>
                </c:pt>
                <c:pt idx="3351">
                  <c:v>8.5299999999999994</c:v>
                </c:pt>
                <c:pt idx="3352">
                  <c:v>8.5299999999999994</c:v>
                </c:pt>
                <c:pt idx="3353">
                  <c:v>8.5299999999999994</c:v>
                </c:pt>
                <c:pt idx="3354">
                  <c:v>8.5299999999999994</c:v>
                </c:pt>
                <c:pt idx="3355">
                  <c:v>8.5299999999999994</c:v>
                </c:pt>
                <c:pt idx="3356">
                  <c:v>8.5299999999999994</c:v>
                </c:pt>
                <c:pt idx="3357">
                  <c:v>8.52</c:v>
                </c:pt>
                <c:pt idx="3358">
                  <c:v>8.5299999999999994</c:v>
                </c:pt>
                <c:pt idx="3359">
                  <c:v>8.5299999999999994</c:v>
                </c:pt>
                <c:pt idx="3360">
                  <c:v>8.52</c:v>
                </c:pt>
                <c:pt idx="3361">
                  <c:v>8.52</c:v>
                </c:pt>
                <c:pt idx="3362">
                  <c:v>8.5299999999999994</c:v>
                </c:pt>
                <c:pt idx="3363">
                  <c:v>8.52</c:v>
                </c:pt>
                <c:pt idx="3364">
                  <c:v>8.52</c:v>
                </c:pt>
                <c:pt idx="3365">
                  <c:v>8.52</c:v>
                </c:pt>
                <c:pt idx="3366">
                  <c:v>8.52</c:v>
                </c:pt>
                <c:pt idx="3367">
                  <c:v>8.52</c:v>
                </c:pt>
                <c:pt idx="3368">
                  <c:v>8.52</c:v>
                </c:pt>
                <c:pt idx="3369">
                  <c:v>8.52</c:v>
                </c:pt>
                <c:pt idx="3370">
                  <c:v>8.52</c:v>
                </c:pt>
                <c:pt idx="3371">
                  <c:v>8.52</c:v>
                </c:pt>
                <c:pt idx="3372">
                  <c:v>8.52</c:v>
                </c:pt>
                <c:pt idx="3373">
                  <c:v>8.52</c:v>
                </c:pt>
                <c:pt idx="3374">
                  <c:v>8.52</c:v>
                </c:pt>
                <c:pt idx="3375">
                  <c:v>8.51</c:v>
                </c:pt>
                <c:pt idx="3376">
                  <c:v>8.52</c:v>
                </c:pt>
                <c:pt idx="3377">
                  <c:v>8.51</c:v>
                </c:pt>
                <c:pt idx="3378">
                  <c:v>8.51</c:v>
                </c:pt>
                <c:pt idx="3379">
                  <c:v>8.52</c:v>
                </c:pt>
                <c:pt idx="3380">
                  <c:v>8.51</c:v>
                </c:pt>
                <c:pt idx="3381">
                  <c:v>8.51</c:v>
                </c:pt>
                <c:pt idx="3382">
                  <c:v>8.51</c:v>
                </c:pt>
                <c:pt idx="3383">
                  <c:v>8.51</c:v>
                </c:pt>
                <c:pt idx="3384">
                  <c:v>8.51</c:v>
                </c:pt>
                <c:pt idx="3385">
                  <c:v>8.51</c:v>
                </c:pt>
                <c:pt idx="3386">
                  <c:v>8.51</c:v>
                </c:pt>
                <c:pt idx="3387">
                  <c:v>8.51</c:v>
                </c:pt>
                <c:pt idx="3388">
                  <c:v>8.51</c:v>
                </c:pt>
                <c:pt idx="3389">
                  <c:v>8.51</c:v>
                </c:pt>
                <c:pt idx="3390">
                  <c:v>8.51</c:v>
                </c:pt>
                <c:pt idx="3391">
                  <c:v>8.51</c:v>
                </c:pt>
                <c:pt idx="3392">
                  <c:v>8.49</c:v>
                </c:pt>
                <c:pt idx="3393">
                  <c:v>8.5</c:v>
                </c:pt>
                <c:pt idx="3394">
                  <c:v>8.4700000000000006</c:v>
                </c:pt>
                <c:pt idx="3395">
                  <c:v>8.5</c:v>
                </c:pt>
                <c:pt idx="3396">
                  <c:v>8.48</c:v>
                </c:pt>
                <c:pt idx="3397">
                  <c:v>8.5</c:v>
                </c:pt>
                <c:pt idx="3398">
                  <c:v>8.5</c:v>
                </c:pt>
                <c:pt idx="3399">
                  <c:v>8.48</c:v>
                </c:pt>
                <c:pt idx="3400">
                  <c:v>8.4600000000000009</c:v>
                </c:pt>
                <c:pt idx="3401">
                  <c:v>8.4700000000000006</c:v>
                </c:pt>
                <c:pt idx="3402">
                  <c:v>8.4700000000000006</c:v>
                </c:pt>
                <c:pt idx="3403">
                  <c:v>8.4600000000000009</c:v>
                </c:pt>
                <c:pt idx="3404">
                  <c:v>8.4700000000000006</c:v>
                </c:pt>
                <c:pt idx="3405">
                  <c:v>8.4700000000000006</c:v>
                </c:pt>
                <c:pt idx="3406">
                  <c:v>8.4600000000000009</c:v>
                </c:pt>
                <c:pt idx="3407">
                  <c:v>8.49</c:v>
                </c:pt>
                <c:pt idx="3408">
                  <c:v>8.49</c:v>
                </c:pt>
                <c:pt idx="3409">
                  <c:v>8.4600000000000009</c:v>
                </c:pt>
                <c:pt idx="3410">
                  <c:v>8.48</c:v>
                </c:pt>
                <c:pt idx="3411">
                  <c:v>8.4499999999999993</c:v>
                </c:pt>
                <c:pt idx="3412">
                  <c:v>8.4499999999999993</c:v>
                </c:pt>
                <c:pt idx="3413">
                  <c:v>8.4499999999999993</c:v>
                </c:pt>
                <c:pt idx="3414">
                  <c:v>8.4499999999999993</c:v>
                </c:pt>
                <c:pt idx="3415">
                  <c:v>8.48</c:v>
                </c:pt>
                <c:pt idx="3416">
                  <c:v>8.49</c:v>
                </c:pt>
                <c:pt idx="3417">
                  <c:v>8.4700000000000006</c:v>
                </c:pt>
                <c:pt idx="3418">
                  <c:v>8.4600000000000009</c:v>
                </c:pt>
                <c:pt idx="3419">
                  <c:v>8.48</c:v>
                </c:pt>
                <c:pt idx="3420">
                  <c:v>8.48</c:v>
                </c:pt>
                <c:pt idx="3421">
                  <c:v>8.48</c:v>
                </c:pt>
                <c:pt idx="3422">
                  <c:v>8.49</c:v>
                </c:pt>
                <c:pt idx="3423">
                  <c:v>8.49</c:v>
                </c:pt>
                <c:pt idx="3424">
                  <c:v>8.48</c:v>
                </c:pt>
                <c:pt idx="3425">
                  <c:v>8.48</c:v>
                </c:pt>
                <c:pt idx="3426">
                  <c:v>8.48</c:v>
                </c:pt>
                <c:pt idx="3427">
                  <c:v>8.48</c:v>
                </c:pt>
                <c:pt idx="3428">
                  <c:v>8.48</c:v>
                </c:pt>
                <c:pt idx="3429">
                  <c:v>8.48</c:v>
                </c:pt>
                <c:pt idx="3430">
                  <c:v>8.48</c:v>
                </c:pt>
                <c:pt idx="3431">
                  <c:v>8.48</c:v>
                </c:pt>
                <c:pt idx="3432">
                  <c:v>8.48</c:v>
                </c:pt>
                <c:pt idx="3433">
                  <c:v>8.48</c:v>
                </c:pt>
                <c:pt idx="3434">
                  <c:v>8.4700000000000006</c:v>
                </c:pt>
                <c:pt idx="3435">
                  <c:v>8.48</c:v>
                </c:pt>
                <c:pt idx="3436">
                  <c:v>8.48</c:v>
                </c:pt>
                <c:pt idx="3437">
                  <c:v>8.48</c:v>
                </c:pt>
                <c:pt idx="3438">
                  <c:v>8.48</c:v>
                </c:pt>
                <c:pt idx="3439">
                  <c:v>8.4700000000000006</c:v>
                </c:pt>
                <c:pt idx="3440">
                  <c:v>8.48</c:v>
                </c:pt>
                <c:pt idx="3441">
                  <c:v>8.48</c:v>
                </c:pt>
                <c:pt idx="3442">
                  <c:v>8.48</c:v>
                </c:pt>
                <c:pt idx="3443">
                  <c:v>8.48</c:v>
                </c:pt>
                <c:pt idx="3444">
                  <c:v>8.48</c:v>
                </c:pt>
                <c:pt idx="3445">
                  <c:v>8.48</c:v>
                </c:pt>
                <c:pt idx="3446">
                  <c:v>8.48</c:v>
                </c:pt>
                <c:pt idx="3447">
                  <c:v>8.48</c:v>
                </c:pt>
                <c:pt idx="3448">
                  <c:v>8.48</c:v>
                </c:pt>
                <c:pt idx="3449">
                  <c:v>8.4700000000000006</c:v>
                </c:pt>
                <c:pt idx="3450">
                  <c:v>8.4700000000000006</c:v>
                </c:pt>
                <c:pt idx="3451">
                  <c:v>8.4700000000000006</c:v>
                </c:pt>
                <c:pt idx="3452">
                  <c:v>8.4700000000000006</c:v>
                </c:pt>
                <c:pt idx="3453">
                  <c:v>8.4700000000000006</c:v>
                </c:pt>
                <c:pt idx="3454">
                  <c:v>8.4700000000000006</c:v>
                </c:pt>
                <c:pt idx="3455">
                  <c:v>8.4700000000000006</c:v>
                </c:pt>
                <c:pt idx="3456">
                  <c:v>8.4700000000000006</c:v>
                </c:pt>
                <c:pt idx="3457">
                  <c:v>8.4700000000000006</c:v>
                </c:pt>
                <c:pt idx="3458">
                  <c:v>8.4700000000000006</c:v>
                </c:pt>
                <c:pt idx="3459">
                  <c:v>8.4700000000000006</c:v>
                </c:pt>
                <c:pt idx="3460">
                  <c:v>8.4700000000000006</c:v>
                </c:pt>
                <c:pt idx="3461">
                  <c:v>8.4700000000000006</c:v>
                </c:pt>
                <c:pt idx="3462">
                  <c:v>8.4700000000000006</c:v>
                </c:pt>
                <c:pt idx="3463">
                  <c:v>8.4700000000000006</c:v>
                </c:pt>
                <c:pt idx="3464">
                  <c:v>8.4700000000000006</c:v>
                </c:pt>
                <c:pt idx="3465">
                  <c:v>8.4700000000000006</c:v>
                </c:pt>
                <c:pt idx="3466">
                  <c:v>8.4700000000000006</c:v>
                </c:pt>
                <c:pt idx="3467">
                  <c:v>8.4700000000000006</c:v>
                </c:pt>
                <c:pt idx="3468">
                  <c:v>8.4700000000000006</c:v>
                </c:pt>
                <c:pt idx="3469">
                  <c:v>8.4700000000000006</c:v>
                </c:pt>
                <c:pt idx="3470">
                  <c:v>8.4700000000000006</c:v>
                </c:pt>
                <c:pt idx="3471">
                  <c:v>8.4700000000000006</c:v>
                </c:pt>
                <c:pt idx="3472">
                  <c:v>8.4700000000000006</c:v>
                </c:pt>
                <c:pt idx="3473">
                  <c:v>8.4600000000000009</c:v>
                </c:pt>
                <c:pt idx="3474">
                  <c:v>8.4600000000000009</c:v>
                </c:pt>
                <c:pt idx="3475">
                  <c:v>8.4600000000000009</c:v>
                </c:pt>
                <c:pt idx="3476">
                  <c:v>8.4600000000000009</c:v>
                </c:pt>
                <c:pt idx="3477">
                  <c:v>8.4600000000000009</c:v>
                </c:pt>
                <c:pt idx="3478">
                  <c:v>8.4600000000000009</c:v>
                </c:pt>
                <c:pt idx="3479">
                  <c:v>8.4600000000000009</c:v>
                </c:pt>
                <c:pt idx="3480">
                  <c:v>8.4600000000000009</c:v>
                </c:pt>
                <c:pt idx="3481">
                  <c:v>8.4600000000000009</c:v>
                </c:pt>
                <c:pt idx="3482">
                  <c:v>8.4600000000000009</c:v>
                </c:pt>
                <c:pt idx="3483">
                  <c:v>8.4600000000000009</c:v>
                </c:pt>
                <c:pt idx="3484">
                  <c:v>8.4600000000000009</c:v>
                </c:pt>
                <c:pt idx="3485">
                  <c:v>8.4600000000000009</c:v>
                </c:pt>
                <c:pt idx="3486">
                  <c:v>8.4600000000000009</c:v>
                </c:pt>
                <c:pt idx="3487">
                  <c:v>8.4600000000000009</c:v>
                </c:pt>
                <c:pt idx="3488">
                  <c:v>8.4600000000000009</c:v>
                </c:pt>
                <c:pt idx="3489">
                  <c:v>8.4600000000000009</c:v>
                </c:pt>
                <c:pt idx="3490">
                  <c:v>8.4600000000000009</c:v>
                </c:pt>
                <c:pt idx="3491">
                  <c:v>8.4600000000000009</c:v>
                </c:pt>
                <c:pt idx="3492">
                  <c:v>8.4499999999999993</c:v>
                </c:pt>
                <c:pt idx="3493">
                  <c:v>8.4600000000000009</c:v>
                </c:pt>
                <c:pt idx="3494">
                  <c:v>8.41</c:v>
                </c:pt>
                <c:pt idx="3495">
                  <c:v>8.4499999999999993</c:v>
                </c:pt>
                <c:pt idx="3496">
                  <c:v>8.41</c:v>
                </c:pt>
                <c:pt idx="3497">
                  <c:v>8.44</c:v>
                </c:pt>
                <c:pt idx="3498">
                  <c:v>8.43</c:v>
                </c:pt>
                <c:pt idx="3499">
                  <c:v>8.43</c:v>
                </c:pt>
                <c:pt idx="3500">
                  <c:v>8.41</c:v>
                </c:pt>
                <c:pt idx="3501">
                  <c:v>8.42</c:v>
                </c:pt>
                <c:pt idx="3502">
                  <c:v>8.43</c:v>
                </c:pt>
                <c:pt idx="3503">
                  <c:v>8.41</c:v>
                </c:pt>
                <c:pt idx="3504">
                  <c:v>8.43</c:v>
                </c:pt>
                <c:pt idx="3505">
                  <c:v>8.44</c:v>
                </c:pt>
                <c:pt idx="3506">
                  <c:v>8.4499999999999993</c:v>
                </c:pt>
                <c:pt idx="3507">
                  <c:v>8.4499999999999993</c:v>
                </c:pt>
                <c:pt idx="3508">
                  <c:v>8.4499999999999993</c:v>
                </c:pt>
                <c:pt idx="3509">
                  <c:v>8.4600000000000009</c:v>
                </c:pt>
                <c:pt idx="3510">
                  <c:v>8.4600000000000009</c:v>
                </c:pt>
                <c:pt idx="3511">
                  <c:v>8.43</c:v>
                </c:pt>
                <c:pt idx="3512">
                  <c:v>8.4499999999999993</c:v>
                </c:pt>
                <c:pt idx="3513">
                  <c:v>8.4499999999999993</c:v>
                </c:pt>
                <c:pt idx="3514">
                  <c:v>8.4499999999999993</c:v>
                </c:pt>
                <c:pt idx="3515">
                  <c:v>8.43</c:v>
                </c:pt>
                <c:pt idx="3516">
                  <c:v>8.42</c:v>
                </c:pt>
                <c:pt idx="3517">
                  <c:v>8.4</c:v>
                </c:pt>
                <c:pt idx="3518">
                  <c:v>8.43</c:v>
                </c:pt>
                <c:pt idx="3519">
                  <c:v>8.42</c:v>
                </c:pt>
                <c:pt idx="3520">
                  <c:v>8.44</c:v>
                </c:pt>
                <c:pt idx="3521">
                  <c:v>8.44</c:v>
                </c:pt>
                <c:pt idx="3522">
                  <c:v>8.44</c:v>
                </c:pt>
                <c:pt idx="3523">
                  <c:v>8.43</c:v>
                </c:pt>
                <c:pt idx="3524">
                  <c:v>8.43</c:v>
                </c:pt>
                <c:pt idx="3525">
                  <c:v>8.43</c:v>
                </c:pt>
                <c:pt idx="3526">
                  <c:v>8.41</c:v>
                </c:pt>
                <c:pt idx="3527">
                  <c:v>8.43</c:v>
                </c:pt>
                <c:pt idx="3528">
                  <c:v>8.41</c:v>
                </c:pt>
                <c:pt idx="3529">
                  <c:v>8.41</c:v>
                </c:pt>
                <c:pt idx="3530">
                  <c:v>8.41</c:v>
                </c:pt>
                <c:pt idx="3531">
                  <c:v>8.39</c:v>
                </c:pt>
                <c:pt idx="3532">
                  <c:v>8.42</c:v>
                </c:pt>
                <c:pt idx="3533">
                  <c:v>8.41</c:v>
                </c:pt>
                <c:pt idx="3534">
                  <c:v>8.42</c:v>
                </c:pt>
                <c:pt idx="3535">
                  <c:v>8.43</c:v>
                </c:pt>
                <c:pt idx="3536">
                  <c:v>8.42</c:v>
                </c:pt>
                <c:pt idx="3537">
                  <c:v>8.42</c:v>
                </c:pt>
                <c:pt idx="3538">
                  <c:v>8.42</c:v>
                </c:pt>
                <c:pt idx="3539">
                  <c:v>8.42</c:v>
                </c:pt>
                <c:pt idx="3540">
                  <c:v>8.41</c:v>
                </c:pt>
                <c:pt idx="3541">
                  <c:v>8.42</c:v>
                </c:pt>
                <c:pt idx="3542">
                  <c:v>8.42</c:v>
                </c:pt>
                <c:pt idx="3543">
                  <c:v>8.42</c:v>
                </c:pt>
                <c:pt idx="3544">
                  <c:v>8.42</c:v>
                </c:pt>
                <c:pt idx="3545">
                  <c:v>8.42</c:v>
                </c:pt>
                <c:pt idx="3546">
                  <c:v>8.42</c:v>
                </c:pt>
                <c:pt idx="3547">
                  <c:v>8.42</c:v>
                </c:pt>
                <c:pt idx="3548">
                  <c:v>8.42</c:v>
                </c:pt>
                <c:pt idx="3549">
                  <c:v>8.42</c:v>
                </c:pt>
                <c:pt idx="3550">
                  <c:v>8.42</c:v>
                </c:pt>
                <c:pt idx="3551">
                  <c:v>8.42</c:v>
                </c:pt>
                <c:pt idx="3552">
                  <c:v>8.42</c:v>
                </c:pt>
                <c:pt idx="3553">
                  <c:v>8.42</c:v>
                </c:pt>
                <c:pt idx="3554">
                  <c:v>8.42</c:v>
                </c:pt>
                <c:pt idx="3555">
                  <c:v>8.42</c:v>
                </c:pt>
                <c:pt idx="3556">
                  <c:v>8.42</c:v>
                </c:pt>
                <c:pt idx="3557">
                  <c:v>8.42</c:v>
                </c:pt>
                <c:pt idx="3558">
                  <c:v>8.42</c:v>
                </c:pt>
                <c:pt idx="3559">
                  <c:v>8.42</c:v>
                </c:pt>
                <c:pt idx="3560">
                  <c:v>8.41</c:v>
                </c:pt>
                <c:pt idx="3561">
                  <c:v>8.42</c:v>
                </c:pt>
                <c:pt idx="3562">
                  <c:v>8.42</c:v>
                </c:pt>
                <c:pt idx="3563">
                  <c:v>8.41</c:v>
                </c:pt>
                <c:pt idx="3564">
                  <c:v>8.41</c:v>
                </c:pt>
                <c:pt idx="3565">
                  <c:v>8.41</c:v>
                </c:pt>
                <c:pt idx="3566">
                  <c:v>8.41</c:v>
                </c:pt>
                <c:pt idx="3567">
                  <c:v>8.41</c:v>
                </c:pt>
                <c:pt idx="3568">
                  <c:v>8.41</c:v>
                </c:pt>
                <c:pt idx="3569">
                  <c:v>8.41</c:v>
                </c:pt>
                <c:pt idx="3570">
                  <c:v>8.41</c:v>
                </c:pt>
                <c:pt idx="3571">
                  <c:v>8.41</c:v>
                </c:pt>
                <c:pt idx="3572">
                  <c:v>8.41</c:v>
                </c:pt>
                <c:pt idx="3573">
                  <c:v>8.41</c:v>
                </c:pt>
                <c:pt idx="3574">
                  <c:v>8.41</c:v>
                </c:pt>
                <c:pt idx="3575">
                  <c:v>8.41</c:v>
                </c:pt>
                <c:pt idx="3576">
                  <c:v>8.41</c:v>
                </c:pt>
                <c:pt idx="3577">
                  <c:v>8.4</c:v>
                </c:pt>
                <c:pt idx="3578">
                  <c:v>8.4</c:v>
                </c:pt>
                <c:pt idx="3579">
                  <c:v>8.4</c:v>
                </c:pt>
                <c:pt idx="3580">
                  <c:v>8.4</c:v>
                </c:pt>
                <c:pt idx="3581">
                  <c:v>8.4</c:v>
                </c:pt>
                <c:pt idx="3582">
                  <c:v>8.4</c:v>
                </c:pt>
                <c:pt idx="3583">
                  <c:v>8.4</c:v>
                </c:pt>
                <c:pt idx="3584">
                  <c:v>8.4</c:v>
                </c:pt>
                <c:pt idx="3585">
                  <c:v>8.3800000000000008</c:v>
                </c:pt>
                <c:pt idx="3586">
                  <c:v>8.4</c:v>
                </c:pt>
                <c:pt idx="3587">
                  <c:v>8.39</c:v>
                </c:pt>
                <c:pt idx="3588">
                  <c:v>8.3699999999999992</c:v>
                </c:pt>
                <c:pt idx="3589">
                  <c:v>8.39</c:v>
                </c:pt>
                <c:pt idx="3590">
                  <c:v>8.4</c:v>
                </c:pt>
                <c:pt idx="3591">
                  <c:v>8.3699999999999992</c:v>
                </c:pt>
                <c:pt idx="3592">
                  <c:v>8.35</c:v>
                </c:pt>
                <c:pt idx="3593">
                  <c:v>8.35</c:v>
                </c:pt>
                <c:pt idx="3594">
                  <c:v>8.4</c:v>
                </c:pt>
                <c:pt idx="3595">
                  <c:v>8.39</c:v>
                </c:pt>
                <c:pt idx="3596">
                  <c:v>8.3699999999999992</c:v>
                </c:pt>
                <c:pt idx="3597">
                  <c:v>8.39</c:v>
                </c:pt>
                <c:pt idx="3598">
                  <c:v>8.36</c:v>
                </c:pt>
                <c:pt idx="3599">
                  <c:v>8.3699999999999992</c:v>
                </c:pt>
                <c:pt idx="3600">
                  <c:v>8.36</c:v>
                </c:pt>
                <c:pt idx="3601">
                  <c:v>8.36</c:v>
                </c:pt>
                <c:pt idx="3602">
                  <c:v>8.39</c:v>
                </c:pt>
                <c:pt idx="3603">
                  <c:v>8.3800000000000008</c:v>
                </c:pt>
                <c:pt idx="3604">
                  <c:v>8.3800000000000008</c:v>
                </c:pt>
                <c:pt idx="3605">
                  <c:v>8.36</c:v>
                </c:pt>
                <c:pt idx="3606">
                  <c:v>8.3800000000000008</c:v>
                </c:pt>
                <c:pt idx="3607">
                  <c:v>8.3800000000000008</c:v>
                </c:pt>
                <c:pt idx="3608">
                  <c:v>8.35</c:v>
                </c:pt>
                <c:pt idx="3609">
                  <c:v>8.3699999999999992</c:v>
                </c:pt>
                <c:pt idx="3610">
                  <c:v>8.3800000000000008</c:v>
                </c:pt>
                <c:pt idx="3611">
                  <c:v>8.35</c:v>
                </c:pt>
                <c:pt idx="3612">
                  <c:v>8.35</c:v>
                </c:pt>
                <c:pt idx="3613">
                  <c:v>8.34</c:v>
                </c:pt>
                <c:pt idx="3614">
                  <c:v>8.3699999999999992</c:v>
                </c:pt>
                <c:pt idx="3615">
                  <c:v>8.35</c:v>
                </c:pt>
                <c:pt idx="3616">
                  <c:v>8.3699999999999992</c:v>
                </c:pt>
                <c:pt idx="3617">
                  <c:v>8.3699999999999992</c:v>
                </c:pt>
                <c:pt idx="3618">
                  <c:v>8.36</c:v>
                </c:pt>
                <c:pt idx="3619">
                  <c:v>8.3699999999999992</c:v>
                </c:pt>
                <c:pt idx="3620">
                  <c:v>8.3699999999999992</c:v>
                </c:pt>
                <c:pt idx="3621">
                  <c:v>8.36</c:v>
                </c:pt>
                <c:pt idx="3622">
                  <c:v>8.3699999999999992</c:v>
                </c:pt>
                <c:pt idx="3623">
                  <c:v>8.35</c:v>
                </c:pt>
                <c:pt idx="3624">
                  <c:v>8.36</c:v>
                </c:pt>
                <c:pt idx="3625">
                  <c:v>8.36</c:v>
                </c:pt>
                <c:pt idx="3626">
                  <c:v>8.36</c:v>
                </c:pt>
                <c:pt idx="3627">
                  <c:v>8.36</c:v>
                </c:pt>
                <c:pt idx="3628">
                  <c:v>8.36</c:v>
                </c:pt>
                <c:pt idx="3629">
                  <c:v>8.36</c:v>
                </c:pt>
                <c:pt idx="3630">
                  <c:v>8.36</c:v>
                </c:pt>
                <c:pt idx="3631">
                  <c:v>8.36</c:v>
                </c:pt>
                <c:pt idx="3632">
                  <c:v>8.36</c:v>
                </c:pt>
                <c:pt idx="3633">
                  <c:v>8.36</c:v>
                </c:pt>
                <c:pt idx="3634">
                  <c:v>8.36</c:v>
                </c:pt>
                <c:pt idx="3635">
                  <c:v>8.36</c:v>
                </c:pt>
                <c:pt idx="3636">
                  <c:v>8.36</c:v>
                </c:pt>
                <c:pt idx="3637">
                  <c:v>8.36</c:v>
                </c:pt>
                <c:pt idx="3638">
                  <c:v>8.36</c:v>
                </c:pt>
                <c:pt idx="3639">
                  <c:v>8.36</c:v>
                </c:pt>
                <c:pt idx="3640">
                  <c:v>8.36</c:v>
                </c:pt>
                <c:pt idx="3641">
                  <c:v>8.35</c:v>
                </c:pt>
                <c:pt idx="3642">
                  <c:v>8.36</c:v>
                </c:pt>
                <c:pt idx="3643">
                  <c:v>8.36</c:v>
                </c:pt>
                <c:pt idx="3644">
                  <c:v>8.35</c:v>
                </c:pt>
                <c:pt idx="3645">
                  <c:v>8.35</c:v>
                </c:pt>
                <c:pt idx="3646">
                  <c:v>8.33</c:v>
                </c:pt>
                <c:pt idx="3647">
                  <c:v>8.35</c:v>
                </c:pt>
                <c:pt idx="3648">
                  <c:v>8.35</c:v>
                </c:pt>
                <c:pt idx="3649">
                  <c:v>8.36</c:v>
                </c:pt>
                <c:pt idx="3650">
                  <c:v>8.36</c:v>
                </c:pt>
                <c:pt idx="3651">
                  <c:v>8.3699999999999992</c:v>
                </c:pt>
                <c:pt idx="3652">
                  <c:v>8.36</c:v>
                </c:pt>
                <c:pt idx="3653">
                  <c:v>8.3699999999999992</c:v>
                </c:pt>
                <c:pt idx="3654">
                  <c:v>8.39</c:v>
                </c:pt>
                <c:pt idx="3655">
                  <c:v>8.39</c:v>
                </c:pt>
                <c:pt idx="3656">
                  <c:v>8.4</c:v>
                </c:pt>
                <c:pt idx="3657">
                  <c:v>8.41</c:v>
                </c:pt>
                <c:pt idx="3658">
                  <c:v>8.43</c:v>
                </c:pt>
                <c:pt idx="3659">
                  <c:v>8.43</c:v>
                </c:pt>
                <c:pt idx="3660">
                  <c:v>8.44</c:v>
                </c:pt>
                <c:pt idx="3661">
                  <c:v>8.43</c:v>
                </c:pt>
                <c:pt idx="3662">
                  <c:v>8.4499999999999993</c:v>
                </c:pt>
                <c:pt idx="3663">
                  <c:v>8.4600000000000009</c:v>
                </c:pt>
                <c:pt idx="3664">
                  <c:v>8.4700000000000006</c:v>
                </c:pt>
                <c:pt idx="3665">
                  <c:v>8.49</c:v>
                </c:pt>
                <c:pt idx="3666">
                  <c:v>8.49</c:v>
                </c:pt>
                <c:pt idx="3667">
                  <c:v>8.51</c:v>
                </c:pt>
                <c:pt idx="3668">
                  <c:v>8.5500000000000007</c:v>
                </c:pt>
                <c:pt idx="3669">
                  <c:v>8.59</c:v>
                </c:pt>
                <c:pt idx="3670">
                  <c:v>8.64</c:v>
                </c:pt>
                <c:pt idx="3671">
                  <c:v>8.68</c:v>
                </c:pt>
                <c:pt idx="3672">
                  <c:v>8.73</c:v>
                </c:pt>
                <c:pt idx="3673">
                  <c:v>8.76</c:v>
                </c:pt>
                <c:pt idx="3674">
                  <c:v>8.8699999999999992</c:v>
                </c:pt>
                <c:pt idx="3675">
                  <c:v>8.98</c:v>
                </c:pt>
                <c:pt idx="3676">
                  <c:v>9.09</c:v>
                </c:pt>
                <c:pt idx="3677">
                  <c:v>9.19</c:v>
                </c:pt>
                <c:pt idx="3678">
                  <c:v>9.2799999999999994</c:v>
                </c:pt>
                <c:pt idx="3679">
                  <c:v>9.36</c:v>
                </c:pt>
                <c:pt idx="3680">
                  <c:v>9.41</c:v>
                </c:pt>
                <c:pt idx="3681">
                  <c:v>9.4499999999999993</c:v>
                </c:pt>
                <c:pt idx="3682">
                  <c:v>9.52</c:v>
                </c:pt>
                <c:pt idx="3683">
                  <c:v>9.6</c:v>
                </c:pt>
                <c:pt idx="3684">
                  <c:v>9.66</c:v>
                </c:pt>
                <c:pt idx="3685">
                  <c:v>9.81</c:v>
                </c:pt>
                <c:pt idx="3686">
                  <c:v>9.94</c:v>
                </c:pt>
                <c:pt idx="3687">
                  <c:v>10.050000000000001</c:v>
                </c:pt>
                <c:pt idx="3688">
                  <c:v>10.17</c:v>
                </c:pt>
                <c:pt idx="3689">
                  <c:v>10.26</c:v>
                </c:pt>
                <c:pt idx="3690">
                  <c:v>10.34</c:v>
                </c:pt>
                <c:pt idx="3691">
                  <c:v>10.44</c:v>
                </c:pt>
                <c:pt idx="3692">
                  <c:v>10.53</c:v>
                </c:pt>
                <c:pt idx="3693">
                  <c:v>10.62</c:v>
                </c:pt>
                <c:pt idx="3694">
                  <c:v>10.72</c:v>
                </c:pt>
                <c:pt idx="3695">
                  <c:v>10.83</c:v>
                </c:pt>
                <c:pt idx="3696">
                  <c:v>10.92</c:v>
                </c:pt>
                <c:pt idx="3697">
                  <c:v>11</c:v>
                </c:pt>
                <c:pt idx="3698">
                  <c:v>11.12</c:v>
                </c:pt>
                <c:pt idx="3699">
                  <c:v>11.21</c:v>
                </c:pt>
                <c:pt idx="3700">
                  <c:v>11.31</c:v>
                </c:pt>
                <c:pt idx="3701">
                  <c:v>11.41</c:v>
                </c:pt>
                <c:pt idx="3702">
                  <c:v>11.5</c:v>
                </c:pt>
                <c:pt idx="3703">
                  <c:v>11.69</c:v>
                </c:pt>
                <c:pt idx="3704">
                  <c:v>11.81</c:v>
                </c:pt>
                <c:pt idx="3705">
                  <c:v>11.93</c:v>
                </c:pt>
                <c:pt idx="3706">
                  <c:v>12.05</c:v>
                </c:pt>
                <c:pt idx="3707">
                  <c:v>12.17</c:v>
                </c:pt>
                <c:pt idx="3708">
                  <c:v>12.3</c:v>
                </c:pt>
                <c:pt idx="3709">
                  <c:v>12.41</c:v>
                </c:pt>
                <c:pt idx="3710">
                  <c:v>12.52</c:v>
                </c:pt>
                <c:pt idx="3711">
                  <c:v>12.61</c:v>
                </c:pt>
                <c:pt idx="3712">
                  <c:v>12.71</c:v>
                </c:pt>
                <c:pt idx="3713">
                  <c:v>12.79</c:v>
                </c:pt>
                <c:pt idx="3714">
                  <c:v>12.86</c:v>
                </c:pt>
                <c:pt idx="3715">
                  <c:v>12.95</c:v>
                </c:pt>
                <c:pt idx="3716">
                  <c:v>13.03</c:v>
                </c:pt>
                <c:pt idx="3717">
                  <c:v>13.1</c:v>
                </c:pt>
                <c:pt idx="3718">
                  <c:v>13.14</c:v>
                </c:pt>
                <c:pt idx="3719">
                  <c:v>13.23</c:v>
                </c:pt>
                <c:pt idx="3720">
                  <c:v>13.29</c:v>
                </c:pt>
                <c:pt idx="3721">
                  <c:v>13.35</c:v>
                </c:pt>
                <c:pt idx="3722">
                  <c:v>13.42</c:v>
                </c:pt>
                <c:pt idx="3723">
                  <c:v>13.49</c:v>
                </c:pt>
                <c:pt idx="3724">
                  <c:v>13.55</c:v>
                </c:pt>
                <c:pt idx="3725">
                  <c:v>13.63</c:v>
                </c:pt>
                <c:pt idx="3726">
                  <c:v>13.71</c:v>
                </c:pt>
                <c:pt idx="3727">
                  <c:v>13.77</c:v>
                </c:pt>
                <c:pt idx="3728">
                  <c:v>13.82</c:v>
                </c:pt>
                <c:pt idx="3729">
                  <c:v>13.86</c:v>
                </c:pt>
                <c:pt idx="3730">
                  <c:v>13.9</c:v>
                </c:pt>
                <c:pt idx="3731">
                  <c:v>13.94</c:v>
                </c:pt>
                <c:pt idx="3732">
                  <c:v>13.99</c:v>
                </c:pt>
                <c:pt idx="3733">
                  <c:v>14.01</c:v>
                </c:pt>
                <c:pt idx="3734">
                  <c:v>14.05</c:v>
                </c:pt>
                <c:pt idx="3735">
                  <c:v>14.12</c:v>
                </c:pt>
                <c:pt idx="3736">
                  <c:v>14.16</c:v>
                </c:pt>
                <c:pt idx="3737">
                  <c:v>14.2</c:v>
                </c:pt>
                <c:pt idx="3738">
                  <c:v>14.21</c:v>
                </c:pt>
                <c:pt idx="3739">
                  <c:v>14.24</c:v>
                </c:pt>
                <c:pt idx="3740">
                  <c:v>14.27</c:v>
                </c:pt>
                <c:pt idx="3741">
                  <c:v>14.3</c:v>
                </c:pt>
                <c:pt idx="3742">
                  <c:v>14.33</c:v>
                </c:pt>
                <c:pt idx="3743">
                  <c:v>14.35</c:v>
                </c:pt>
                <c:pt idx="3744">
                  <c:v>14.37</c:v>
                </c:pt>
                <c:pt idx="3745">
                  <c:v>14.39</c:v>
                </c:pt>
                <c:pt idx="3746">
                  <c:v>14.4</c:v>
                </c:pt>
                <c:pt idx="3747">
                  <c:v>14.4</c:v>
                </c:pt>
                <c:pt idx="3748">
                  <c:v>14.4</c:v>
                </c:pt>
                <c:pt idx="3749">
                  <c:v>14.4</c:v>
                </c:pt>
                <c:pt idx="3750">
                  <c:v>14.4</c:v>
                </c:pt>
                <c:pt idx="3751">
                  <c:v>14.41</c:v>
                </c:pt>
                <c:pt idx="3752">
                  <c:v>14.4</c:v>
                </c:pt>
                <c:pt idx="3753">
                  <c:v>14.41</c:v>
                </c:pt>
                <c:pt idx="3754">
                  <c:v>14.41</c:v>
                </c:pt>
                <c:pt idx="3755">
                  <c:v>14.4</c:v>
                </c:pt>
                <c:pt idx="3756">
                  <c:v>14.4</c:v>
                </c:pt>
                <c:pt idx="3757">
                  <c:v>14.41</c:v>
                </c:pt>
                <c:pt idx="3758">
                  <c:v>14.39</c:v>
                </c:pt>
                <c:pt idx="3759">
                  <c:v>14.39</c:v>
                </c:pt>
                <c:pt idx="3760">
                  <c:v>14.39</c:v>
                </c:pt>
                <c:pt idx="3761">
                  <c:v>14.39</c:v>
                </c:pt>
                <c:pt idx="3762">
                  <c:v>14.37</c:v>
                </c:pt>
                <c:pt idx="3763">
                  <c:v>14.38</c:v>
                </c:pt>
                <c:pt idx="3764">
                  <c:v>14.38</c:v>
                </c:pt>
                <c:pt idx="3765">
                  <c:v>14.38</c:v>
                </c:pt>
                <c:pt idx="3766">
                  <c:v>14.38</c:v>
                </c:pt>
                <c:pt idx="3767">
                  <c:v>14.39</c:v>
                </c:pt>
                <c:pt idx="3768">
                  <c:v>14.4</c:v>
                </c:pt>
                <c:pt idx="3769">
                  <c:v>14.4</c:v>
                </c:pt>
                <c:pt idx="3770">
                  <c:v>14.42</c:v>
                </c:pt>
                <c:pt idx="3771">
                  <c:v>14.43</c:v>
                </c:pt>
                <c:pt idx="3772">
                  <c:v>14.44</c:v>
                </c:pt>
                <c:pt idx="3773">
                  <c:v>14.45</c:v>
                </c:pt>
                <c:pt idx="3774">
                  <c:v>14.47</c:v>
                </c:pt>
                <c:pt idx="3775">
                  <c:v>14.46</c:v>
                </c:pt>
                <c:pt idx="3776">
                  <c:v>14.48</c:v>
                </c:pt>
                <c:pt idx="3777">
                  <c:v>14.53</c:v>
                </c:pt>
                <c:pt idx="3778">
                  <c:v>14.56</c:v>
                </c:pt>
                <c:pt idx="3779">
                  <c:v>14.59</c:v>
                </c:pt>
                <c:pt idx="3780">
                  <c:v>14.61</c:v>
                </c:pt>
                <c:pt idx="3781">
                  <c:v>14.64</c:v>
                </c:pt>
                <c:pt idx="3782">
                  <c:v>14.6</c:v>
                </c:pt>
                <c:pt idx="3783">
                  <c:v>14.58</c:v>
                </c:pt>
                <c:pt idx="3784">
                  <c:v>14.59</c:v>
                </c:pt>
                <c:pt idx="3785">
                  <c:v>14.61</c:v>
                </c:pt>
                <c:pt idx="3786">
                  <c:v>14.62</c:v>
                </c:pt>
                <c:pt idx="3787">
                  <c:v>14.63</c:v>
                </c:pt>
                <c:pt idx="3788">
                  <c:v>14.64</c:v>
                </c:pt>
                <c:pt idx="3789">
                  <c:v>14.66</c:v>
                </c:pt>
                <c:pt idx="3790">
                  <c:v>14.68</c:v>
                </c:pt>
                <c:pt idx="3791">
                  <c:v>14.68</c:v>
                </c:pt>
                <c:pt idx="3792">
                  <c:v>14.68</c:v>
                </c:pt>
                <c:pt idx="3793">
                  <c:v>14.68</c:v>
                </c:pt>
                <c:pt idx="3794">
                  <c:v>14.68</c:v>
                </c:pt>
                <c:pt idx="3795">
                  <c:v>14.68</c:v>
                </c:pt>
                <c:pt idx="3796">
                  <c:v>14.68</c:v>
                </c:pt>
                <c:pt idx="3797">
                  <c:v>14.68</c:v>
                </c:pt>
                <c:pt idx="3798">
                  <c:v>14.69</c:v>
                </c:pt>
                <c:pt idx="3799">
                  <c:v>14.75</c:v>
                </c:pt>
                <c:pt idx="3800">
                  <c:v>14.75</c:v>
                </c:pt>
                <c:pt idx="3801">
                  <c:v>14.74</c:v>
                </c:pt>
                <c:pt idx="3802">
                  <c:v>14.71</c:v>
                </c:pt>
                <c:pt idx="3803">
                  <c:v>14.74</c:v>
                </c:pt>
                <c:pt idx="3804">
                  <c:v>14.71</c:v>
                </c:pt>
                <c:pt idx="3805">
                  <c:v>14.69</c:v>
                </c:pt>
                <c:pt idx="3806">
                  <c:v>14.68</c:v>
                </c:pt>
                <c:pt idx="3807">
                  <c:v>14.67</c:v>
                </c:pt>
                <c:pt idx="3808">
                  <c:v>14.67</c:v>
                </c:pt>
                <c:pt idx="3809">
                  <c:v>14.67</c:v>
                </c:pt>
                <c:pt idx="3810">
                  <c:v>14.67</c:v>
                </c:pt>
                <c:pt idx="3811">
                  <c:v>14.67</c:v>
                </c:pt>
                <c:pt idx="3812">
                  <c:v>14.67</c:v>
                </c:pt>
                <c:pt idx="3813">
                  <c:v>14.68</c:v>
                </c:pt>
                <c:pt idx="3814">
                  <c:v>14.68</c:v>
                </c:pt>
                <c:pt idx="3815">
                  <c:v>14.68</c:v>
                </c:pt>
                <c:pt idx="3816">
                  <c:v>14.67</c:v>
                </c:pt>
                <c:pt idx="3817">
                  <c:v>14.67</c:v>
                </c:pt>
                <c:pt idx="3818">
                  <c:v>14.67</c:v>
                </c:pt>
                <c:pt idx="3819">
                  <c:v>14.67</c:v>
                </c:pt>
                <c:pt idx="3820">
                  <c:v>14.67</c:v>
                </c:pt>
                <c:pt idx="3821">
                  <c:v>14.66</c:v>
                </c:pt>
                <c:pt idx="3822">
                  <c:v>14.65</c:v>
                </c:pt>
                <c:pt idx="3823">
                  <c:v>14.65</c:v>
                </c:pt>
                <c:pt idx="3824">
                  <c:v>14.64</c:v>
                </c:pt>
                <c:pt idx="3825">
                  <c:v>14.63</c:v>
                </c:pt>
                <c:pt idx="3826">
                  <c:v>14.63</c:v>
                </c:pt>
                <c:pt idx="3827">
                  <c:v>14.63</c:v>
                </c:pt>
                <c:pt idx="3828">
                  <c:v>14.62</c:v>
                </c:pt>
                <c:pt idx="3829">
                  <c:v>14.61</c:v>
                </c:pt>
                <c:pt idx="3830">
                  <c:v>14.61</c:v>
                </c:pt>
                <c:pt idx="3831">
                  <c:v>14.6</c:v>
                </c:pt>
                <c:pt idx="3832">
                  <c:v>14.6</c:v>
                </c:pt>
                <c:pt idx="3833">
                  <c:v>14.58</c:v>
                </c:pt>
                <c:pt idx="3834">
                  <c:v>14.58</c:v>
                </c:pt>
                <c:pt idx="3835">
                  <c:v>14.56</c:v>
                </c:pt>
                <c:pt idx="3836">
                  <c:v>14.55</c:v>
                </c:pt>
                <c:pt idx="3837">
                  <c:v>14.52</c:v>
                </c:pt>
                <c:pt idx="3838">
                  <c:v>14.5</c:v>
                </c:pt>
                <c:pt idx="3839">
                  <c:v>14.48</c:v>
                </c:pt>
                <c:pt idx="3840">
                  <c:v>14.46</c:v>
                </c:pt>
                <c:pt idx="3841">
                  <c:v>14.44</c:v>
                </c:pt>
                <c:pt idx="3842">
                  <c:v>14.42</c:v>
                </c:pt>
                <c:pt idx="3843">
                  <c:v>14.41</c:v>
                </c:pt>
                <c:pt idx="3844">
                  <c:v>14.4</c:v>
                </c:pt>
                <c:pt idx="3845">
                  <c:v>14.37</c:v>
                </c:pt>
                <c:pt idx="3846">
                  <c:v>14.35</c:v>
                </c:pt>
                <c:pt idx="3847">
                  <c:v>14.34</c:v>
                </c:pt>
                <c:pt idx="3848">
                  <c:v>14.33</c:v>
                </c:pt>
                <c:pt idx="3849">
                  <c:v>14.31</c:v>
                </c:pt>
                <c:pt idx="3850">
                  <c:v>14.29</c:v>
                </c:pt>
                <c:pt idx="3851">
                  <c:v>14.25</c:v>
                </c:pt>
                <c:pt idx="3852">
                  <c:v>14.24</c:v>
                </c:pt>
                <c:pt idx="3853">
                  <c:v>14.22</c:v>
                </c:pt>
                <c:pt idx="3854">
                  <c:v>14.2</c:v>
                </c:pt>
                <c:pt idx="3855">
                  <c:v>14.2</c:v>
                </c:pt>
                <c:pt idx="3856">
                  <c:v>14.18</c:v>
                </c:pt>
                <c:pt idx="3857">
                  <c:v>14.17</c:v>
                </c:pt>
                <c:pt idx="3858">
                  <c:v>14.17</c:v>
                </c:pt>
                <c:pt idx="3859">
                  <c:v>14.17</c:v>
                </c:pt>
                <c:pt idx="3860">
                  <c:v>14.15</c:v>
                </c:pt>
                <c:pt idx="3861">
                  <c:v>14.14</c:v>
                </c:pt>
                <c:pt idx="3862">
                  <c:v>14.14</c:v>
                </c:pt>
                <c:pt idx="3863">
                  <c:v>14.14</c:v>
                </c:pt>
                <c:pt idx="3864">
                  <c:v>14.13</c:v>
                </c:pt>
                <c:pt idx="3865">
                  <c:v>14.12</c:v>
                </c:pt>
                <c:pt idx="3866">
                  <c:v>14.11</c:v>
                </c:pt>
                <c:pt idx="3867">
                  <c:v>14.11</c:v>
                </c:pt>
                <c:pt idx="3868">
                  <c:v>14.1</c:v>
                </c:pt>
                <c:pt idx="3869">
                  <c:v>14.1</c:v>
                </c:pt>
                <c:pt idx="3870">
                  <c:v>14.08</c:v>
                </c:pt>
                <c:pt idx="3871">
                  <c:v>14.08</c:v>
                </c:pt>
                <c:pt idx="3872">
                  <c:v>14.07</c:v>
                </c:pt>
                <c:pt idx="3873">
                  <c:v>14.06</c:v>
                </c:pt>
                <c:pt idx="3874">
                  <c:v>14.04</c:v>
                </c:pt>
                <c:pt idx="3875">
                  <c:v>14.05</c:v>
                </c:pt>
                <c:pt idx="3876">
                  <c:v>14.01</c:v>
                </c:pt>
                <c:pt idx="3877">
                  <c:v>14.04</c:v>
                </c:pt>
                <c:pt idx="3878">
                  <c:v>14.03</c:v>
                </c:pt>
                <c:pt idx="3879">
                  <c:v>14.01</c:v>
                </c:pt>
                <c:pt idx="3880">
                  <c:v>13.98</c:v>
                </c:pt>
                <c:pt idx="3881">
                  <c:v>13.96</c:v>
                </c:pt>
                <c:pt idx="3882">
                  <c:v>13.94</c:v>
                </c:pt>
                <c:pt idx="3883">
                  <c:v>13.93</c:v>
                </c:pt>
                <c:pt idx="3884">
                  <c:v>13.92</c:v>
                </c:pt>
                <c:pt idx="3885">
                  <c:v>13.91</c:v>
                </c:pt>
                <c:pt idx="3886">
                  <c:v>13.9</c:v>
                </c:pt>
                <c:pt idx="3887">
                  <c:v>13.9</c:v>
                </c:pt>
                <c:pt idx="3888">
                  <c:v>13.91</c:v>
                </c:pt>
                <c:pt idx="3889">
                  <c:v>13.93</c:v>
                </c:pt>
                <c:pt idx="3890">
                  <c:v>13.93</c:v>
                </c:pt>
                <c:pt idx="3891">
                  <c:v>13.93</c:v>
                </c:pt>
                <c:pt idx="3892">
                  <c:v>13.93</c:v>
                </c:pt>
                <c:pt idx="3893">
                  <c:v>13.93</c:v>
                </c:pt>
                <c:pt idx="3894">
                  <c:v>13.94</c:v>
                </c:pt>
                <c:pt idx="3895">
                  <c:v>13.93</c:v>
                </c:pt>
                <c:pt idx="3896">
                  <c:v>13.93</c:v>
                </c:pt>
                <c:pt idx="3897">
                  <c:v>13.92</c:v>
                </c:pt>
                <c:pt idx="3898">
                  <c:v>13.92</c:v>
                </c:pt>
                <c:pt idx="3899">
                  <c:v>13.91</c:v>
                </c:pt>
                <c:pt idx="3900">
                  <c:v>13.92</c:v>
                </c:pt>
                <c:pt idx="3901">
                  <c:v>13.91</c:v>
                </c:pt>
                <c:pt idx="3902">
                  <c:v>13.92</c:v>
                </c:pt>
                <c:pt idx="3903">
                  <c:v>13.91</c:v>
                </c:pt>
                <c:pt idx="3904">
                  <c:v>13.9</c:v>
                </c:pt>
                <c:pt idx="3905">
                  <c:v>13.9</c:v>
                </c:pt>
                <c:pt idx="3906">
                  <c:v>13.91</c:v>
                </c:pt>
                <c:pt idx="3907">
                  <c:v>13.89</c:v>
                </c:pt>
                <c:pt idx="3908">
                  <c:v>13.9</c:v>
                </c:pt>
                <c:pt idx="3909">
                  <c:v>13.89</c:v>
                </c:pt>
                <c:pt idx="3910">
                  <c:v>13.89</c:v>
                </c:pt>
                <c:pt idx="3911">
                  <c:v>13.88</c:v>
                </c:pt>
                <c:pt idx="3912">
                  <c:v>13.89</c:v>
                </c:pt>
                <c:pt idx="3913">
                  <c:v>13.89</c:v>
                </c:pt>
                <c:pt idx="3914">
                  <c:v>13.88</c:v>
                </c:pt>
                <c:pt idx="3915">
                  <c:v>13.88</c:v>
                </c:pt>
                <c:pt idx="3916">
                  <c:v>13.87</c:v>
                </c:pt>
                <c:pt idx="3917">
                  <c:v>13.87</c:v>
                </c:pt>
                <c:pt idx="3918">
                  <c:v>13.87</c:v>
                </c:pt>
                <c:pt idx="3919">
                  <c:v>13.85</c:v>
                </c:pt>
                <c:pt idx="3920">
                  <c:v>13.86</c:v>
                </c:pt>
                <c:pt idx="3921">
                  <c:v>13.86</c:v>
                </c:pt>
                <c:pt idx="3922">
                  <c:v>13.85</c:v>
                </c:pt>
                <c:pt idx="3923">
                  <c:v>13.85</c:v>
                </c:pt>
                <c:pt idx="3924">
                  <c:v>13.84</c:v>
                </c:pt>
                <c:pt idx="3925">
                  <c:v>13.84</c:v>
                </c:pt>
                <c:pt idx="3926">
                  <c:v>13.85</c:v>
                </c:pt>
                <c:pt idx="3927">
                  <c:v>13.84</c:v>
                </c:pt>
                <c:pt idx="3928">
                  <c:v>13.83</c:v>
                </c:pt>
                <c:pt idx="3929">
                  <c:v>13.83</c:v>
                </c:pt>
                <c:pt idx="3930">
                  <c:v>13.83</c:v>
                </c:pt>
                <c:pt idx="3931">
                  <c:v>13.83</c:v>
                </c:pt>
                <c:pt idx="3932">
                  <c:v>13.82</c:v>
                </c:pt>
                <c:pt idx="3933">
                  <c:v>13.82</c:v>
                </c:pt>
                <c:pt idx="3934">
                  <c:v>13.82</c:v>
                </c:pt>
                <c:pt idx="3935">
                  <c:v>13.81</c:v>
                </c:pt>
                <c:pt idx="3936">
                  <c:v>13.81</c:v>
                </c:pt>
                <c:pt idx="3937">
                  <c:v>13.81</c:v>
                </c:pt>
                <c:pt idx="3938">
                  <c:v>13.81</c:v>
                </c:pt>
                <c:pt idx="3939">
                  <c:v>13.8</c:v>
                </c:pt>
                <c:pt idx="3940">
                  <c:v>13.8</c:v>
                </c:pt>
                <c:pt idx="3941">
                  <c:v>13.79</c:v>
                </c:pt>
                <c:pt idx="3942">
                  <c:v>13.77</c:v>
                </c:pt>
                <c:pt idx="3943">
                  <c:v>13.77</c:v>
                </c:pt>
                <c:pt idx="3944">
                  <c:v>13.77</c:v>
                </c:pt>
                <c:pt idx="3945">
                  <c:v>13.77</c:v>
                </c:pt>
                <c:pt idx="3946">
                  <c:v>13.77</c:v>
                </c:pt>
                <c:pt idx="3947">
                  <c:v>13.76</c:v>
                </c:pt>
                <c:pt idx="3948">
                  <c:v>13.76</c:v>
                </c:pt>
                <c:pt idx="3949">
                  <c:v>13.75</c:v>
                </c:pt>
                <c:pt idx="3950">
                  <c:v>13.75</c:v>
                </c:pt>
                <c:pt idx="3951">
                  <c:v>13.75</c:v>
                </c:pt>
                <c:pt idx="3952">
                  <c:v>13.73</c:v>
                </c:pt>
                <c:pt idx="3953">
                  <c:v>13.73</c:v>
                </c:pt>
                <c:pt idx="3954">
                  <c:v>13.73</c:v>
                </c:pt>
                <c:pt idx="3955">
                  <c:v>13.73</c:v>
                </c:pt>
                <c:pt idx="3956">
                  <c:v>13.72</c:v>
                </c:pt>
                <c:pt idx="3957">
                  <c:v>13.72</c:v>
                </c:pt>
                <c:pt idx="3958">
                  <c:v>13.71</c:v>
                </c:pt>
                <c:pt idx="3959">
                  <c:v>13.71</c:v>
                </c:pt>
                <c:pt idx="3960">
                  <c:v>13.69</c:v>
                </c:pt>
                <c:pt idx="3961">
                  <c:v>13.67</c:v>
                </c:pt>
                <c:pt idx="3962">
                  <c:v>13.65</c:v>
                </c:pt>
                <c:pt idx="3963">
                  <c:v>13.64</c:v>
                </c:pt>
                <c:pt idx="3964">
                  <c:v>13.63</c:v>
                </c:pt>
                <c:pt idx="3965">
                  <c:v>13.62</c:v>
                </c:pt>
                <c:pt idx="3966">
                  <c:v>13.6</c:v>
                </c:pt>
                <c:pt idx="3967">
                  <c:v>13.59</c:v>
                </c:pt>
                <c:pt idx="3968">
                  <c:v>13.59</c:v>
                </c:pt>
                <c:pt idx="3969">
                  <c:v>13.57</c:v>
                </c:pt>
                <c:pt idx="3970">
                  <c:v>13.56</c:v>
                </c:pt>
                <c:pt idx="3971">
                  <c:v>13.56</c:v>
                </c:pt>
                <c:pt idx="3972">
                  <c:v>13.55</c:v>
                </c:pt>
                <c:pt idx="3973">
                  <c:v>13.54</c:v>
                </c:pt>
                <c:pt idx="3974">
                  <c:v>13.54</c:v>
                </c:pt>
                <c:pt idx="3975">
                  <c:v>13.52</c:v>
                </c:pt>
                <c:pt idx="3976">
                  <c:v>13.5</c:v>
                </c:pt>
                <c:pt idx="3977">
                  <c:v>13.51</c:v>
                </c:pt>
                <c:pt idx="3978">
                  <c:v>13.5</c:v>
                </c:pt>
                <c:pt idx="3979">
                  <c:v>13.5</c:v>
                </c:pt>
                <c:pt idx="3980">
                  <c:v>13.49</c:v>
                </c:pt>
                <c:pt idx="3981">
                  <c:v>13.48</c:v>
                </c:pt>
                <c:pt idx="3982">
                  <c:v>13.47</c:v>
                </c:pt>
                <c:pt idx="3983">
                  <c:v>13.47</c:v>
                </c:pt>
                <c:pt idx="3984">
                  <c:v>13.44</c:v>
                </c:pt>
                <c:pt idx="3985">
                  <c:v>13.44</c:v>
                </c:pt>
                <c:pt idx="3986">
                  <c:v>13.44</c:v>
                </c:pt>
                <c:pt idx="3987">
                  <c:v>13.44</c:v>
                </c:pt>
                <c:pt idx="3988">
                  <c:v>13.43</c:v>
                </c:pt>
                <c:pt idx="3989">
                  <c:v>13.4</c:v>
                </c:pt>
                <c:pt idx="3990">
                  <c:v>13.37</c:v>
                </c:pt>
                <c:pt idx="3991">
                  <c:v>13.36</c:v>
                </c:pt>
                <c:pt idx="3992">
                  <c:v>13.35</c:v>
                </c:pt>
                <c:pt idx="3993">
                  <c:v>13.33</c:v>
                </c:pt>
                <c:pt idx="3994">
                  <c:v>13.29</c:v>
                </c:pt>
                <c:pt idx="3995">
                  <c:v>13.31</c:v>
                </c:pt>
                <c:pt idx="3996">
                  <c:v>13.29</c:v>
                </c:pt>
                <c:pt idx="3997">
                  <c:v>13.3</c:v>
                </c:pt>
                <c:pt idx="3998">
                  <c:v>13.26</c:v>
                </c:pt>
                <c:pt idx="3999">
                  <c:v>13.29</c:v>
                </c:pt>
                <c:pt idx="4000">
                  <c:v>13.28</c:v>
                </c:pt>
                <c:pt idx="4001">
                  <c:v>13.26</c:v>
                </c:pt>
                <c:pt idx="4002">
                  <c:v>13.27</c:v>
                </c:pt>
                <c:pt idx="4003">
                  <c:v>13.25</c:v>
                </c:pt>
                <c:pt idx="4004">
                  <c:v>13.25</c:v>
                </c:pt>
                <c:pt idx="4005">
                  <c:v>13.25</c:v>
                </c:pt>
                <c:pt idx="4006">
                  <c:v>13.25</c:v>
                </c:pt>
                <c:pt idx="4007">
                  <c:v>13.25</c:v>
                </c:pt>
                <c:pt idx="4008">
                  <c:v>13.23</c:v>
                </c:pt>
                <c:pt idx="4009">
                  <c:v>13.24</c:v>
                </c:pt>
                <c:pt idx="4010">
                  <c:v>13.23</c:v>
                </c:pt>
                <c:pt idx="4011">
                  <c:v>13.23</c:v>
                </c:pt>
                <c:pt idx="4012">
                  <c:v>13.2</c:v>
                </c:pt>
                <c:pt idx="4013">
                  <c:v>13.19</c:v>
                </c:pt>
                <c:pt idx="4014">
                  <c:v>13.18</c:v>
                </c:pt>
                <c:pt idx="4015">
                  <c:v>13.18</c:v>
                </c:pt>
                <c:pt idx="4016">
                  <c:v>13.18</c:v>
                </c:pt>
                <c:pt idx="4017">
                  <c:v>13.17</c:v>
                </c:pt>
                <c:pt idx="4018">
                  <c:v>13.16</c:v>
                </c:pt>
                <c:pt idx="4019">
                  <c:v>13.15</c:v>
                </c:pt>
                <c:pt idx="4020">
                  <c:v>13.15</c:v>
                </c:pt>
                <c:pt idx="4021">
                  <c:v>13.15</c:v>
                </c:pt>
                <c:pt idx="4022">
                  <c:v>13.13</c:v>
                </c:pt>
                <c:pt idx="4023">
                  <c:v>13.13</c:v>
                </c:pt>
                <c:pt idx="4024">
                  <c:v>13.12</c:v>
                </c:pt>
                <c:pt idx="4025">
                  <c:v>13.11</c:v>
                </c:pt>
                <c:pt idx="4026">
                  <c:v>13.11</c:v>
                </c:pt>
                <c:pt idx="4027">
                  <c:v>13.11</c:v>
                </c:pt>
                <c:pt idx="4028">
                  <c:v>13.1</c:v>
                </c:pt>
                <c:pt idx="4029">
                  <c:v>13.09</c:v>
                </c:pt>
                <c:pt idx="4030">
                  <c:v>13.1</c:v>
                </c:pt>
                <c:pt idx="4031">
                  <c:v>13.08</c:v>
                </c:pt>
                <c:pt idx="4032">
                  <c:v>13.08</c:v>
                </c:pt>
                <c:pt idx="4033">
                  <c:v>13.07</c:v>
                </c:pt>
                <c:pt idx="4034">
                  <c:v>13.07</c:v>
                </c:pt>
                <c:pt idx="4035">
                  <c:v>13.07</c:v>
                </c:pt>
                <c:pt idx="4036">
                  <c:v>13.06</c:v>
                </c:pt>
                <c:pt idx="4037">
                  <c:v>13.06</c:v>
                </c:pt>
                <c:pt idx="4038">
                  <c:v>13.05</c:v>
                </c:pt>
                <c:pt idx="4039">
                  <c:v>13.05</c:v>
                </c:pt>
                <c:pt idx="4040">
                  <c:v>13.05</c:v>
                </c:pt>
                <c:pt idx="4041">
                  <c:v>13.05</c:v>
                </c:pt>
                <c:pt idx="4042">
                  <c:v>13.04</c:v>
                </c:pt>
                <c:pt idx="4043">
                  <c:v>13.03</c:v>
                </c:pt>
                <c:pt idx="4044">
                  <c:v>13.03</c:v>
                </c:pt>
                <c:pt idx="4045">
                  <c:v>13.03</c:v>
                </c:pt>
                <c:pt idx="4046">
                  <c:v>13.02</c:v>
                </c:pt>
                <c:pt idx="4047">
                  <c:v>13.02</c:v>
                </c:pt>
                <c:pt idx="4048">
                  <c:v>13.02</c:v>
                </c:pt>
                <c:pt idx="4049">
                  <c:v>13.01</c:v>
                </c:pt>
                <c:pt idx="4050">
                  <c:v>13</c:v>
                </c:pt>
                <c:pt idx="4051">
                  <c:v>13.01</c:v>
                </c:pt>
                <c:pt idx="4052">
                  <c:v>13</c:v>
                </c:pt>
                <c:pt idx="4053">
                  <c:v>12.99</c:v>
                </c:pt>
                <c:pt idx="4054">
                  <c:v>12.99</c:v>
                </c:pt>
                <c:pt idx="4055">
                  <c:v>12.98</c:v>
                </c:pt>
                <c:pt idx="4056">
                  <c:v>12.97</c:v>
                </c:pt>
                <c:pt idx="4057">
                  <c:v>12.98</c:v>
                </c:pt>
                <c:pt idx="4058">
                  <c:v>12.97</c:v>
                </c:pt>
                <c:pt idx="4059">
                  <c:v>12.96</c:v>
                </c:pt>
                <c:pt idx="4060">
                  <c:v>12.95</c:v>
                </c:pt>
                <c:pt idx="4061">
                  <c:v>12.94</c:v>
                </c:pt>
                <c:pt idx="4062">
                  <c:v>12.94</c:v>
                </c:pt>
                <c:pt idx="4063">
                  <c:v>12.93</c:v>
                </c:pt>
                <c:pt idx="4064">
                  <c:v>12.92</c:v>
                </c:pt>
                <c:pt idx="4065">
                  <c:v>12.92</c:v>
                </c:pt>
                <c:pt idx="4066">
                  <c:v>12.91</c:v>
                </c:pt>
                <c:pt idx="4067">
                  <c:v>12.92</c:v>
                </c:pt>
                <c:pt idx="4068">
                  <c:v>12.91</c:v>
                </c:pt>
                <c:pt idx="4069">
                  <c:v>12.9</c:v>
                </c:pt>
                <c:pt idx="4070">
                  <c:v>12.9</c:v>
                </c:pt>
                <c:pt idx="4071">
                  <c:v>12.9</c:v>
                </c:pt>
                <c:pt idx="4072">
                  <c:v>12.89</c:v>
                </c:pt>
                <c:pt idx="4073">
                  <c:v>12.88</c:v>
                </c:pt>
                <c:pt idx="4074">
                  <c:v>12.87</c:v>
                </c:pt>
                <c:pt idx="4075">
                  <c:v>12.87</c:v>
                </c:pt>
                <c:pt idx="4076">
                  <c:v>12.87</c:v>
                </c:pt>
                <c:pt idx="4077">
                  <c:v>12.87</c:v>
                </c:pt>
                <c:pt idx="4078">
                  <c:v>12.84</c:v>
                </c:pt>
                <c:pt idx="4079">
                  <c:v>12.86</c:v>
                </c:pt>
                <c:pt idx="4080">
                  <c:v>12.85</c:v>
                </c:pt>
                <c:pt idx="4081">
                  <c:v>12.85</c:v>
                </c:pt>
                <c:pt idx="4082">
                  <c:v>12.84</c:v>
                </c:pt>
                <c:pt idx="4083">
                  <c:v>12.83</c:v>
                </c:pt>
                <c:pt idx="4084">
                  <c:v>12.83</c:v>
                </c:pt>
                <c:pt idx="4085">
                  <c:v>12.83</c:v>
                </c:pt>
                <c:pt idx="4086">
                  <c:v>12.82</c:v>
                </c:pt>
                <c:pt idx="4087">
                  <c:v>12.81</c:v>
                </c:pt>
                <c:pt idx="4088">
                  <c:v>12.81</c:v>
                </c:pt>
                <c:pt idx="4089">
                  <c:v>12.81</c:v>
                </c:pt>
                <c:pt idx="4090">
                  <c:v>12.8</c:v>
                </c:pt>
                <c:pt idx="4091">
                  <c:v>12.81</c:v>
                </c:pt>
                <c:pt idx="4092">
                  <c:v>12.8</c:v>
                </c:pt>
                <c:pt idx="4093">
                  <c:v>12.79</c:v>
                </c:pt>
                <c:pt idx="4094">
                  <c:v>12.79</c:v>
                </c:pt>
                <c:pt idx="4095">
                  <c:v>12.79</c:v>
                </c:pt>
                <c:pt idx="4096">
                  <c:v>12.78</c:v>
                </c:pt>
                <c:pt idx="4097">
                  <c:v>12.77</c:v>
                </c:pt>
                <c:pt idx="4098">
                  <c:v>12.77</c:v>
                </c:pt>
                <c:pt idx="4099">
                  <c:v>12.77</c:v>
                </c:pt>
                <c:pt idx="4100">
                  <c:v>12.76</c:v>
                </c:pt>
                <c:pt idx="4101">
                  <c:v>12.75</c:v>
                </c:pt>
                <c:pt idx="4102">
                  <c:v>12.74</c:v>
                </c:pt>
                <c:pt idx="4103">
                  <c:v>12.73</c:v>
                </c:pt>
                <c:pt idx="4104">
                  <c:v>12.72</c:v>
                </c:pt>
                <c:pt idx="4105">
                  <c:v>12.72</c:v>
                </c:pt>
                <c:pt idx="4106">
                  <c:v>12.7</c:v>
                </c:pt>
                <c:pt idx="4107">
                  <c:v>12.69</c:v>
                </c:pt>
                <c:pt idx="4108">
                  <c:v>12.68</c:v>
                </c:pt>
                <c:pt idx="4109">
                  <c:v>12.67</c:v>
                </c:pt>
                <c:pt idx="4110">
                  <c:v>12.67</c:v>
                </c:pt>
                <c:pt idx="4111">
                  <c:v>12.66</c:v>
                </c:pt>
                <c:pt idx="4112">
                  <c:v>12.65</c:v>
                </c:pt>
                <c:pt idx="4113">
                  <c:v>12.64</c:v>
                </c:pt>
                <c:pt idx="4114">
                  <c:v>12.64</c:v>
                </c:pt>
                <c:pt idx="4115">
                  <c:v>12.64</c:v>
                </c:pt>
                <c:pt idx="4116">
                  <c:v>12.63</c:v>
                </c:pt>
                <c:pt idx="4117">
                  <c:v>12.62</c:v>
                </c:pt>
                <c:pt idx="4118">
                  <c:v>12.61</c:v>
                </c:pt>
                <c:pt idx="4119">
                  <c:v>12.61</c:v>
                </c:pt>
                <c:pt idx="4120">
                  <c:v>12.61</c:v>
                </c:pt>
                <c:pt idx="4121">
                  <c:v>12.61</c:v>
                </c:pt>
                <c:pt idx="4122">
                  <c:v>12.6</c:v>
                </c:pt>
                <c:pt idx="4123">
                  <c:v>12.59</c:v>
                </c:pt>
                <c:pt idx="4124">
                  <c:v>12.59</c:v>
                </c:pt>
                <c:pt idx="4125">
                  <c:v>12.58</c:v>
                </c:pt>
                <c:pt idx="4126">
                  <c:v>12.57</c:v>
                </c:pt>
                <c:pt idx="4127">
                  <c:v>12.57</c:v>
                </c:pt>
                <c:pt idx="4128">
                  <c:v>12.56</c:v>
                </c:pt>
                <c:pt idx="4129">
                  <c:v>12.56</c:v>
                </c:pt>
                <c:pt idx="4130">
                  <c:v>12.56</c:v>
                </c:pt>
                <c:pt idx="4131">
                  <c:v>12.56</c:v>
                </c:pt>
                <c:pt idx="4132">
                  <c:v>12.55</c:v>
                </c:pt>
                <c:pt idx="4133">
                  <c:v>12.54</c:v>
                </c:pt>
                <c:pt idx="4134">
                  <c:v>12.54</c:v>
                </c:pt>
                <c:pt idx="4135">
                  <c:v>12.53</c:v>
                </c:pt>
                <c:pt idx="4136">
                  <c:v>12.53</c:v>
                </c:pt>
                <c:pt idx="4137">
                  <c:v>12.51</c:v>
                </c:pt>
                <c:pt idx="4138">
                  <c:v>12.51</c:v>
                </c:pt>
                <c:pt idx="4139">
                  <c:v>12.51</c:v>
                </c:pt>
                <c:pt idx="4140">
                  <c:v>12.51</c:v>
                </c:pt>
                <c:pt idx="4141">
                  <c:v>12.5</c:v>
                </c:pt>
                <c:pt idx="4142">
                  <c:v>12.5</c:v>
                </c:pt>
                <c:pt idx="4143">
                  <c:v>12.5</c:v>
                </c:pt>
                <c:pt idx="4144">
                  <c:v>12.5</c:v>
                </c:pt>
                <c:pt idx="4145">
                  <c:v>12.49</c:v>
                </c:pt>
                <c:pt idx="4146">
                  <c:v>12.49</c:v>
                </c:pt>
                <c:pt idx="4147">
                  <c:v>12.49</c:v>
                </c:pt>
                <c:pt idx="4148">
                  <c:v>12.48</c:v>
                </c:pt>
                <c:pt idx="4149">
                  <c:v>12.49</c:v>
                </c:pt>
                <c:pt idx="4150">
                  <c:v>12.48</c:v>
                </c:pt>
                <c:pt idx="4151">
                  <c:v>12.48</c:v>
                </c:pt>
                <c:pt idx="4152">
                  <c:v>12.51</c:v>
                </c:pt>
                <c:pt idx="4153">
                  <c:v>12.47</c:v>
                </c:pt>
                <c:pt idx="4154">
                  <c:v>12.45</c:v>
                </c:pt>
                <c:pt idx="4155">
                  <c:v>12.44</c:v>
                </c:pt>
                <c:pt idx="4156">
                  <c:v>12.43</c:v>
                </c:pt>
                <c:pt idx="4157">
                  <c:v>12.42</c:v>
                </c:pt>
                <c:pt idx="4158">
                  <c:v>12.4</c:v>
                </c:pt>
                <c:pt idx="4159">
                  <c:v>12.37</c:v>
                </c:pt>
                <c:pt idx="4160">
                  <c:v>12.35</c:v>
                </c:pt>
                <c:pt idx="4161">
                  <c:v>12.35</c:v>
                </c:pt>
                <c:pt idx="4162">
                  <c:v>12.35</c:v>
                </c:pt>
                <c:pt idx="4163">
                  <c:v>12.34</c:v>
                </c:pt>
                <c:pt idx="4164">
                  <c:v>12.35</c:v>
                </c:pt>
                <c:pt idx="4165">
                  <c:v>12.33</c:v>
                </c:pt>
                <c:pt idx="4166">
                  <c:v>12.32</c:v>
                </c:pt>
                <c:pt idx="4167">
                  <c:v>12.32</c:v>
                </c:pt>
                <c:pt idx="4168">
                  <c:v>12.32</c:v>
                </c:pt>
                <c:pt idx="4169">
                  <c:v>12.32</c:v>
                </c:pt>
                <c:pt idx="4170">
                  <c:v>12.32</c:v>
                </c:pt>
                <c:pt idx="4171">
                  <c:v>12.32</c:v>
                </c:pt>
                <c:pt idx="4172">
                  <c:v>12.32</c:v>
                </c:pt>
                <c:pt idx="4173">
                  <c:v>12.31</c:v>
                </c:pt>
                <c:pt idx="4174">
                  <c:v>12.32</c:v>
                </c:pt>
                <c:pt idx="4175">
                  <c:v>12.32</c:v>
                </c:pt>
                <c:pt idx="4176">
                  <c:v>12.32</c:v>
                </c:pt>
                <c:pt idx="4177">
                  <c:v>12.34</c:v>
                </c:pt>
                <c:pt idx="4178">
                  <c:v>12.36</c:v>
                </c:pt>
                <c:pt idx="4179">
                  <c:v>12.36</c:v>
                </c:pt>
                <c:pt idx="4180">
                  <c:v>12.35</c:v>
                </c:pt>
                <c:pt idx="4181">
                  <c:v>12.35</c:v>
                </c:pt>
                <c:pt idx="4182">
                  <c:v>12.36</c:v>
                </c:pt>
                <c:pt idx="4183">
                  <c:v>12.35</c:v>
                </c:pt>
                <c:pt idx="4184">
                  <c:v>12.35</c:v>
                </c:pt>
                <c:pt idx="4185">
                  <c:v>12.35</c:v>
                </c:pt>
                <c:pt idx="4186">
                  <c:v>12.32</c:v>
                </c:pt>
                <c:pt idx="4187">
                  <c:v>12.31</c:v>
                </c:pt>
                <c:pt idx="4188">
                  <c:v>12.32</c:v>
                </c:pt>
                <c:pt idx="4189">
                  <c:v>12.32</c:v>
                </c:pt>
                <c:pt idx="4190">
                  <c:v>12.31</c:v>
                </c:pt>
                <c:pt idx="4191">
                  <c:v>12.3</c:v>
                </c:pt>
                <c:pt idx="4192">
                  <c:v>12.3</c:v>
                </c:pt>
                <c:pt idx="4193">
                  <c:v>12.29</c:v>
                </c:pt>
                <c:pt idx="4194">
                  <c:v>12.28</c:v>
                </c:pt>
                <c:pt idx="4195">
                  <c:v>12.26</c:v>
                </c:pt>
                <c:pt idx="4196">
                  <c:v>12.26</c:v>
                </c:pt>
                <c:pt idx="4197">
                  <c:v>12.25</c:v>
                </c:pt>
                <c:pt idx="4198">
                  <c:v>12.24</c:v>
                </c:pt>
                <c:pt idx="4199">
                  <c:v>12.24</c:v>
                </c:pt>
                <c:pt idx="4200">
                  <c:v>12.22</c:v>
                </c:pt>
                <c:pt idx="4201">
                  <c:v>12.22</c:v>
                </c:pt>
                <c:pt idx="4202">
                  <c:v>12.21</c:v>
                </c:pt>
                <c:pt idx="4203">
                  <c:v>12.2</c:v>
                </c:pt>
                <c:pt idx="4204">
                  <c:v>12.19</c:v>
                </c:pt>
                <c:pt idx="4205">
                  <c:v>12.18</c:v>
                </c:pt>
                <c:pt idx="4206">
                  <c:v>12.17</c:v>
                </c:pt>
                <c:pt idx="4207">
                  <c:v>12.16</c:v>
                </c:pt>
                <c:pt idx="4208">
                  <c:v>12.15</c:v>
                </c:pt>
                <c:pt idx="4209">
                  <c:v>12.15</c:v>
                </c:pt>
                <c:pt idx="4210">
                  <c:v>12.13</c:v>
                </c:pt>
                <c:pt idx="4211">
                  <c:v>12.13</c:v>
                </c:pt>
                <c:pt idx="4212">
                  <c:v>12.12</c:v>
                </c:pt>
                <c:pt idx="4213">
                  <c:v>12.11</c:v>
                </c:pt>
                <c:pt idx="4214">
                  <c:v>12.1</c:v>
                </c:pt>
                <c:pt idx="4215">
                  <c:v>12.09</c:v>
                </c:pt>
                <c:pt idx="4216">
                  <c:v>12.09</c:v>
                </c:pt>
                <c:pt idx="4217">
                  <c:v>12.08</c:v>
                </c:pt>
                <c:pt idx="4218">
                  <c:v>12.07</c:v>
                </c:pt>
                <c:pt idx="4219">
                  <c:v>12.06</c:v>
                </c:pt>
                <c:pt idx="4220">
                  <c:v>12.05</c:v>
                </c:pt>
                <c:pt idx="4221">
                  <c:v>12.04</c:v>
                </c:pt>
                <c:pt idx="4222">
                  <c:v>12.03</c:v>
                </c:pt>
                <c:pt idx="4223">
                  <c:v>12.02</c:v>
                </c:pt>
                <c:pt idx="4224">
                  <c:v>12.01</c:v>
                </c:pt>
                <c:pt idx="4225">
                  <c:v>12</c:v>
                </c:pt>
                <c:pt idx="4226">
                  <c:v>11.99</c:v>
                </c:pt>
                <c:pt idx="4227">
                  <c:v>11.99</c:v>
                </c:pt>
                <c:pt idx="4228">
                  <c:v>11.97</c:v>
                </c:pt>
                <c:pt idx="4229">
                  <c:v>11.96</c:v>
                </c:pt>
                <c:pt idx="4230">
                  <c:v>11.95</c:v>
                </c:pt>
                <c:pt idx="4231">
                  <c:v>11.94</c:v>
                </c:pt>
                <c:pt idx="4232">
                  <c:v>11.93</c:v>
                </c:pt>
                <c:pt idx="4233">
                  <c:v>11.92</c:v>
                </c:pt>
                <c:pt idx="4234">
                  <c:v>11.91</c:v>
                </c:pt>
                <c:pt idx="4235">
                  <c:v>11.9</c:v>
                </c:pt>
                <c:pt idx="4236">
                  <c:v>11.89</c:v>
                </c:pt>
                <c:pt idx="4237">
                  <c:v>11.88</c:v>
                </c:pt>
                <c:pt idx="4238">
                  <c:v>11.87</c:v>
                </c:pt>
                <c:pt idx="4239">
                  <c:v>11.85</c:v>
                </c:pt>
                <c:pt idx="4240">
                  <c:v>11.85</c:v>
                </c:pt>
                <c:pt idx="4241">
                  <c:v>11.83</c:v>
                </c:pt>
                <c:pt idx="4242">
                  <c:v>11.82</c:v>
                </c:pt>
                <c:pt idx="4243">
                  <c:v>11.81</c:v>
                </c:pt>
                <c:pt idx="4244">
                  <c:v>11.79</c:v>
                </c:pt>
                <c:pt idx="4245">
                  <c:v>11.78</c:v>
                </c:pt>
                <c:pt idx="4246">
                  <c:v>11.77</c:v>
                </c:pt>
                <c:pt idx="4247">
                  <c:v>11.76</c:v>
                </c:pt>
                <c:pt idx="4248">
                  <c:v>11.74</c:v>
                </c:pt>
                <c:pt idx="4249">
                  <c:v>11.73</c:v>
                </c:pt>
                <c:pt idx="4250">
                  <c:v>11.72</c:v>
                </c:pt>
                <c:pt idx="4251">
                  <c:v>11.7</c:v>
                </c:pt>
                <c:pt idx="4252">
                  <c:v>11.69</c:v>
                </c:pt>
                <c:pt idx="4253">
                  <c:v>11.67</c:v>
                </c:pt>
                <c:pt idx="4254">
                  <c:v>11.66</c:v>
                </c:pt>
                <c:pt idx="4255">
                  <c:v>11.65</c:v>
                </c:pt>
                <c:pt idx="4256">
                  <c:v>11.63</c:v>
                </c:pt>
                <c:pt idx="4257">
                  <c:v>11.62</c:v>
                </c:pt>
                <c:pt idx="4258">
                  <c:v>11.61</c:v>
                </c:pt>
                <c:pt idx="4259">
                  <c:v>11.6</c:v>
                </c:pt>
                <c:pt idx="4260">
                  <c:v>11.58</c:v>
                </c:pt>
                <c:pt idx="4261">
                  <c:v>11.56</c:v>
                </c:pt>
                <c:pt idx="4262">
                  <c:v>11.55</c:v>
                </c:pt>
                <c:pt idx="4263">
                  <c:v>11.53</c:v>
                </c:pt>
                <c:pt idx="4264">
                  <c:v>11.52</c:v>
                </c:pt>
                <c:pt idx="4265">
                  <c:v>11.51</c:v>
                </c:pt>
                <c:pt idx="4266">
                  <c:v>11.5</c:v>
                </c:pt>
                <c:pt idx="4267">
                  <c:v>11.48</c:v>
                </c:pt>
                <c:pt idx="4268">
                  <c:v>11.47</c:v>
                </c:pt>
                <c:pt idx="4269">
                  <c:v>11.45</c:v>
                </c:pt>
                <c:pt idx="4270">
                  <c:v>11.45</c:v>
                </c:pt>
                <c:pt idx="4271">
                  <c:v>11.43</c:v>
                </c:pt>
                <c:pt idx="4272">
                  <c:v>11.42</c:v>
                </c:pt>
                <c:pt idx="4273">
                  <c:v>11.39</c:v>
                </c:pt>
                <c:pt idx="4274">
                  <c:v>11.39</c:v>
                </c:pt>
                <c:pt idx="4275">
                  <c:v>11.37</c:v>
                </c:pt>
                <c:pt idx="4276">
                  <c:v>11.36</c:v>
                </c:pt>
                <c:pt idx="4277">
                  <c:v>11.35</c:v>
                </c:pt>
                <c:pt idx="4278">
                  <c:v>11.33</c:v>
                </c:pt>
                <c:pt idx="4279">
                  <c:v>11.32</c:v>
                </c:pt>
                <c:pt idx="4280">
                  <c:v>11.31</c:v>
                </c:pt>
                <c:pt idx="4281">
                  <c:v>11.3</c:v>
                </c:pt>
                <c:pt idx="4282">
                  <c:v>11.29</c:v>
                </c:pt>
                <c:pt idx="4283">
                  <c:v>11.28</c:v>
                </c:pt>
                <c:pt idx="4284">
                  <c:v>11.26</c:v>
                </c:pt>
                <c:pt idx="4285">
                  <c:v>11.25</c:v>
                </c:pt>
                <c:pt idx="4286">
                  <c:v>11.23</c:v>
                </c:pt>
                <c:pt idx="4287">
                  <c:v>11.22</c:v>
                </c:pt>
                <c:pt idx="4288">
                  <c:v>11.2</c:v>
                </c:pt>
                <c:pt idx="4289">
                  <c:v>11.19</c:v>
                </c:pt>
                <c:pt idx="4290">
                  <c:v>11.17</c:v>
                </c:pt>
                <c:pt idx="4291">
                  <c:v>11.15</c:v>
                </c:pt>
                <c:pt idx="4292">
                  <c:v>11.14</c:v>
                </c:pt>
                <c:pt idx="4293">
                  <c:v>11.12</c:v>
                </c:pt>
                <c:pt idx="4294">
                  <c:v>11.11</c:v>
                </c:pt>
                <c:pt idx="4295">
                  <c:v>11.09</c:v>
                </c:pt>
                <c:pt idx="4296">
                  <c:v>11.08</c:v>
                </c:pt>
                <c:pt idx="4297">
                  <c:v>11.06</c:v>
                </c:pt>
                <c:pt idx="4298">
                  <c:v>11.04</c:v>
                </c:pt>
                <c:pt idx="4299">
                  <c:v>11.02</c:v>
                </c:pt>
                <c:pt idx="4300">
                  <c:v>11.01</c:v>
                </c:pt>
                <c:pt idx="4301">
                  <c:v>10.99</c:v>
                </c:pt>
                <c:pt idx="4302">
                  <c:v>10.97</c:v>
                </c:pt>
                <c:pt idx="4303">
                  <c:v>10.95</c:v>
                </c:pt>
                <c:pt idx="4304">
                  <c:v>10.93</c:v>
                </c:pt>
                <c:pt idx="4305">
                  <c:v>10.92</c:v>
                </c:pt>
                <c:pt idx="4306">
                  <c:v>10.9</c:v>
                </c:pt>
                <c:pt idx="4307">
                  <c:v>10.88</c:v>
                </c:pt>
                <c:pt idx="4308">
                  <c:v>10.87</c:v>
                </c:pt>
                <c:pt idx="4309">
                  <c:v>10.85</c:v>
                </c:pt>
                <c:pt idx="4310">
                  <c:v>10.83</c:v>
                </c:pt>
                <c:pt idx="4311">
                  <c:v>10.81</c:v>
                </c:pt>
                <c:pt idx="4312">
                  <c:v>10.8</c:v>
                </c:pt>
                <c:pt idx="4313">
                  <c:v>10.78</c:v>
                </c:pt>
                <c:pt idx="4314">
                  <c:v>10.76</c:v>
                </c:pt>
                <c:pt idx="4315">
                  <c:v>10.75</c:v>
                </c:pt>
                <c:pt idx="4316">
                  <c:v>10.73</c:v>
                </c:pt>
                <c:pt idx="4317">
                  <c:v>10.71</c:v>
                </c:pt>
                <c:pt idx="4318">
                  <c:v>10.69</c:v>
                </c:pt>
                <c:pt idx="4319">
                  <c:v>10.68</c:v>
                </c:pt>
                <c:pt idx="4320">
                  <c:v>10.66</c:v>
                </c:pt>
                <c:pt idx="4321">
                  <c:v>10.64</c:v>
                </c:pt>
                <c:pt idx="4322">
                  <c:v>10.62</c:v>
                </c:pt>
                <c:pt idx="4323">
                  <c:v>10.6</c:v>
                </c:pt>
                <c:pt idx="4324">
                  <c:v>10.58</c:v>
                </c:pt>
                <c:pt idx="4325">
                  <c:v>10.56</c:v>
                </c:pt>
                <c:pt idx="4326">
                  <c:v>10.53</c:v>
                </c:pt>
                <c:pt idx="4327">
                  <c:v>10.51</c:v>
                </c:pt>
                <c:pt idx="4328">
                  <c:v>10.49</c:v>
                </c:pt>
                <c:pt idx="4329">
                  <c:v>10.47</c:v>
                </c:pt>
                <c:pt idx="4330">
                  <c:v>10.45</c:v>
                </c:pt>
                <c:pt idx="4331">
                  <c:v>10.43</c:v>
                </c:pt>
                <c:pt idx="4332">
                  <c:v>10.41</c:v>
                </c:pt>
                <c:pt idx="4333">
                  <c:v>10.38</c:v>
                </c:pt>
                <c:pt idx="4334">
                  <c:v>10.37</c:v>
                </c:pt>
                <c:pt idx="4335">
                  <c:v>10.34</c:v>
                </c:pt>
                <c:pt idx="4336">
                  <c:v>10.32</c:v>
                </c:pt>
                <c:pt idx="4337">
                  <c:v>10.3</c:v>
                </c:pt>
                <c:pt idx="4338">
                  <c:v>10.28</c:v>
                </c:pt>
                <c:pt idx="4339">
                  <c:v>10.27</c:v>
                </c:pt>
                <c:pt idx="4340">
                  <c:v>10.24</c:v>
                </c:pt>
                <c:pt idx="4341">
                  <c:v>10.23</c:v>
                </c:pt>
                <c:pt idx="4342">
                  <c:v>10.199999999999999</c:v>
                </c:pt>
                <c:pt idx="4343">
                  <c:v>10.18</c:v>
                </c:pt>
                <c:pt idx="4344">
                  <c:v>10.17</c:v>
                </c:pt>
                <c:pt idx="4345">
                  <c:v>10.15</c:v>
                </c:pt>
                <c:pt idx="4346">
                  <c:v>10.130000000000001</c:v>
                </c:pt>
                <c:pt idx="4347">
                  <c:v>10.11</c:v>
                </c:pt>
                <c:pt idx="4348">
                  <c:v>10.09</c:v>
                </c:pt>
                <c:pt idx="4349">
                  <c:v>10.08</c:v>
                </c:pt>
                <c:pt idx="4350">
                  <c:v>10.06</c:v>
                </c:pt>
                <c:pt idx="4351">
                  <c:v>10.039999999999999</c:v>
                </c:pt>
                <c:pt idx="4352">
                  <c:v>10.029999999999999</c:v>
                </c:pt>
                <c:pt idx="4353">
                  <c:v>10.01</c:v>
                </c:pt>
                <c:pt idx="4354">
                  <c:v>9.99</c:v>
                </c:pt>
                <c:pt idx="4355">
                  <c:v>9.98</c:v>
                </c:pt>
                <c:pt idx="4356">
                  <c:v>9.9600000000000009</c:v>
                </c:pt>
                <c:pt idx="4357">
                  <c:v>9.9499999999999993</c:v>
                </c:pt>
                <c:pt idx="4358">
                  <c:v>9.93</c:v>
                </c:pt>
                <c:pt idx="4359">
                  <c:v>9.92</c:v>
                </c:pt>
                <c:pt idx="4360">
                  <c:v>9.9</c:v>
                </c:pt>
                <c:pt idx="4361">
                  <c:v>9.89</c:v>
                </c:pt>
                <c:pt idx="4362">
                  <c:v>9.8699999999999992</c:v>
                </c:pt>
                <c:pt idx="4363">
                  <c:v>9.85</c:v>
                </c:pt>
                <c:pt idx="4364">
                  <c:v>9.84</c:v>
                </c:pt>
                <c:pt idx="4365">
                  <c:v>9.83</c:v>
                </c:pt>
                <c:pt idx="4366">
                  <c:v>9.81</c:v>
                </c:pt>
                <c:pt idx="4367">
                  <c:v>9.8000000000000007</c:v>
                </c:pt>
                <c:pt idx="4368">
                  <c:v>9.7899999999999991</c:v>
                </c:pt>
                <c:pt idx="4369">
                  <c:v>9.7799999999999994</c:v>
                </c:pt>
                <c:pt idx="4370">
                  <c:v>9.77</c:v>
                </c:pt>
                <c:pt idx="4371">
                  <c:v>9.75</c:v>
                </c:pt>
                <c:pt idx="4372">
                  <c:v>9.74</c:v>
                </c:pt>
                <c:pt idx="4373">
                  <c:v>9.73</c:v>
                </c:pt>
                <c:pt idx="4374">
                  <c:v>9.7100000000000009</c:v>
                </c:pt>
                <c:pt idx="4375">
                  <c:v>9.7200000000000006</c:v>
                </c:pt>
                <c:pt idx="4376">
                  <c:v>9.6999999999999993</c:v>
                </c:pt>
                <c:pt idx="4377">
                  <c:v>9.7100000000000009</c:v>
                </c:pt>
                <c:pt idx="4378">
                  <c:v>9.6999999999999993</c:v>
                </c:pt>
                <c:pt idx="4379">
                  <c:v>9.7100000000000009</c:v>
                </c:pt>
                <c:pt idx="4380">
                  <c:v>9.6999999999999993</c:v>
                </c:pt>
                <c:pt idx="4381">
                  <c:v>9.7100000000000009</c:v>
                </c:pt>
                <c:pt idx="4382">
                  <c:v>9.7100000000000009</c:v>
                </c:pt>
                <c:pt idx="4383">
                  <c:v>9.69</c:v>
                </c:pt>
                <c:pt idx="4384">
                  <c:v>9.7100000000000009</c:v>
                </c:pt>
                <c:pt idx="4385">
                  <c:v>9.7100000000000009</c:v>
                </c:pt>
                <c:pt idx="4386">
                  <c:v>9.7100000000000009</c:v>
                </c:pt>
                <c:pt idx="4387">
                  <c:v>9.7100000000000009</c:v>
                </c:pt>
                <c:pt idx="4388">
                  <c:v>9.7100000000000009</c:v>
                </c:pt>
                <c:pt idx="4389">
                  <c:v>9.7100000000000009</c:v>
                </c:pt>
                <c:pt idx="4390">
                  <c:v>9.7100000000000009</c:v>
                </c:pt>
                <c:pt idx="4391">
                  <c:v>9.7100000000000009</c:v>
                </c:pt>
                <c:pt idx="4392">
                  <c:v>9.7200000000000006</c:v>
                </c:pt>
                <c:pt idx="4393">
                  <c:v>9.73</c:v>
                </c:pt>
                <c:pt idx="4394">
                  <c:v>9.73</c:v>
                </c:pt>
                <c:pt idx="4395">
                  <c:v>9.74</c:v>
                </c:pt>
                <c:pt idx="4396">
                  <c:v>9.74</c:v>
                </c:pt>
                <c:pt idx="4397">
                  <c:v>9.73</c:v>
                </c:pt>
                <c:pt idx="4398">
                  <c:v>9.73</c:v>
                </c:pt>
                <c:pt idx="4399">
                  <c:v>9.73</c:v>
                </c:pt>
                <c:pt idx="4400">
                  <c:v>9.7200000000000006</c:v>
                </c:pt>
                <c:pt idx="4401">
                  <c:v>9.7100000000000009</c:v>
                </c:pt>
                <c:pt idx="4402">
                  <c:v>9.6999999999999993</c:v>
                </c:pt>
                <c:pt idx="4403">
                  <c:v>9.7200000000000006</c:v>
                </c:pt>
                <c:pt idx="4404">
                  <c:v>9.76</c:v>
                </c:pt>
                <c:pt idx="4405">
                  <c:v>9.7799999999999994</c:v>
                </c:pt>
                <c:pt idx="4406">
                  <c:v>9.7799999999999994</c:v>
                </c:pt>
                <c:pt idx="4407">
                  <c:v>9.7799999999999994</c:v>
                </c:pt>
                <c:pt idx="4408">
                  <c:v>9.77</c:v>
                </c:pt>
                <c:pt idx="4409">
                  <c:v>9.76</c:v>
                </c:pt>
                <c:pt idx="4410">
                  <c:v>9.75</c:v>
                </c:pt>
                <c:pt idx="4411">
                  <c:v>9.73</c:v>
                </c:pt>
                <c:pt idx="4412">
                  <c:v>9.7200000000000006</c:v>
                </c:pt>
                <c:pt idx="4413">
                  <c:v>9.6999999999999993</c:v>
                </c:pt>
                <c:pt idx="4414">
                  <c:v>9.69</c:v>
                </c:pt>
                <c:pt idx="4415">
                  <c:v>9.67</c:v>
                </c:pt>
                <c:pt idx="4416">
                  <c:v>9.65</c:v>
                </c:pt>
                <c:pt idx="4417">
                  <c:v>9.64</c:v>
                </c:pt>
                <c:pt idx="4418">
                  <c:v>9.6199999999999992</c:v>
                </c:pt>
                <c:pt idx="4419">
                  <c:v>9.6</c:v>
                </c:pt>
                <c:pt idx="4420">
                  <c:v>9.59</c:v>
                </c:pt>
                <c:pt idx="4421">
                  <c:v>9.57</c:v>
                </c:pt>
                <c:pt idx="4422">
                  <c:v>9.56</c:v>
                </c:pt>
                <c:pt idx="4423">
                  <c:v>9.5399999999999991</c:v>
                </c:pt>
                <c:pt idx="4424">
                  <c:v>9.52</c:v>
                </c:pt>
                <c:pt idx="4425">
                  <c:v>9.51</c:v>
                </c:pt>
                <c:pt idx="4426">
                  <c:v>9.5</c:v>
                </c:pt>
                <c:pt idx="4427">
                  <c:v>9.48</c:v>
                </c:pt>
                <c:pt idx="4428">
                  <c:v>9.4700000000000006</c:v>
                </c:pt>
                <c:pt idx="4429">
                  <c:v>9.4600000000000009</c:v>
                </c:pt>
                <c:pt idx="4430">
                  <c:v>9.4499999999999993</c:v>
                </c:pt>
                <c:pt idx="4431">
                  <c:v>9.44</c:v>
                </c:pt>
                <c:pt idx="4432">
                  <c:v>9.43</c:v>
                </c:pt>
                <c:pt idx="4433">
                  <c:v>9.42</c:v>
                </c:pt>
                <c:pt idx="4434">
                  <c:v>9.41</c:v>
                </c:pt>
                <c:pt idx="4435">
                  <c:v>9.4</c:v>
                </c:pt>
                <c:pt idx="4436">
                  <c:v>9.39</c:v>
                </c:pt>
                <c:pt idx="4437">
                  <c:v>9.35</c:v>
                </c:pt>
                <c:pt idx="4438">
                  <c:v>9.3000000000000007</c:v>
                </c:pt>
                <c:pt idx="4439">
                  <c:v>9.27</c:v>
                </c:pt>
                <c:pt idx="4440">
                  <c:v>9.25</c:v>
                </c:pt>
                <c:pt idx="4441">
                  <c:v>9.23</c:v>
                </c:pt>
                <c:pt idx="4442">
                  <c:v>9.1999999999999993</c:v>
                </c:pt>
                <c:pt idx="4443">
                  <c:v>9.19</c:v>
                </c:pt>
                <c:pt idx="4444">
                  <c:v>9.17</c:v>
                </c:pt>
                <c:pt idx="4445">
                  <c:v>9.16</c:v>
                </c:pt>
                <c:pt idx="4446">
                  <c:v>9.14</c:v>
                </c:pt>
                <c:pt idx="4447">
                  <c:v>9.14</c:v>
                </c:pt>
                <c:pt idx="4448">
                  <c:v>9.16</c:v>
                </c:pt>
                <c:pt idx="4449">
                  <c:v>9.17</c:v>
                </c:pt>
                <c:pt idx="4450">
                  <c:v>9.17</c:v>
                </c:pt>
                <c:pt idx="4451">
                  <c:v>9.16</c:v>
                </c:pt>
                <c:pt idx="4452">
                  <c:v>9.16</c:v>
                </c:pt>
                <c:pt idx="4453">
                  <c:v>9.16</c:v>
                </c:pt>
                <c:pt idx="4454">
                  <c:v>9.15</c:v>
                </c:pt>
                <c:pt idx="4455">
                  <c:v>9.15</c:v>
                </c:pt>
                <c:pt idx="4456">
                  <c:v>9.14</c:v>
                </c:pt>
                <c:pt idx="4457">
                  <c:v>9.14</c:v>
                </c:pt>
                <c:pt idx="4458">
                  <c:v>9.16</c:v>
                </c:pt>
                <c:pt idx="4459">
                  <c:v>9.19</c:v>
                </c:pt>
                <c:pt idx="4460">
                  <c:v>9.1999999999999993</c:v>
                </c:pt>
                <c:pt idx="4461">
                  <c:v>9.1999999999999993</c:v>
                </c:pt>
                <c:pt idx="4462">
                  <c:v>9.18</c:v>
                </c:pt>
                <c:pt idx="4463">
                  <c:v>9.18</c:v>
                </c:pt>
                <c:pt idx="4464">
                  <c:v>9.2100000000000009</c:v>
                </c:pt>
                <c:pt idx="4465">
                  <c:v>9.2100000000000009</c:v>
                </c:pt>
                <c:pt idx="4466">
                  <c:v>9.2100000000000009</c:v>
                </c:pt>
                <c:pt idx="4467">
                  <c:v>9.2100000000000009</c:v>
                </c:pt>
                <c:pt idx="4468">
                  <c:v>9.2200000000000006</c:v>
                </c:pt>
                <c:pt idx="4469">
                  <c:v>9.18</c:v>
                </c:pt>
                <c:pt idx="4470">
                  <c:v>9.2100000000000009</c:v>
                </c:pt>
                <c:pt idx="4471">
                  <c:v>9.19</c:v>
                </c:pt>
                <c:pt idx="4472">
                  <c:v>9.1999999999999993</c:v>
                </c:pt>
                <c:pt idx="4473">
                  <c:v>9.1999999999999993</c:v>
                </c:pt>
                <c:pt idx="4474">
                  <c:v>9.19</c:v>
                </c:pt>
                <c:pt idx="4475">
                  <c:v>9.19</c:v>
                </c:pt>
                <c:pt idx="4476">
                  <c:v>9.17</c:v>
                </c:pt>
                <c:pt idx="4477">
                  <c:v>9.18</c:v>
                </c:pt>
                <c:pt idx="4478">
                  <c:v>9.17</c:v>
                </c:pt>
                <c:pt idx="4479">
                  <c:v>9.15</c:v>
                </c:pt>
                <c:pt idx="4480">
                  <c:v>9.16</c:v>
                </c:pt>
                <c:pt idx="4481">
                  <c:v>9.15</c:v>
                </c:pt>
                <c:pt idx="4482">
                  <c:v>9.14</c:v>
                </c:pt>
                <c:pt idx="4483">
                  <c:v>9.14</c:v>
                </c:pt>
                <c:pt idx="4484">
                  <c:v>9.1300000000000008</c:v>
                </c:pt>
                <c:pt idx="4485">
                  <c:v>9.1300000000000008</c:v>
                </c:pt>
                <c:pt idx="4486">
                  <c:v>9.1199999999999992</c:v>
                </c:pt>
                <c:pt idx="4487">
                  <c:v>9.1199999999999992</c:v>
                </c:pt>
                <c:pt idx="4488">
                  <c:v>9.11</c:v>
                </c:pt>
                <c:pt idx="4489">
                  <c:v>9.11</c:v>
                </c:pt>
                <c:pt idx="4490">
                  <c:v>9.1</c:v>
                </c:pt>
                <c:pt idx="4491">
                  <c:v>9.1</c:v>
                </c:pt>
                <c:pt idx="4492">
                  <c:v>9.09</c:v>
                </c:pt>
                <c:pt idx="4493">
                  <c:v>9.08</c:v>
                </c:pt>
                <c:pt idx="4494">
                  <c:v>9.06</c:v>
                </c:pt>
                <c:pt idx="4495">
                  <c:v>9.0399999999999991</c:v>
                </c:pt>
                <c:pt idx="4496">
                  <c:v>9.0299999999999994</c:v>
                </c:pt>
                <c:pt idx="4497">
                  <c:v>9.02</c:v>
                </c:pt>
                <c:pt idx="4498">
                  <c:v>9.01</c:v>
                </c:pt>
                <c:pt idx="4499">
                  <c:v>9</c:v>
                </c:pt>
                <c:pt idx="4500">
                  <c:v>8.99</c:v>
                </c:pt>
                <c:pt idx="4501">
                  <c:v>8.9700000000000006</c:v>
                </c:pt>
                <c:pt idx="4502">
                  <c:v>8.9499999999999993</c:v>
                </c:pt>
                <c:pt idx="4503">
                  <c:v>8.93</c:v>
                </c:pt>
                <c:pt idx="4504">
                  <c:v>8.92</c:v>
                </c:pt>
                <c:pt idx="4505">
                  <c:v>8.91</c:v>
                </c:pt>
                <c:pt idx="4506">
                  <c:v>8.9</c:v>
                </c:pt>
                <c:pt idx="4507">
                  <c:v>8.89</c:v>
                </c:pt>
                <c:pt idx="4508">
                  <c:v>8.89</c:v>
                </c:pt>
                <c:pt idx="4509">
                  <c:v>8.8800000000000008</c:v>
                </c:pt>
                <c:pt idx="4510">
                  <c:v>8.8699999999999992</c:v>
                </c:pt>
                <c:pt idx="4511">
                  <c:v>8.86</c:v>
                </c:pt>
                <c:pt idx="4512">
                  <c:v>8.86</c:v>
                </c:pt>
                <c:pt idx="4513">
                  <c:v>8.85</c:v>
                </c:pt>
                <c:pt idx="4514">
                  <c:v>8.85</c:v>
                </c:pt>
                <c:pt idx="4515">
                  <c:v>8.84</c:v>
                </c:pt>
                <c:pt idx="4516">
                  <c:v>8.84</c:v>
                </c:pt>
                <c:pt idx="4517">
                  <c:v>8.83</c:v>
                </c:pt>
                <c:pt idx="4518">
                  <c:v>8.83</c:v>
                </c:pt>
                <c:pt idx="4519">
                  <c:v>8.82</c:v>
                </c:pt>
                <c:pt idx="4520">
                  <c:v>8.82</c:v>
                </c:pt>
                <c:pt idx="4521">
                  <c:v>8.81</c:v>
                </c:pt>
                <c:pt idx="4522">
                  <c:v>8.81</c:v>
                </c:pt>
                <c:pt idx="4523">
                  <c:v>8.81</c:v>
                </c:pt>
                <c:pt idx="4524">
                  <c:v>8.8000000000000007</c:v>
                </c:pt>
                <c:pt idx="4525">
                  <c:v>8.8000000000000007</c:v>
                </c:pt>
                <c:pt idx="4526">
                  <c:v>8.76</c:v>
                </c:pt>
                <c:pt idx="4527">
                  <c:v>8.7899999999999991</c:v>
                </c:pt>
                <c:pt idx="4528">
                  <c:v>8.7899999999999991</c:v>
                </c:pt>
                <c:pt idx="4529">
                  <c:v>8.7799999999999994</c:v>
                </c:pt>
                <c:pt idx="4530">
                  <c:v>8.7799999999999994</c:v>
                </c:pt>
                <c:pt idx="4531">
                  <c:v>8.77</c:v>
                </c:pt>
                <c:pt idx="4532">
                  <c:v>8.77</c:v>
                </c:pt>
                <c:pt idx="4533">
                  <c:v>8.77</c:v>
                </c:pt>
                <c:pt idx="4534">
                  <c:v>8.74</c:v>
                </c:pt>
                <c:pt idx="4535">
                  <c:v>8.74</c:v>
                </c:pt>
                <c:pt idx="4536">
                  <c:v>8.73</c:v>
                </c:pt>
                <c:pt idx="4537">
                  <c:v>8.74</c:v>
                </c:pt>
                <c:pt idx="4538">
                  <c:v>8.75</c:v>
                </c:pt>
                <c:pt idx="4539">
                  <c:v>8.75</c:v>
                </c:pt>
                <c:pt idx="4540">
                  <c:v>8.7200000000000006</c:v>
                </c:pt>
                <c:pt idx="4541">
                  <c:v>8.74</c:v>
                </c:pt>
                <c:pt idx="4542">
                  <c:v>8.7200000000000006</c:v>
                </c:pt>
                <c:pt idx="4543">
                  <c:v>8.73</c:v>
                </c:pt>
                <c:pt idx="4544">
                  <c:v>8.73</c:v>
                </c:pt>
                <c:pt idx="4545">
                  <c:v>8.7100000000000009</c:v>
                </c:pt>
                <c:pt idx="4546">
                  <c:v>8.7200000000000006</c:v>
                </c:pt>
                <c:pt idx="4547">
                  <c:v>8.7200000000000006</c:v>
                </c:pt>
                <c:pt idx="4548">
                  <c:v>8.7200000000000006</c:v>
                </c:pt>
                <c:pt idx="4549">
                  <c:v>8.73</c:v>
                </c:pt>
                <c:pt idx="4550">
                  <c:v>8.69</c:v>
                </c:pt>
                <c:pt idx="4551">
                  <c:v>8.7200000000000006</c:v>
                </c:pt>
                <c:pt idx="4552">
                  <c:v>8.68</c:v>
                </c:pt>
                <c:pt idx="4553">
                  <c:v>8.7200000000000006</c:v>
                </c:pt>
                <c:pt idx="4554">
                  <c:v>8.7100000000000009</c:v>
                </c:pt>
                <c:pt idx="4555">
                  <c:v>8.7100000000000009</c:v>
                </c:pt>
                <c:pt idx="4556">
                  <c:v>8.6999999999999993</c:v>
                </c:pt>
                <c:pt idx="4557">
                  <c:v>8.6999999999999993</c:v>
                </c:pt>
                <c:pt idx="4558">
                  <c:v>8.69</c:v>
                </c:pt>
                <c:pt idx="4559">
                  <c:v>8.69</c:v>
                </c:pt>
                <c:pt idx="4560">
                  <c:v>8.66</c:v>
                </c:pt>
                <c:pt idx="4561">
                  <c:v>8.68</c:v>
                </c:pt>
                <c:pt idx="4562">
                  <c:v>8.6300000000000008</c:v>
                </c:pt>
                <c:pt idx="4563">
                  <c:v>8.66</c:v>
                </c:pt>
                <c:pt idx="4564">
                  <c:v>8.64</c:v>
                </c:pt>
                <c:pt idx="4565">
                  <c:v>8.65</c:v>
                </c:pt>
                <c:pt idx="4566">
                  <c:v>8.65</c:v>
                </c:pt>
                <c:pt idx="4567">
                  <c:v>8.6199999999999992</c:v>
                </c:pt>
                <c:pt idx="4568">
                  <c:v>8.6199999999999992</c:v>
                </c:pt>
                <c:pt idx="4569">
                  <c:v>8.6199999999999992</c:v>
                </c:pt>
                <c:pt idx="4570">
                  <c:v>8.64</c:v>
                </c:pt>
                <c:pt idx="4571">
                  <c:v>8.64</c:v>
                </c:pt>
                <c:pt idx="4572">
                  <c:v>8.61</c:v>
                </c:pt>
                <c:pt idx="4573">
                  <c:v>8.59</c:v>
                </c:pt>
                <c:pt idx="4574">
                  <c:v>8.6199999999999992</c:v>
                </c:pt>
                <c:pt idx="4575">
                  <c:v>8.6199999999999992</c:v>
                </c:pt>
                <c:pt idx="4576">
                  <c:v>8.6199999999999992</c:v>
                </c:pt>
                <c:pt idx="4577">
                  <c:v>8.6199999999999992</c:v>
                </c:pt>
                <c:pt idx="4578">
                  <c:v>8.61</c:v>
                </c:pt>
                <c:pt idx="4579">
                  <c:v>8.6199999999999992</c:v>
                </c:pt>
                <c:pt idx="4580">
                  <c:v>8.59</c:v>
                </c:pt>
                <c:pt idx="4581">
                  <c:v>8.6199999999999992</c:v>
                </c:pt>
                <c:pt idx="4582">
                  <c:v>8.61</c:v>
                </c:pt>
                <c:pt idx="4583">
                  <c:v>8.61</c:v>
                </c:pt>
                <c:pt idx="4584">
                  <c:v>8.59</c:v>
                </c:pt>
                <c:pt idx="4585">
                  <c:v>8.61</c:v>
                </c:pt>
                <c:pt idx="4586">
                  <c:v>8.59</c:v>
                </c:pt>
                <c:pt idx="4587">
                  <c:v>8.6</c:v>
                </c:pt>
                <c:pt idx="4588">
                  <c:v>8.6</c:v>
                </c:pt>
                <c:pt idx="4589">
                  <c:v>8.6</c:v>
                </c:pt>
                <c:pt idx="4590">
                  <c:v>8.6</c:v>
                </c:pt>
                <c:pt idx="4591">
                  <c:v>8.6</c:v>
                </c:pt>
                <c:pt idx="4592">
                  <c:v>8.6</c:v>
                </c:pt>
                <c:pt idx="4593">
                  <c:v>8.6</c:v>
                </c:pt>
                <c:pt idx="4594">
                  <c:v>8.59</c:v>
                </c:pt>
                <c:pt idx="4595">
                  <c:v>8.59</c:v>
                </c:pt>
                <c:pt idx="4596">
                  <c:v>8.59</c:v>
                </c:pt>
                <c:pt idx="4597">
                  <c:v>8.59</c:v>
                </c:pt>
                <c:pt idx="4598">
                  <c:v>8.59</c:v>
                </c:pt>
                <c:pt idx="4599">
                  <c:v>8.59</c:v>
                </c:pt>
                <c:pt idx="4600">
                  <c:v>8.58</c:v>
                </c:pt>
                <c:pt idx="4601">
                  <c:v>8.58</c:v>
                </c:pt>
                <c:pt idx="4602">
                  <c:v>8.58</c:v>
                </c:pt>
                <c:pt idx="4603">
                  <c:v>8.58</c:v>
                </c:pt>
                <c:pt idx="4604">
                  <c:v>8.58</c:v>
                </c:pt>
                <c:pt idx="4605">
                  <c:v>8.57</c:v>
                </c:pt>
                <c:pt idx="4606">
                  <c:v>8.57</c:v>
                </c:pt>
                <c:pt idx="4607">
                  <c:v>8.57</c:v>
                </c:pt>
                <c:pt idx="4608">
                  <c:v>8.57</c:v>
                </c:pt>
                <c:pt idx="4609">
                  <c:v>8.57</c:v>
                </c:pt>
                <c:pt idx="4610">
                  <c:v>8.56</c:v>
                </c:pt>
                <c:pt idx="4611">
                  <c:v>8.56</c:v>
                </c:pt>
                <c:pt idx="4612">
                  <c:v>8.56</c:v>
                </c:pt>
                <c:pt idx="4613">
                  <c:v>8.56</c:v>
                </c:pt>
                <c:pt idx="4614">
                  <c:v>8.5500000000000007</c:v>
                </c:pt>
                <c:pt idx="4615">
                  <c:v>8.5500000000000007</c:v>
                </c:pt>
                <c:pt idx="4616">
                  <c:v>8.5500000000000007</c:v>
                </c:pt>
                <c:pt idx="4617">
                  <c:v>8.5500000000000007</c:v>
                </c:pt>
                <c:pt idx="4618">
                  <c:v>8.5399999999999991</c:v>
                </c:pt>
                <c:pt idx="4619">
                  <c:v>8.5399999999999991</c:v>
                </c:pt>
                <c:pt idx="4620">
                  <c:v>8.5399999999999991</c:v>
                </c:pt>
                <c:pt idx="4621">
                  <c:v>8.5399999999999991</c:v>
                </c:pt>
                <c:pt idx="4622">
                  <c:v>8.5299999999999994</c:v>
                </c:pt>
                <c:pt idx="4623">
                  <c:v>8.5399999999999991</c:v>
                </c:pt>
                <c:pt idx="4624">
                  <c:v>8.5299999999999994</c:v>
                </c:pt>
                <c:pt idx="4625">
                  <c:v>8.5299999999999994</c:v>
                </c:pt>
                <c:pt idx="4626">
                  <c:v>8.5299999999999994</c:v>
                </c:pt>
                <c:pt idx="4627">
                  <c:v>8.5299999999999994</c:v>
                </c:pt>
                <c:pt idx="4628">
                  <c:v>8.5299999999999994</c:v>
                </c:pt>
                <c:pt idx="4629">
                  <c:v>8.52</c:v>
                </c:pt>
                <c:pt idx="4630">
                  <c:v>8.52</c:v>
                </c:pt>
                <c:pt idx="4631">
                  <c:v>8.52</c:v>
                </c:pt>
                <c:pt idx="4632">
                  <c:v>8.5</c:v>
                </c:pt>
                <c:pt idx="4633">
                  <c:v>8.41</c:v>
                </c:pt>
                <c:pt idx="4634">
                  <c:v>8.3800000000000008</c:v>
                </c:pt>
                <c:pt idx="4635">
                  <c:v>8.3800000000000008</c:v>
                </c:pt>
                <c:pt idx="4636">
                  <c:v>8.35</c:v>
                </c:pt>
                <c:pt idx="4637">
                  <c:v>8.32</c:v>
                </c:pt>
                <c:pt idx="4638">
                  <c:v>8.2899999999999991</c:v>
                </c:pt>
                <c:pt idx="4639">
                  <c:v>8.2799999999999994</c:v>
                </c:pt>
                <c:pt idx="4640">
                  <c:v>8.27</c:v>
                </c:pt>
                <c:pt idx="4641">
                  <c:v>8.26</c:v>
                </c:pt>
                <c:pt idx="4642">
                  <c:v>8.24</c:v>
                </c:pt>
                <c:pt idx="4643">
                  <c:v>8.23</c:v>
                </c:pt>
                <c:pt idx="4644">
                  <c:v>8.2200000000000006</c:v>
                </c:pt>
                <c:pt idx="4645">
                  <c:v>8.2100000000000009</c:v>
                </c:pt>
                <c:pt idx="4646">
                  <c:v>8.1999999999999993</c:v>
                </c:pt>
                <c:pt idx="4647">
                  <c:v>8.18</c:v>
                </c:pt>
                <c:pt idx="4648">
                  <c:v>8.19</c:v>
                </c:pt>
                <c:pt idx="4649">
                  <c:v>8.15</c:v>
                </c:pt>
                <c:pt idx="4650">
                  <c:v>8.14</c:v>
                </c:pt>
                <c:pt idx="4651">
                  <c:v>8.16</c:v>
                </c:pt>
                <c:pt idx="4652">
                  <c:v>8.17</c:v>
                </c:pt>
                <c:pt idx="4653">
                  <c:v>8.14</c:v>
                </c:pt>
                <c:pt idx="4654">
                  <c:v>8.17</c:v>
                </c:pt>
                <c:pt idx="4655">
                  <c:v>8.17</c:v>
                </c:pt>
                <c:pt idx="4656">
                  <c:v>8.1199999999999992</c:v>
                </c:pt>
                <c:pt idx="4657">
                  <c:v>8.11</c:v>
                </c:pt>
                <c:pt idx="4658">
                  <c:v>8.1199999999999992</c:v>
                </c:pt>
                <c:pt idx="4659">
                  <c:v>8.11</c:v>
                </c:pt>
                <c:pt idx="4660">
                  <c:v>8.11</c:v>
                </c:pt>
                <c:pt idx="4661">
                  <c:v>8.1</c:v>
                </c:pt>
                <c:pt idx="4662">
                  <c:v>8.09</c:v>
                </c:pt>
                <c:pt idx="4663">
                  <c:v>8.08</c:v>
                </c:pt>
                <c:pt idx="4664">
                  <c:v>8.1</c:v>
                </c:pt>
                <c:pt idx="4665">
                  <c:v>8.1</c:v>
                </c:pt>
                <c:pt idx="4666">
                  <c:v>8.11</c:v>
                </c:pt>
                <c:pt idx="4667">
                  <c:v>8.09</c:v>
                </c:pt>
                <c:pt idx="4668">
                  <c:v>8.11</c:v>
                </c:pt>
                <c:pt idx="4669">
                  <c:v>8.11</c:v>
                </c:pt>
                <c:pt idx="4670">
                  <c:v>8.08</c:v>
                </c:pt>
                <c:pt idx="4671">
                  <c:v>8.09</c:v>
                </c:pt>
                <c:pt idx="4672">
                  <c:v>8.1</c:v>
                </c:pt>
                <c:pt idx="4673">
                  <c:v>8.1</c:v>
                </c:pt>
                <c:pt idx="4674">
                  <c:v>8.09</c:v>
                </c:pt>
                <c:pt idx="4675">
                  <c:v>8.11</c:v>
                </c:pt>
                <c:pt idx="4676">
                  <c:v>8.11</c:v>
                </c:pt>
                <c:pt idx="4677">
                  <c:v>8.1</c:v>
                </c:pt>
                <c:pt idx="4678">
                  <c:v>8.11</c:v>
                </c:pt>
                <c:pt idx="4679">
                  <c:v>8.1199999999999992</c:v>
                </c:pt>
                <c:pt idx="4680">
                  <c:v>8.11</c:v>
                </c:pt>
                <c:pt idx="4681">
                  <c:v>8.11</c:v>
                </c:pt>
                <c:pt idx="4682">
                  <c:v>8.11</c:v>
                </c:pt>
                <c:pt idx="4683">
                  <c:v>8.11</c:v>
                </c:pt>
                <c:pt idx="4684">
                  <c:v>8.11</c:v>
                </c:pt>
                <c:pt idx="4685">
                  <c:v>8.11</c:v>
                </c:pt>
                <c:pt idx="4686">
                  <c:v>8.11</c:v>
                </c:pt>
                <c:pt idx="4687">
                  <c:v>8.11</c:v>
                </c:pt>
                <c:pt idx="4688">
                  <c:v>8.1</c:v>
                </c:pt>
                <c:pt idx="4689">
                  <c:v>8.1</c:v>
                </c:pt>
                <c:pt idx="4690">
                  <c:v>8.1</c:v>
                </c:pt>
                <c:pt idx="4691">
                  <c:v>8.1</c:v>
                </c:pt>
                <c:pt idx="4692">
                  <c:v>8.1</c:v>
                </c:pt>
                <c:pt idx="4693">
                  <c:v>8.1</c:v>
                </c:pt>
                <c:pt idx="4694">
                  <c:v>8.1</c:v>
                </c:pt>
                <c:pt idx="4695">
                  <c:v>8.1</c:v>
                </c:pt>
                <c:pt idx="4696">
                  <c:v>8.1</c:v>
                </c:pt>
                <c:pt idx="4697">
                  <c:v>8.1</c:v>
                </c:pt>
                <c:pt idx="4698">
                  <c:v>8.1</c:v>
                </c:pt>
                <c:pt idx="4699">
                  <c:v>8.09</c:v>
                </c:pt>
                <c:pt idx="4700">
                  <c:v>8.1</c:v>
                </c:pt>
                <c:pt idx="4701">
                  <c:v>8.09</c:v>
                </c:pt>
                <c:pt idx="4702">
                  <c:v>8.09</c:v>
                </c:pt>
                <c:pt idx="4703">
                  <c:v>8.09</c:v>
                </c:pt>
                <c:pt idx="4704">
                  <c:v>8.09</c:v>
                </c:pt>
                <c:pt idx="4705">
                  <c:v>8.09</c:v>
                </c:pt>
                <c:pt idx="4706">
                  <c:v>8.09</c:v>
                </c:pt>
                <c:pt idx="4707">
                  <c:v>8.09</c:v>
                </c:pt>
                <c:pt idx="4708">
                  <c:v>8.09</c:v>
                </c:pt>
                <c:pt idx="4709">
                  <c:v>8.09</c:v>
                </c:pt>
                <c:pt idx="4710">
                  <c:v>8.08</c:v>
                </c:pt>
                <c:pt idx="4711">
                  <c:v>8.08</c:v>
                </c:pt>
                <c:pt idx="4712">
                  <c:v>8.08</c:v>
                </c:pt>
                <c:pt idx="4713">
                  <c:v>8.09</c:v>
                </c:pt>
                <c:pt idx="4714">
                  <c:v>8.09</c:v>
                </c:pt>
                <c:pt idx="4715">
                  <c:v>8.09</c:v>
                </c:pt>
                <c:pt idx="4716">
                  <c:v>8.09</c:v>
                </c:pt>
                <c:pt idx="4717">
                  <c:v>8.1</c:v>
                </c:pt>
                <c:pt idx="4718">
                  <c:v>8.1</c:v>
                </c:pt>
                <c:pt idx="4719">
                  <c:v>8.1</c:v>
                </c:pt>
                <c:pt idx="4720">
                  <c:v>8.11</c:v>
                </c:pt>
                <c:pt idx="4721">
                  <c:v>8.1199999999999992</c:v>
                </c:pt>
                <c:pt idx="4722">
                  <c:v>8.1199999999999992</c:v>
                </c:pt>
                <c:pt idx="4723">
                  <c:v>8.1300000000000008</c:v>
                </c:pt>
                <c:pt idx="4724">
                  <c:v>8.14</c:v>
                </c:pt>
                <c:pt idx="4725">
                  <c:v>8.14</c:v>
                </c:pt>
                <c:pt idx="4726">
                  <c:v>8.15</c:v>
                </c:pt>
                <c:pt idx="4727">
                  <c:v>8.1999999999999993</c:v>
                </c:pt>
                <c:pt idx="4728">
                  <c:v>8.25</c:v>
                </c:pt>
                <c:pt idx="4729">
                  <c:v>8.27</c:v>
                </c:pt>
                <c:pt idx="4730">
                  <c:v>8.2799999999999994</c:v>
                </c:pt>
                <c:pt idx="4731">
                  <c:v>8.3000000000000007</c:v>
                </c:pt>
                <c:pt idx="4732">
                  <c:v>8.31</c:v>
                </c:pt>
                <c:pt idx="4733">
                  <c:v>8.33</c:v>
                </c:pt>
                <c:pt idx="4734">
                  <c:v>8.33</c:v>
                </c:pt>
                <c:pt idx="4735">
                  <c:v>8.34</c:v>
                </c:pt>
                <c:pt idx="4736">
                  <c:v>8.35</c:v>
                </c:pt>
                <c:pt idx="4737">
                  <c:v>8.36</c:v>
                </c:pt>
                <c:pt idx="4738">
                  <c:v>8.36</c:v>
                </c:pt>
                <c:pt idx="4739">
                  <c:v>8.3699999999999992</c:v>
                </c:pt>
                <c:pt idx="4740">
                  <c:v>8.36</c:v>
                </c:pt>
                <c:pt idx="4741">
                  <c:v>8.36</c:v>
                </c:pt>
                <c:pt idx="4742">
                  <c:v>8.36</c:v>
                </c:pt>
                <c:pt idx="4743">
                  <c:v>8.35</c:v>
                </c:pt>
                <c:pt idx="4744">
                  <c:v>8.36</c:v>
                </c:pt>
                <c:pt idx="4745">
                  <c:v>8.34</c:v>
                </c:pt>
                <c:pt idx="4746">
                  <c:v>8.3800000000000008</c:v>
                </c:pt>
                <c:pt idx="4747">
                  <c:v>8.3699999999999992</c:v>
                </c:pt>
                <c:pt idx="4748">
                  <c:v>8.3699999999999992</c:v>
                </c:pt>
                <c:pt idx="4749">
                  <c:v>8.34</c:v>
                </c:pt>
                <c:pt idx="4750">
                  <c:v>8.35</c:v>
                </c:pt>
                <c:pt idx="4751">
                  <c:v>8.34</c:v>
                </c:pt>
                <c:pt idx="4752">
                  <c:v>8.34</c:v>
                </c:pt>
                <c:pt idx="4753">
                  <c:v>8.34</c:v>
                </c:pt>
                <c:pt idx="4754">
                  <c:v>8.36</c:v>
                </c:pt>
                <c:pt idx="4755">
                  <c:v>8.34</c:v>
                </c:pt>
                <c:pt idx="4756">
                  <c:v>8.33</c:v>
                </c:pt>
                <c:pt idx="4757">
                  <c:v>8.34</c:v>
                </c:pt>
                <c:pt idx="4758">
                  <c:v>8.36</c:v>
                </c:pt>
                <c:pt idx="4759">
                  <c:v>8.35</c:v>
                </c:pt>
                <c:pt idx="4760">
                  <c:v>8.35</c:v>
                </c:pt>
                <c:pt idx="4761">
                  <c:v>8.35</c:v>
                </c:pt>
                <c:pt idx="4762">
                  <c:v>8.32</c:v>
                </c:pt>
                <c:pt idx="4763">
                  <c:v>8.35</c:v>
                </c:pt>
                <c:pt idx="4764">
                  <c:v>8.35</c:v>
                </c:pt>
                <c:pt idx="4765">
                  <c:v>8.33</c:v>
                </c:pt>
                <c:pt idx="4766">
                  <c:v>8.33</c:v>
                </c:pt>
                <c:pt idx="4767">
                  <c:v>8.35</c:v>
                </c:pt>
                <c:pt idx="4768">
                  <c:v>8.31</c:v>
                </c:pt>
                <c:pt idx="4769">
                  <c:v>8.32</c:v>
                </c:pt>
                <c:pt idx="4770">
                  <c:v>8.33</c:v>
                </c:pt>
                <c:pt idx="4771">
                  <c:v>8.33</c:v>
                </c:pt>
                <c:pt idx="4772">
                  <c:v>8.33</c:v>
                </c:pt>
                <c:pt idx="4773">
                  <c:v>8.32</c:v>
                </c:pt>
                <c:pt idx="4774">
                  <c:v>8.3000000000000007</c:v>
                </c:pt>
                <c:pt idx="4775">
                  <c:v>8.33</c:v>
                </c:pt>
                <c:pt idx="4776">
                  <c:v>8.33</c:v>
                </c:pt>
                <c:pt idx="4777">
                  <c:v>8.33</c:v>
                </c:pt>
                <c:pt idx="4778">
                  <c:v>8.33</c:v>
                </c:pt>
                <c:pt idx="4779">
                  <c:v>8.33</c:v>
                </c:pt>
                <c:pt idx="4780">
                  <c:v>8.33</c:v>
                </c:pt>
                <c:pt idx="4781">
                  <c:v>8.33</c:v>
                </c:pt>
                <c:pt idx="4782">
                  <c:v>8.33</c:v>
                </c:pt>
                <c:pt idx="4783">
                  <c:v>8.33</c:v>
                </c:pt>
                <c:pt idx="4784">
                  <c:v>8.33</c:v>
                </c:pt>
                <c:pt idx="4785">
                  <c:v>8.32</c:v>
                </c:pt>
                <c:pt idx="4786">
                  <c:v>8.32</c:v>
                </c:pt>
                <c:pt idx="4787">
                  <c:v>8.32</c:v>
                </c:pt>
                <c:pt idx="4788">
                  <c:v>8.32</c:v>
                </c:pt>
                <c:pt idx="4789">
                  <c:v>8.32</c:v>
                </c:pt>
                <c:pt idx="4790">
                  <c:v>8.3000000000000007</c:v>
                </c:pt>
                <c:pt idx="4791">
                  <c:v>8.2899999999999991</c:v>
                </c:pt>
                <c:pt idx="4792">
                  <c:v>8.2799999999999994</c:v>
                </c:pt>
                <c:pt idx="4793">
                  <c:v>8.2799999999999994</c:v>
                </c:pt>
                <c:pt idx="4794">
                  <c:v>8.27</c:v>
                </c:pt>
                <c:pt idx="4795">
                  <c:v>8.26</c:v>
                </c:pt>
                <c:pt idx="4796">
                  <c:v>8.26</c:v>
                </c:pt>
                <c:pt idx="4797">
                  <c:v>8.26</c:v>
                </c:pt>
                <c:pt idx="4798">
                  <c:v>8.25</c:v>
                </c:pt>
                <c:pt idx="4799">
                  <c:v>8.25</c:v>
                </c:pt>
                <c:pt idx="4800">
                  <c:v>8.25</c:v>
                </c:pt>
                <c:pt idx="4801">
                  <c:v>8.25</c:v>
                </c:pt>
                <c:pt idx="4802">
                  <c:v>8.25</c:v>
                </c:pt>
                <c:pt idx="4803">
                  <c:v>8.24</c:v>
                </c:pt>
                <c:pt idx="4804">
                  <c:v>8.24</c:v>
                </c:pt>
                <c:pt idx="4805">
                  <c:v>8.24</c:v>
                </c:pt>
                <c:pt idx="4806">
                  <c:v>8.24</c:v>
                </c:pt>
                <c:pt idx="4807">
                  <c:v>8.24</c:v>
                </c:pt>
                <c:pt idx="4808">
                  <c:v>8.24</c:v>
                </c:pt>
                <c:pt idx="4809">
                  <c:v>8.23</c:v>
                </c:pt>
                <c:pt idx="4810">
                  <c:v>8.23</c:v>
                </c:pt>
                <c:pt idx="4811">
                  <c:v>8.23</c:v>
                </c:pt>
                <c:pt idx="4812">
                  <c:v>8.23</c:v>
                </c:pt>
                <c:pt idx="4813">
                  <c:v>8.23</c:v>
                </c:pt>
                <c:pt idx="4814">
                  <c:v>8.23</c:v>
                </c:pt>
                <c:pt idx="4815">
                  <c:v>8.23</c:v>
                </c:pt>
                <c:pt idx="4816">
                  <c:v>8.23</c:v>
                </c:pt>
                <c:pt idx="4817">
                  <c:v>8.23</c:v>
                </c:pt>
                <c:pt idx="4818">
                  <c:v>8.23</c:v>
                </c:pt>
                <c:pt idx="4819">
                  <c:v>8.23</c:v>
                </c:pt>
                <c:pt idx="4820">
                  <c:v>8.23</c:v>
                </c:pt>
                <c:pt idx="4821">
                  <c:v>8.23</c:v>
                </c:pt>
                <c:pt idx="4822">
                  <c:v>8.23</c:v>
                </c:pt>
                <c:pt idx="4823">
                  <c:v>8.23</c:v>
                </c:pt>
                <c:pt idx="4824">
                  <c:v>8.23</c:v>
                </c:pt>
                <c:pt idx="4825">
                  <c:v>8.23</c:v>
                </c:pt>
                <c:pt idx="4826">
                  <c:v>8.23</c:v>
                </c:pt>
                <c:pt idx="4827">
                  <c:v>8.23</c:v>
                </c:pt>
                <c:pt idx="4828">
                  <c:v>8.23</c:v>
                </c:pt>
                <c:pt idx="4829">
                  <c:v>8.23</c:v>
                </c:pt>
                <c:pt idx="4830">
                  <c:v>8.23</c:v>
                </c:pt>
                <c:pt idx="4831">
                  <c:v>8.23</c:v>
                </c:pt>
                <c:pt idx="4832">
                  <c:v>8.24</c:v>
                </c:pt>
                <c:pt idx="4833">
                  <c:v>8.1999999999999993</c:v>
                </c:pt>
                <c:pt idx="4834">
                  <c:v>8.2100000000000009</c:v>
                </c:pt>
                <c:pt idx="4835">
                  <c:v>8.23</c:v>
                </c:pt>
                <c:pt idx="4836">
                  <c:v>8.1999999999999993</c:v>
                </c:pt>
                <c:pt idx="4837">
                  <c:v>8.2200000000000006</c:v>
                </c:pt>
                <c:pt idx="4838">
                  <c:v>8.1999999999999993</c:v>
                </c:pt>
                <c:pt idx="4839">
                  <c:v>8.1999999999999993</c:v>
                </c:pt>
                <c:pt idx="4840">
                  <c:v>8.1999999999999993</c:v>
                </c:pt>
                <c:pt idx="4841">
                  <c:v>8.19</c:v>
                </c:pt>
                <c:pt idx="4842">
                  <c:v>8.2200000000000006</c:v>
                </c:pt>
                <c:pt idx="4843">
                  <c:v>8.23</c:v>
                </c:pt>
                <c:pt idx="4844">
                  <c:v>8.1999999999999993</c:v>
                </c:pt>
                <c:pt idx="4845">
                  <c:v>8.2100000000000009</c:v>
                </c:pt>
                <c:pt idx="4846">
                  <c:v>8.1999999999999993</c:v>
                </c:pt>
                <c:pt idx="4847">
                  <c:v>8.19</c:v>
                </c:pt>
                <c:pt idx="4848">
                  <c:v>8.2200000000000006</c:v>
                </c:pt>
                <c:pt idx="4849">
                  <c:v>8.2100000000000009</c:v>
                </c:pt>
                <c:pt idx="4850">
                  <c:v>8.2200000000000006</c:v>
                </c:pt>
                <c:pt idx="4851">
                  <c:v>8.2200000000000006</c:v>
                </c:pt>
                <c:pt idx="4852">
                  <c:v>8.2200000000000006</c:v>
                </c:pt>
                <c:pt idx="4853">
                  <c:v>8.2100000000000009</c:v>
                </c:pt>
                <c:pt idx="4854">
                  <c:v>8.19</c:v>
                </c:pt>
                <c:pt idx="4855">
                  <c:v>8.2100000000000009</c:v>
                </c:pt>
                <c:pt idx="4856">
                  <c:v>8.2100000000000009</c:v>
                </c:pt>
                <c:pt idx="4857">
                  <c:v>8.2200000000000006</c:v>
                </c:pt>
                <c:pt idx="4858">
                  <c:v>8.1999999999999993</c:v>
                </c:pt>
                <c:pt idx="4859">
                  <c:v>8.2100000000000009</c:v>
                </c:pt>
                <c:pt idx="4860">
                  <c:v>8.2200000000000006</c:v>
                </c:pt>
                <c:pt idx="4861">
                  <c:v>8.23</c:v>
                </c:pt>
                <c:pt idx="4862">
                  <c:v>8.2100000000000009</c:v>
                </c:pt>
                <c:pt idx="4863">
                  <c:v>8.23</c:v>
                </c:pt>
                <c:pt idx="4864">
                  <c:v>8.1999999999999993</c:v>
                </c:pt>
                <c:pt idx="4865">
                  <c:v>8.24</c:v>
                </c:pt>
                <c:pt idx="4866">
                  <c:v>8.23</c:v>
                </c:pt>
                <c:pt idx="4867">
                  <c:v>8.23</c:v>
                </c:pt>
                <c:pt idx="4868">
                  <c:v>8.1999999999999993</c:v>
                </c:pt>
                <c:pt idx="4869">
                  <c:v>8.19</c:v>
                </c:pt>
                <c:pt idx="4870">
                  <c:v>8.1999999999999993</c:v>
                </c:pt>
                <c:pt idx="4871">
                  <c:v>8.2200000000000006</c:v>
                </c:pt>
                <c:pt idx="4872">
                  <c:v>8.19</c:v>
                </c:pt>
                <c:pt idx="4873">
                  <c:v>8.2200000000000006</c:v>
                </c:pt>
                <c:pt idx="4874">
                  <c:v>8.2200000000000006</c:v>
                </c:pt>
                <c:pt idx="4875">
                  <c:v>8.24</c:v>
                </c:pt>
                <c:pt idx="4876">
                  <c:v>8.24</c:v>
                </c:pt>
                <c:pt idx="4877">
                  <c:v>8.24</c:v>
                </c:pt>
                <c:pt idx="4878">
                  <c:v>8.24</c:v>
                </c:pt>
                <c:pt idx="4879">
                  <c:v>8.24</c:v>
                </c:pt>
                <c:pt idx="4880">
                  <c:v>8.24</c:v>
                </c:pt>
                <c:pt idx="4881">
                  <c:v>8.24</c:v>
                </c:pt>
                <c:pt idx="4882">
                  <c:v>8.24</c:v>
                </c:pt>
                <c:pt idx="4883">
                  <c:v>8.23</c:v>
                </c:pt>
                <c:pt idx="4884">
                  <c:v>8.2200000000000006</c:v>
                </c:pt>
                <c:pt idx="4885">
                  <c:v>8.2200000000000006</c:v>
                </c:pt>
                <c:pt idx="4886">
                  <c:v>8.24</c:v>
                </c:pt>
                <c:pt idx="4887">
                  <c:v>8.24</c:v>
                </c:pt>
                <c:pt idx="4888">
                  <c:v>8.23</c:v>
                </c:pt>
                <c:pt idx="4889">
                  <c:v>8.23</c:v>
                </c:pt>
                <c:pt idx="4890">
                  <c:v>8.23</c:v>
                </c:pt>
                <c:pt idx="4891">
                  <c:v>8.23</c:v>
                </c:pt>
                <c:pt idx="4892">
                  <c:v>8.23</c:v>
                </c:pt>
                <c:pt idx="4893">
                  <c:v>8.23</c:v>
                </c:pt>
                <c:pt idx="4894">
                  <c:v>8.23</c:v>
                </c:pt>
                <c:pt idx="4895">
                  <c:v>8.23</c:v>
                </c:pt>
                <c:pt idx="4896">
                  <c:v>8.23</c:v>
                </c:pt>
                <c:pt idx="4897">
                  <c:v>8.23</c:v>
                </c:pt>
                <c:pt idx="4898">
                  <c:v>8.23</c:v>
                </c:pt>
                <c:pt idx="4899">
                  <c:v>8.23</c:v>
                </c:pt>
                <c:pt idx="4900">
                  <c:v>8.23</c:v>
                </c:pt>
                <c:pt idx="4901">
                  <c:v>8.23</c:v>
                </c:pt>
                <c:pt idx="4902">
                  <c:v>8.23</c:v>
                </c:pt>
                <c:pt idx="4903">
                  <c:v>8.23</c:v>
                </c:pt>
                <c:pt idx="4904">
                  <c:v>8.23</c:v>
                </c:pt>
                <c:pt idx="4905">
                  <c:v>8.23</c:v>
                </c:pt>
                <c:pt idx="4906">
                  <c:v>8.23</c:v>
                </c:pt>
                <c:pt idx="4907">
                  <c:v>8.23</c:v>
                </c:pt>
                <c:pt idx="4908">
                  <c:v>8.23</c:v>
                </c:pt>
                <c:pt idx="4909">
                  <c:v>8.23</c:v>
                </c:pt>
                <c:pt idx="4910">
                  <c:v>8.23</c:v>
                </c:pt>
                <c:pt idx="4911">
                  <c:v>8.2200000000000006</c:v>
                </c:pt>
                <c:pt idx="4912">
                  <c:v>8.2200000000000006</c:v>
                </c:pt>
                <c:pt idx="4913">
                  <c:v>8.2200000000000006</c:v>
                </c:pt>
                <c:pt idx="4914">
                  <c:v>8.2200000000000006</c:v>
                </c:pt>
                <c:pt idx="4915">
                  <c:v>8.2200000000000006</c:v>
                </c:pt>
                <c:pt idx="4916">
                  <c:v>8.2200000000000006</c:v>
                </c:pt>
                <c:pt idx="4917">
                  <c:v>8.2200000000000006</c:v>
                </c:pt>
                <c:pt idx="4918">
                  <c:v>8.2200000000000006</c:v>
                </c:pt>
                <c:pt idx="4919">
                  <c:v>8.2200000000000006</c:v>
                </c:pt>
                <c:pt idx="4920">
                  <c:v>8.2200000000000006</c:v>
                </c:pt>
                <c:pt idx="4921">
                  <c:v>8.2200000000000006</c:v>
                </c:pt>
                <c:pt idx="4922">
                  <c:v>8.2200000000000006</c:v>
                </c:pt>
                <c:pt idx="4923">
                  <c:v>8.2200000000000006</c:v>
                </c:pt>
                <c:pt idx="4924">
                  <c:v>8.2200000000000006</c:v>
                </c:pt>
                <c:pt idx="4925">
                  <c:v>8.2200000000000006</c:v>
                </c:pt>
                <c:pt idx="4926">
                  <c:v>8.2200000000000006</c:v>
                </c:pt>
                <c:pt idx="4927">
                  <c:v>8.2200000000000006</c:v>
                </c:pt>
                <c:pt idx="4928">
                  <c:v>8.2200000000000006</c:v>
                </c:pt>
                <c:pt idx="4929">
                  <c:v>8.2200000000000006</c:v>
                </c:pt>
                <c:pt idx="4930">
                  <c:v>8.2100000000000009</c:v>
                </c:pt>
                <c:pt idx="4931">
                  <c:v>8.2200000000000006</c:v>
                </c:pt>
                <c:pt idx="4932">
                  <c:v>8.2200000000000006</c:v>
                </c:pt>
                <c:pt idx="4933">
                  <c:v>8.2200000000000006</c:v>
                </c:pt>
                <c:pt idx="4934">
                  <c:v>8.2200000000000006</c:v>
                </c:pt>
                <c:pt idx="4935">
                  <c:v>8.2100000000000009</c:v>
                </c:pt>
                <c:pt idx="4936">
                  <c:v>8.2100000000000009</c:v>
                </c:pt>
                <c:pt idx="4937">
                  <c:v>8.2100000000000009</c:v>
                </c:pt>
                <c:pt idx="4938">
                  <c:v>8.2100000000000009</c:v>
                </c:pt>
                <c:pt idx="4939">
                  <c:v>8.2100000000000009</c:v>
                </c:pt>
                <c:pt idx="4940">
                  <c:v>8.2100000000000009</c:v>
                </c:pt>
                <c:pt idx="4941">
                  <c:v>8.2100000000000009</c:v>
                </c:pt>
                <c:pt idx="4942">
                  <c:v>8.2100000000000009</c:v>
                </c:pt>
                <c:pt idx="4943">
                  <c:v>8.2100000000000009</c:v>
                </c:pt>
                <c:pt idx="4944">
                  <c:v>8.2100000000000009</c:v>
                </c:pt>
                <c:pt idx="4945">
                  <c:v>8.19</c:v>
                </c:pt>
                <c:pt idx="4946">
                  <c:v>8.2100000000000009</c:v>
                </c:pt>
                <c:pt idx="4947">
                  <c:v>8.19</c:v>
                </c:pt>
                <c:pt idx="4948">
                  <c:v>8.17</c:v>
                </c:pt>
                <c:pt idx="4949">
                  <c:v>8.2100000000000009</c:v>
                </c:pt>
                <c:pt idx="4950">
                  <c:v>8.1999999999999993</c:v>
                </c:pt>
                <c:pt idx="4951">
                  <c:v>8.18</c:v>
                </c:pt>
                <c:pt idx="4952">
                  <c:v>8.2100000000000009</c:v>
                </c:pt>
                <c:pt idx="4953">
                  <c:v>8.1999999999999993</c:v>
                </c:pt>
                <c:pt idx="4954">
                  <c:v>8.19</c:v>
                </c:pt>
                <c:pt idx="4955">
                  <c:v>8.17</c:v>
                </c:pt>
                <c:pt idx="4956">
                  <c:v>8.19</c:v>
                </c:pt>
                <c:pt idx="4957">
                  <c:v>8.1999999999999993</c:v>
                </c:pt>
                <c:pt idx="4958">
                  <c:v>8.18</c:v>
                </c:pt>
                <c:pt idx="4959">
                  <c:v>8.16</c:v>
                </c:pt>
                <c:pt idx="4960">
                  <c:v>8.19</c:v>
                </c:pt>
                <c:pt idx="4961">
                  <c:v>8.19</c:v>
                </c:pt>
                <c:pt idx="4962">
                  <c:v>8.17</c:v>
                </c:pt>
                <c:pt idx="4963">
                  <c:v>8.2100000000000009</c:v>
                </c:pt>
                <c:pt idx="4964">
                  <c:v>8.1999999999999993</c:v>
                </c:pt>
                <c:pt idx="4965">
                  <c:v>8.2100000000000009</c:v>
                </c:pt>
                <c:pt idx="4966">
                  <c:v>8.2100000000000009</c:v>
                </c:pt>
                <c:pt idx="4967">
                  <c:v>8.2100000000000009</c:v>
                </c:pt>
                <c:pt idx="4968">
                  <c:v>8.19</c:v>
                </c:pt>
                <c:pt idx="4969">
                  <c:v>8.1999999999999993</c:v>
                </c:pt>
                <c:pt idx="4970">
                  <c:v>8.19</c:v>
                </c:pt>
                <c:pt idx="4971">
                  <c:v>8.2100000000000009</c:v>
                </c:pt>
                <c:pt idx="4972">
                  <c:v>8.2100000000000009</c:v>
                </c:pt>
                <c:pt idx="4973">
                  <c:v>8.1999999999999993</c:v>
                </c:pt>
                <c:pt idx="4974">
                  <c:v>8.1999999999999993</c:v>
                </c:pt>
                <c:pt idx="4975">
                  <c:v>8.2100000000000009</c:v>
                </c:pt>
                <c:pt idx="4976">
                  <c:v>8.1999999999999993</c:v>
                </c:pt>
                <c:pt idx="4977">
                  <c:v>8.1999999999999993</c:v>
                </c:pt>
                <c:pt idx="4978">
                  <c:v>8.1999999999999993</c:v>
                </c:pt>
                <c:pt idx="4979">
                  <c:v>8.1999999999999993</c:v>
                </c:pt>
                <c:pt idx="4980">
                  <c:v>8.1999999999999993</c:v>
                </c:pt>
                <c:pt idx="4981">
                  <c:v>8.1999999999999993</c:v>
                </c:pt>
                <c:pt idx="4982">
                  <c:v>8.1999999999999993</c:v>
                </c:pt>
                <c:pt idx="4983">
                  <c:v>8.1999999999999993</c:v>
                </c:pt>
                <c:pt idx="4984">
                  <c:v>8.1999999999999993</c:v>
                </c:pt>
                <c:pt idx="4985">
                  <c:v>8.1999999999999993</c:v>
                </c:pt>
                <c:pt idx="4986">
                  <c:v>8.1999999999999993</c:v>
                </c:pt>
                <c:pt idx="4987">
                  <c:v>8.1999999999999993</c:v>
                </c:pt>
                <c:pt idx="4988">
                  <c:v>8.1999999999999993</c:v>
                </c:pt>
                <c:pt idx="4989">
                  <c:v>8.1999999999999993</c:v>
                </c:pt>
                <c:pt idx="4990">
                  <c:v>8.1999999999999993</c:v>
                </c:pt>
                <c:pt idx="4991">
                  <c:v>8.1999999999999993</c:v>
                </c:pt>
                <c:pt idx="4992">
                  <c:v>8.1999999999999993</c:v>
                </c:pt>
                <c:pt idx="4993">
                  <c:v>8.19</c:v>
                </c:pt>
                <c:pt idx="4994">
                  <c:v>8.19</c:v>
                </c:pt>
                <c:pt idx="4995">
                  <c:v>8.19</c:v>
                </c:pt>
                <c:pt idx="4996">
                  <c:v>8.19</c:v>
                </c:pt>
                <c:pt idx="4997">
                  <c:v>8.19</c:v>
                </c:pt>
                <c:pt idx="4998">
                  <c:v>8.1999999999999993</c:v>
                </c:pt>
                <c:pt idx="4999">
                  <c:v>8.1999999999999993</c:v>
                </c:pt>
                <c:pt idx="5000">
                  <c:v>8.19</c:v>
                </c:pt>
                <c:pt idx="5001">
                  <c:v>8.19</c:v>
                </c:pt>
                <c:pt idx="5002">
                  <c:v>8.19</c:v>
                </c:pt>
                <c:pt idx="5003">
                  <c:v>8.19</c:v>
                </c:pt>
                <c:pt idx="5004">
                  <c:v>8.19</c:v>
                </c:pt>
                <c:pt idx="5005">
                  <c:v>8.19</c:v>
                </c:pt>
                <c:pt idx="5006">
                  <c:v>8.19</c:v>
                </c:pt>
                <c:pt idx="5007">
                  <c:v>8.19</c:v>
                </c:pt>
                <c:pt idx="5008">
                  <c:v>8.19</c:v>
                </c:pt>
                <c:pt idx="5009">
                  <c:v>8.19</c:v>
                </c:pt>
                <c:pt idx="5010">
                  <c:v>8.19</c:v>
                </c:pt>
                <c:pt idx="5011">
                  <c:v>8.19</c:v>
                </c:pt>
                <c:pt idx="5012">
                  <c:v>8.19</c:v>
                </c:pt>
                <c:pt idx="5013">
                  <c:v>8.19</c:v>
                </c:pt>
                <c:pt idx="5014">
                  <c:v>8.19</c:v>
                </c:pt>
                <c:pt idx="5015">
                  <c:v>8.18</c:v>
                </c:pt>
                <c:pt idx="5016">
                  <c:v>8.19</c:v>
                </c:pt>
                <c:pt idx="5017">
                  <c:v>8.18</c:v>
                </c:pt>
                <c:pt idx="5018">
                  <c:v>8.18</c:v>
                </c:pt>
                <c:pt idx="5019">
                  <c:v>8.18</c:v>
                </c:pt>
                <c:pt idx="5020">
                  <c:v>8.18</c:v>
                </c:pt>
                <c:pt idx="5021">
                  <c:v>8.18</c:v>
                </c:pt>
                <c:pt idx="5022">
                  <c:v>8.18</c:v>
                </c:pt>
                <c:pt idx="5023">
                  <c:v>8.18</c:v>
                </c:pt>
                <c:pt idx="5024">
                  <c:v>8.18</c:v>
                </c:pt>
                <c:pt idx="5025">
                  <c:v>8.18</c:v>
                </c:pt>
                <c:pt idx="5026">
                  <c:v>8.18</c:v>
                </c:pt>
                <c:pt idx="5027">
                  <c:v>8.18</c:v>
                </c:pt>
                <c:pt idx="5028">
                  <c:v>8.18</c:v>
                </c:pt>
                <c:pt idx="5029">
                  <c:v>8.18</c:v>
                </c:pt>
                <c:pt idx="5030">
                  <c:v>8.18</c:v>
                </c:pt>
                <c:pt idx="5031">
                  <c:v>8.18</c:v>
                </c:pt>
                <c:pt idx="5032">
                  <c:v>8.18</c:v>
                </c:pt>
                <c:pt idx="5033">
                  <c:v>8.18</c:v>
                </c:pt>
                <c:pt idx="5034">
                  <c:v>8.18</c:v>
                </c:pt>
                <c:pt idx="5035">
                  <c:v>8.18</c:v>
                </c:pt>
                <c:pt idx="5036">
                  <c:v>8.18</c:v>
                </c:pt>
                <c:pt idx="5037">
                  <c:v>8.18</c:v>
                </c:pt>
                <c:pt idx="5038">
                  <c:v>8.19</c:v>
                </c:pt>
                <c:pt idx="5039">
                  <c:v>8.17</c:v>
                </c:pt>
                <c:pt idx="5040">
                  <c:v>8.17</c:v>
                </c:pt>
                <c:pt idx="5041">
                  <c:v>8.18</c:v>
                </c:pt>
                <c:pt idx="5042">
                  <c:v>8.18</c:v>
                </c:pt>
                <c:pt idx="5043">
                  <c:v>8.18</c:v>
                </c:pt>
                <c:pt idx="5044">
                  <c:v>8.19</c:v>
                </c:pt>
                <c:pt idx="5045">
                  <c:v>8.15</c:v>
                </c:pt>
                <c:pt idx="5046">
                  <c:v>8.18</c:v>
                </c:pt>
                <c:pt idx="5047">
                  <c:v>8.14</c:v>
                </c:pt>
                <c:pt idx="5048">
                  <c:v>8.18</c:v>
                </c:pt>
                <c:pt idx="5049">
                  <c:v>8.18</c:v>
                </c:pt>
                <c:pt idx="5050">
                  <c:v>8.18</c:v>
                </c:pt>
                <c:pt idx="5051">
                  <c:v>8.18</c:v>
                </c:pt>
                <c:pt idx="5052">
                  <c:v>8.17</c:v>
                </c:pt>
                <c:pt idx="5053">
                  <c:v>8.14</c:v>
                </c:pt>
                <c:pt idx="5054">
                  <c:v>8.16</c:v>
                </c:pt>
                <c:pt idx="5055">
                  <c:v>8.17</c:v>
                </c:pt>
                <c:pt idx="5056">
                  <c:v>8.17</c:v>
                </c:pt>
                <c:pt idx="5057">
                  <c:v>8.18</c:v>
                </c:pt>
                <c:pt idx="5058">
                  <c:v>8.18</c:v>
                </c:pt>
                <c:pt idx="5059">
                  <c:v>8.18</c:v>
                </c:pt>
                <c:pt idx="5060">
                  <c:v>8.17</c:v>
                </c:pt>
                <c:pt idx="5061">
                  <c:v>8.18</c:v>
                </c:pt>
                <c:pt idx="5062">
                  <c:v>8.18</c:v>
                </c:pt>
                <c:pt idx="5063">
                  <c:v>8.17</c:v>
                </c:pt>
                <c:pt idx="5064">
                  <c:v>8.18</c:v>
                </c:pt>
                <c:pt idx="5065">
                  <c:v>8.17</c:v>
                </c:pt>
                <c:pt idx="5066">
                  <c:v>8.17</c:v>
                </c:pt>
                <c:pt idx="5067">
                  <c:v>8.17</c:v>
                </c:pt>
                <c:pt idx="5068">
                  <c:v>8.17</c:v>
                </c:pt>
                <c:pt idx="5069">
                  <c:v>8.17</c:v>
                </c:pt>
                <c:pt idx="5070">
                  <c:v>8.17</c:v>
                </c:pt>
                <c:pt idx="5071">
                  <c:v>8.17</c:v>
                </c:pt>
                <c:pt idx="5072">
                  <c:v>8.17</c:v>
                </c:pt>
                <c:pt idx="5073">
                  <c:v>8.17</c:v>
                </c:pt>
                <c:pt idx="5074">
                  <c:v>8.17</c:v>
                </c:pt>
                <c:pt idx="5075">
                  <c:v>8.17</c:v>
                </c:pt>
                <c:pt idx="5076">
                  <c:v>8.17</c:v>
                </c:pt>
                <c:pt idx="5077">
                  <c:v>8.17</c:v>
                </c:pt>
                <c:pt idx="5078">
                  <c:v>8.17</c:v>
                </c:pt>
                <c:pt idx="5079">
                  <c:v>8.17</c:v>
                </c:pt>
                <c:pt idx="5080">
                  <c:v>8.17</c:v>
                </c:pt>
                <c:pt idx="5081">
                  <c:v>8.14</c:v>
                </c:pt>
                <c:pt idx="5082">
                  <c:v>8.1199999999999992</c:v>
                </c:pt>
                <c:pt idx="5083">
                  <c:v>8.11</c:v>
                </c:pt>
                <c:pt idx="5084">
                  <c:v>8.11</c:v>
                </c:pt>
                <c:pt idx="5085">
                  <c:v>8.1</c:v>
                </c:pt>
                <c:pt idx="5086">
                  <c:v>8.1</c:v>
                </c:pt>
                <c:pt idx="5087">
                  <c:v>8.09</c:v>
                </c:pt>
                <c:pt idx="5088">
                  <c:v>8.09</c:v>
                </c:pt>
                <c:pt idx="5089">
                  <c:v>8.09</c:v>
                </c:pt>
                <c:pt idx="5090">
                  <c:v>8.08</c:v>
                </c:pt>
                <c:pt idx="5091">
                  <c:v>8.08</c:v>
                </c:pt>
                <c:pt idx="5092">
                  <c:v>8.08</c:v>
                </c:pt>
                <c:pt idx="5093">
                  <c:v>8.08</c:v>
                </c:pt>
                <c:pt idx="5094">
                  <c:v>8.08</c:v>
                </c:pt>
                <c:pt idx="5095">
                  <c:v>8.08</c:v>
                </c:pt>
                <c:pt idx="5096">
                  <c:v>8.08</c:v>
                </c:pt>
                <c:pt idx="5097">
                  <c:v>8.08</c:v>
                </c:pt>
                <c:pt idx="5098">
                  <c:v>8.08</c:v>
                </c:pt>
                <c:pt idx="5099">
                  <c:v>8.08</c:v>
                </c:pt>
                <c:pt idx="5100">
                  <c:v>8.09</c:v>
                </c:pt>
                <c:pt idx="5101">
                  <c:v>8.09</c:v>
                </c:pt>
                <c:pt idx="5102">
                  <c:v>8.09</c:v>
                </c:pt>
                <c:pt idx="5103">
                  <c:v>8.09</c:v>
                </c:pt>
                <c:pt idx="5104">
                  <c:v>8.1</c:v>
                </c:pt>
                <c:pt idx="5105">
                  <c:v>8.09</c:v>
                </c:pt>
                <c:pt idx="5106">
                  <c:v>8.1</c:v>
                </c:pt>
                <c:pt idx="5107">
                  <c:v>8.1</c:v>
                </c:pt>
                <c:pt idx="5108">
                  <c:v>8.1</c:v>
                </c:pt>
                <c:pt idx="5109">
                  <c:v>8.1</c:v>
                </c:pt>
                <c:pt idx="5110">
                  <c:v>8.11</c:v>
                </c:pt>
                <c:pt idx="5111">
                  <c:v>8.11</c:v>
                </c:pt>
                <c:pt idx="5112">
                  <c:v>8.11</c:v>
                </c:pt>
                <c:pt idx="5113">
                  <c:v>8.11</c:v>
                </c:pt>
                <c:pt idx="5114">
                  <c:v>8.11</c:v>
                </c:pt>
                <c:pt idx="5115">
                  <c:v>8.11</c:v>
                </c:pt>
                <c:pt idx="5116">
                  <c:v>8.11</c:v>
                </c:pt>
                <c:pt idx="5117">
                  <c:v>8.1199999999999992</c:v>
                </c:pt>
                <c:pt idx="5118">
                  <c:v>8.1199999999999992</c:v>
                </c:pt>
                <c:pt idx="5119">
                  <c:v>8.1199999999999992</c:v>
                </c:pt>
                <c:pt idx="5120">
                  <c:v>8.1199999999999992</c:v>
                </c:pt>
                <c:pt idx="5121">
                  <c:v>8.1199999999999992</c:v>
                </c:pt>
                <c:pt idx="5122">
                  <c:v>8.1199999999999992</c:v>
                </c:pt>
                <c:pt idx="5123">
                  <c:v>8.1199999999999992</c:v>
                </c:pt>
                <c:pt idx="5124">
                  <c:v>8.1300000000000008</c:v>
                </c:pt>
                <c:pt idx="5125">
                  <c:v>8.1199999999999992</c:v>
                </c:pt>
                <c:pt idx="5126">
                  <c:v>8.1300000000000008</c:v>
                </c:pt>
                <c:pt idx="5127">
                  <c:v>8.14</c:v>
                </c:pt>
                <c:pt idx="5128">
                  <c:v>8.14</c:v>
                </c:pt>
                <c:pt idx="5129">
                  <c:v>8.14</c:v>
                </c:pt>
                <c:pt idx="5130">
                  <c:v>8.14</c:v>
                </c:pt>
                <c:pt idx="5131">
                  <c:v>8.14</c:v>
                </c:pt>
                <c:pt idx="5132">
                  <c:v>8.14</c:v>
                </c:pt>
                <c:pt idx="5133">
                  <c:v>8.14</c:v>
                </c:pt>
                <c:pt idx="5134">
                  <c:v>8.15</c:v>
                </c:pt>
                <c:pt idx="5135">
                  <c:v>8.15</c:v>
                </c:pt>
                <c:pt idx="5136">
                  <c:v>8.15</c:v>
                </c:pt>
                <c:pt idx="5137">
                  <c:v>8.15</c:v>
                </c:pt>
                <c:pt idx="5138">
                  <c:v>8.15</c:v>
                </c:pt>
                <c:pt idx="5139">
                  <c:v>8.15</c:v>
                </c:pt>
                <c:pt idx="5140">
                  <c:v>8.15</c:v>
                </c:pt>
                <c:pt idx="5141">
                  <c:v>8.16</c:v>
                </c:pt>
                <c:pt idx="5142">
                  <c:v>8.16</c:v>
                </c:pt>
                <c:pt idx="5143">
                  <c:v>8.16</c:v>
                </c:pt>
                <c:pt idx="5144">
                  <c:v>8.16</c:v>
                </c:pt>
                <c:pt idx="5145">
                  <c:v>8.16</c:v>
                </c:pt>
                <c:pt idx="5146">
                  <c:v>8.16</c:v>
                </c:pt>
                <c:pt idx="5147">
                  <c:v>8.14</c:v>
                </c:pt>
                <c:pt idx="5148">
                  <c:v>8.15</c:v>
                </c:pt>
                <c:pt idx="5149">
                  <c:v>8.16</c:v>
                </c:pt>
                <c:pt idx="5150">
                  <c:v>8.1300000000000008</c:v>
                </c:pt>
                <c:pt idx="5151">
                  <c:v>8.15</c:v>
                </c:pt>
                <c:pt idx="5152">
                  <c:v>8.15</c:v>
                </c:pt>
                <c:pt idx="5153">
                  <c:v>8.15</c:v>
                </c:pt>
                <c:pt idx="5154">
                  <c:v>8.16</c:v>
                </c:pt>
                <c:pt idx="5155">
                  <c:v>8.15</c:v>
                </c:pt>
                <c:pt idx="5156">
                  <c:v>8.15</c:v>
                </c:pt>
                <c:pt idx="5157">
                  <c:v>8.15</c:v>
                </c:pt>
                <c:pt idx="5158">
                  <c:v>8.15</c:v>
                </c:pt>
                <c:pt idx="5159">
                  <c:v>8.15</c:v>
                </c:pt>
                <c:pt idx="5160">
                  <c:v>8.14</c:v>
                </c:pt>
                <c:pt idx="5161">
                  <c:v>8.14</c:v>
                </c:pt>
                <c:pt idx="5162">
                  <c:v>8.14</c:v>
                </c:pt>
                <c:pt idx="5163">
                  <c:v>8.14</c:v>
                </c:pt>
                <c:pt idx="5164">
                  <c:v>8.1300000000000008</c:v>
                </c:pt>
                <c:pt idx="5165">
                  <c:v>8.1300000000000008</c:v>
                </c:pt>
                <c:pt idx="5166">
                  <c:v>8.1300000000000008</c:v>
                </c:pt>
                <c:pt idx="5167">
                  <c:v>8.1199999999999992</c:v>
                </c:pt>
                <c:pt idx="5168">
                  <c:v>8.1199999999999992</c:v>
                </c:pt>
                <c:pt idx="5169">
                  <c:v>8.1199999999999992</c:v>
                </c:pt>
                <c:pt idx="5170">
                  <c:v>8.1199999999999992</c:v>
                </c:pt>
                <c:pt idx="5171">
                  <c:v>8.1199999999999992</c:v>
                </c:pt>
                <c:pt idx="5172">
                  <c:v>8.11</c:v>
                </c:pt>
                <c:pt idx="5173">
                  <c:v>8.11</c:v>
                </c:pt>
                <c:pt idx="5174">
                  <c:v>8.11</c:v>
                </c:pt>
                <c:pt idx="5175">
                  <c:v>8.11</c:v>
                </c:pt>
                <c:pt idx="5176">
                  <c:v>8.1</c:v>
                </c:pt>
                <c:pt idx="5177">
                  <c:v>8.1</c:v>
                </c:pt>
                <c:pt idx="5178">
                  <c:v>8.1</c:v>
                </c:pt>
                <c:pt idx="5179">
                  <c:v>8.09</c:v>
                </c:pt>
                <c:pt idx="5180">
                  <c:v>8.09</c:v>
                </c:pt>
                <c:pt idx="5181">
                  <c:v>8.09</c:v>
                </c:pt>
                <c:pt idx="5182">
                  <c:v>8.08</c:v>
                </c:pt>
                <c:pt idx="5183">
                  <c:v>8.08</c:v>
                </c:pt>
                <c:pt idx="5184">
                  <c:v>8.08</c:v>
                </c:pt>
                <c:pt idx="5185">
                  <c:v>8.08</c:v>
                </c:pt>
                <c:pt idx="5186">
                  <c:v>8.07</c:v>
                </c:pt>
                <c:pt idx="5187">
                  <c:v>8.07</c:v>
                </c:pt>
                <c:pt idx="5188">
                  <c:v>8.07</c:v>
                </c:pt>
                <c:pt idx="5189">
                  <c:v>8.07</c:v>
                </c:pt>
                <c:pt idx="5190">
                  <c:v>8.07</c:v>
                </c:pt>
                <c:pt idx="5191">
                  <c:v>8.07</c:v>
                </c:pt>
                <c:pt idx="5192">
                  <c:v>8.06</c:v>
                </c:pt>
                <c:pt idx="5193">
                  <c:v>8.06</c:v>
                </c:pt>
                <c:pt idx="5194">
                  <c:v>8.06</c:v>
                </c:pt>
                <c:pt idx="5195">
                  <c:v>8.06</c:v>
                </c:pt>
                <c:pt idx="5196">
                  <c:v>8.06</c:v>
                </c:pt>
                <c:pt idx="5197">
                  <c:v>8.06</c:v>
                </c:pt>
                <c:pt idx="5198">
                  <c:v>8.06</c:v>
                </c:pt>
                <c:pt idx="5199">
                  <c:v>8.06</c:v>
                </c:pt>
                <c:pt idx="5200">
                  <c:v>8.0500000000000007</c:v>
                </c:pt>
                <c:pt idx="5201">
                  <c:v>8.0500000000000007</c:v>
                </c:pt>
                <c:pt idx="5202">
                  <c:v>8.0500000000000007</c:v>
                </c:pt>
                <c:pt idx="5203">
                  <c:v>8.0500000000000007</c:v>
                </c:pt>
                <c:pt idx="5204">
                  <c:v>8.0500000000000007</c:v>
                </c:pt>
                <c:pt idx="5205">
                  <c:v>8.0500000000000007</c:v>
                </c:pt>
                <c:pt idx="5206">
                  <c:v>8.0500000000000007</c:v>
                </c:pt>
                <c:pt idx="5207">
                  <c:v>8.0500000000000007</c:v>
                </c:pt>
                <c:pt idx="5208">
                  <c:v>8.0399999999999991</c:v>
                </c:pt>
                <c:pt idx="5209">
                  <c:v>8.0399999999999991</c:v>
                </c:pt>
                <c:pt idx="5210">
                  <c:v>8.0399999999999991</c:v>
                </c:pt>
                <c:pt idx="5211">
                  <c:v>8.0399999999999991</c:v>
                </c:pt>
                <c:pt idx="5212">
                  <c:v>8.0399999999999991</c:v>
                </c:pt>
                <c:pt idx="5213">
                  <c:v>8.0399999999999991</c:v>
                </c:pt>
                <c:pt idx="5214">
                  <c:v>8.0399999999999991</c:v>
                </c:pt>
                <c:pt idx="5215">
                  <c:v>8.0399999999999991</c:v>
                </c:pt>
                <c:pt idx="5216">
                  <c:v>8.0399999999999991</c:v>
                </c:pt>
                <c:pt idx="5217">
                  <c:v>8.0399999999999991</c:v>
                </c:pt>
                <c:pt idx="5218">
                  <c:v>8.01</c:v>
                </c:pt>
                <c:pt idx="5219">
                  <c:v>8.0299999999999994</c:v>
                </c:pt>
                <c:pt idx="5220">
                  <c:v>8.0299999999999994</c:v>
                </c:pt>
                <c:pt idx="5221">
                  <c:v>8</c:v>
                </c:pt>
                <c:pt idx="5222">
                  <c:v>8.0299999999999994</c:v>
                </c:pt>
                <c:pt idx="5223">
                  <c:v>8.02</c:v>
                </c:pt>
                <c:pt idx="5224">
                  <c:v>8</c:v>
                </c:pt>
                <c:pt idx="5225">
                  <c:v>8</c:v>
                </c:pt>
                <c:pt idx="5226">
                  <c:v>8</c:v>
                </c:pt>
                <c:pt idx="5227">
                  <c:v>7.99</c:v>
                </c:pt>
                <c:pt idx="5228">
                  <c:v>7.98</c:v>
                </c:pt>
                <c:pt idx="5229">
                  <c:v>7.97</c:v>
                </c:pt>
                <c:pt idx="5230">
                  <c:v>7.97</c:v>
                </c:pt>
                <c:pt idx="5231">
                  <c:v>7.95</c:v>
                </c:pt>
                <c:pt idx="5232">
                  <c:v>7.96</c:v>
                </c:pt>
                <c:pt idx="5233">
                  <c:v>7.96</c:v>
                </c:pt>
                <c:pt idx="5234">
                  <c:v>7.99</c:v>
                </c:pt>
                <c:pt idx="5235">
                  <c:v>7.97</c:v>
                </c:pt>
                <c:pt idx="5236">
                  <c:v>7.95</c:v>
                </c:pt>
                <c:pt idx="5237">
                  <c:v>7.96</c:v>
                </c:pt>
                <c:pt idx="5238">
                  <c:v>7.96</c:v>
                </c:pt>
                <c:pt idx="5239">
                  <c:v>7.94</c:v>
                </c:pt>
                <c:pt idx="5240">
                  <c:v>7.95</c:v>
                </c:pt>
                <c:pt idx="5241">
                  <c:v>7.95</c:v>
                </c:pt>
                <c:pt idx="5242">
                  <c:v>7.94</c:v>
                </c:pt>
                <c:pt idx="5243">
                  <c:v>7.94</c:v>
                </c:pt>
                <c:pt idx="5244">
                  <c:v>7.94</c:v>
                </c:pt>
                <c:pt idx="5245">
                  <c:v>7.94</c:v>
                </c:pt>
                <c:pt idx="5246">
                  <c:v>7.95</c:v>
                </c:pt>
                <c:pt idx="5247">
                  <c:v>7.94</c:v>
                </c:pt>
                <c:pt idx="5248">
                  <c:v>7.92</c:v>
                </c:pt>
                <c:pt idx="5249">
                  <c:v>7.94</c:v>
                </c:pt>
                <c:pt idx="5250">
                  <c:v>7.95</c:v>
                </c:pt>
                <c:pt idx="5251">
                  <c:v>7.96</c:v>
                </c:pt>
                <c:pt idx="5252">
                  <c:v>7.94</c:v>
                </c:pt>
                <c:pt idx="5253">
                  <c:v>7.95</c:v>
                </c:pt>
                <c:pt idx="5254">
                  <c:v>7.97</c:v>
                </c:pt>
                <c:pt idx="5255">
                  <c:v>7.94</c:v>
                </c:pt>
                <c:pt idx="5256">
                  <c:v>7.95</c:v>
                </c:pt>
                <c:pt idx="5257">
                  <c:v>7.95</c:v>
                </c:pt>
                <c:pt idx="5258">
                  <c:v>7.96</c:v>
                </c:pt>
                <c:pt idx="5259">
                  <c:v>7.98</c:v>
                </c:pt>
                <c:pt idx="5260">
                  <c:v>7.96</c:v>
                </c:pt>
                <c:pt idx="5261">
                  <c:v>7.99</c:v>
                </c:pt>
                <c:pt idx="5262">
                  <c:v>7.97</c:v>
                </c:pt>
                <c:pt idx="5263">
                  <c:v>7.96</c:v>
                </c:pt>
                <c:pt idx="5264">
                  <c:v>7.99</c:v>
                </c:pt>
                <c:pt idx="5265">
                  <c:v>7.99</c:v>
                </c:pt>
                <c:pt idx="5266">
                  <c:v>7.99</c:v>
                </c:pt>
                <c:pt idx="5267">
                  <c:v>8</c:v>
                </c:pt>
                <c:pt idx="5268">
                  <c:v>8</c:v>
                </c:pt>
                <c:pt idx="5269">
                  <c:v>7.97</c:v>
                </c:pt>
                <c:pt idx="5270">
                  <c:v>7.97</c:v>
                </c:pt>
                <c:pt idx="5271">
                  <c:v>7.99</c:v>
                </c:pt>
                <c:pt idx="5272">
                  <c:v>7.98</c:v>
                </c:pt>
                <c:pt idx="5273">
                  <c:v>8.01</c:v>
                </c:pt>
                <c:pt idx="5274">
                  <c:v>8.01</c:v>
                </c:pt>
                <c:pt idx="5275">
                  <c:v>8.01</c:v>
                </c:pt>
                <c:pt idx="5276">
                  <c:v>8.01</c:v>
                </c:pt>
                <c:pt idx="5277">
                  <c:v>8.01</c:v>
                </c:pt>
                <c:pt idx="5278">
                  <c:v>8.01</c:v>
                </c:pt>
                <c:pt idx="5279">
                  <c:v>8.01</c:v>
                </c:pt>
                <c:pt idx="5280">
                  <c:v>8.01</c:v>
                </c:pt>
                <c:pt idx="5281">
                  <c:v>8.01</c:v>
                </c:pt>
                <c:pt idx="5282">
                  <c:v>8.01</c:v>
                </c:pt>
                <c:pt idx="5283">
                  <c:v>8.01</c:v>
                </c:pt>
                <c:pt idx="5284">
                  <c:v>8.02</c:v>
                </c:pt>
                <c:pt idx="5285">
                  <c:v>8.02</c:v>
                </c:pt>
                <c:pt idx="5286">
                  <c:v>8.02</c:v>
                </c:pt>
                <c:pt idx="5287">
                  <c:v>8.02</c:v>
                </c:pt>
                <c:pt idx="5288">
                  <c:v>8.02</c:v>
                </c:pt>
                <c:pt idx="5289">
                  <c:v>8.02</c:v>
                </c:pt>
                <c:pt idx="5290">
                  <c:v>8.02</c:v>
                </c:pt>
                <c:pt idx="5291">
                  <c:v>8.02</c:v>
                </c:pt>
                <c:pt idx="5292">
                  <c:v>8.02</c:v>
                </c:pt>
                <c:pt idx="5293">
                  <c:v>8.0299999999999994</c:v>
                </c:pt>
                <c:pt idx="5294">
                  <c:v>8.0299999999999994</c:v>
                </c:pt>
                <c:pt idx="5295">
                  <c:v>8.0299999999999994</c:v>
                </c:pt>
                <c:pt idx="5296">
                  <c:v>8.0299999999999994</c:v>
                </c:pt>
                <c:pt idx="5297">
                  <c:v>8.0299999999999994</c:v>
                </c:pt>
                <c:pt idx="5298">
                  <c:v>8.0299999999999994</c:v>
                </c:pt>
                <c:pt idx="5299">
                  <c:v>8.0299999999999994</c:v>
                </c:pt>
                <c:pt idx="5300">
                  <c:v>8.0299999999999994</c:v>
                </c:pt>
                <c:pt idx="5301">
                  <c:v>8.0299999999999994</c:v>
                </c:pt>
                <c:pt idx="5302">
                  <c:v>8.0299999999999994</c:v>
                </c:pt>
                <c:pt idx="5303">
                  <c:v>8.0299999999999994</c:v>
                </c:pt>
                <c:pt idx="5304">
                  <c:v>8.0299999999999994</c:v>
                </c:pt>
                <c:pt idx="5305">
                  <c:v>8.0299999999999994</c:v>
                </c:pt>
                <c:pt idx="5306">
                  <c:v>8.0299999999999994</c:v>
                </c:pt>
                <c:pt idx="5307">
                  <c:v>8.0299999999999994</c:v>
                </c:pt>
                <c:pt idx="5308">
                  <c:v>8.0299999999999994</c:v>
                </c:pt>
                <c:pt idx="5309">
                  <c:v>8.0299999999999994</c:v>
                </c:pt>
                <c:pt idx="5310">
                  <c:v>8.0299999999999994</c:v>
                </c:pt>
                <c:pt idx="5311">
                  <c:v>8.0299999999999994</c:v>
                </c:pt>
                <c:pt idx="5312">
                  <c:v>8.0299999999999994</c:v>
                </c:pt>
                <c:pt idx="5313">
                  <c:v>8.0299999999999994</c:v>
                </c:pt>
                <c:pt idx="5314">
                  <c:v>8.0500000000000007</c:v>
                </c:pt>
                <c:pt idx="5315">
                  <c:v>8.11</c:v>
                </c:pt>
                <c:pt idx="5316">
                  <c:v>8.17</c:v>
                </c:pt>
                <c:pt idx="5317">
                  <c:v>8.3000000000000007</c:v>
                </c:pt>
                <c:pt idx="5318">
                  <c:v>8.3699999999999992</c:v>
                </c:pt>
                <c:pt idx="5319">
                  <c:v>8.43</c:v>
                </c:pt>
                <c:pt idx="5320">
                  <c:v>8.4499999999999993</c:v>
                </c:pt>
                <c:pt idx="5321">
                  <c:v>8.4700000000000006</c:v>
                </c:pt>
                <c:pt idx="5322">
                  <c:v>8.4600000000000009</c:v>
                </c:pt>
                <c:pt idx="5323">
                  <c:v>8.4600000000000009</c:v>
                </c:pt>
                <c:pt idx="5324">
                  <c:v>8.4600000000000009</c:v>
                </c:pt>
                <c:pt idx="5325">
                  <c:v>8.44</c:v>
                </c:pt>
                <c:pt idx="5326">
                  <c:v>8.4499999999999993</c:v>
                </c:pt>
                <c:pt idx="5327">
                  <c:v>8.4499999999999993</c:v>
                </c:pt>
                <c:pt idx="5328">
                  <c:v>8.4499999999999993</c:v>
                </c:pt>
                <c:pt idx="5329">
                  <c:v>8.4600000000000009</c:v>
                </c:pt>
                <c:pt idx="5330">
                  <c:v>8.4700000000000006</c:v>
                </c:pt>
                <c:pt idx="5331">
                  <c:v>8.4700000000000006</c:v>
                </c:pt>
                <c:pt idx="5332">
                  <c:v>8.43</c:v>
                </c:pt>
                <c:pt idx="5333">
                  <c:v>8.4600000000000009</c:v>
                </c:pt>
                <c:pt idx="5334">
                  <c:v>8.5</c:v>
                </c:pt>
                <c:pt idx="5335">
                  <c:v>8.4700000000000006</c:v>
                </c:pt>
                <c:pt idx="5336">
                  <c:v>8.5</c:v>
                </c:pt>
                <c:pt idx="5337">
                  <c:v>8.52</c:v>
                </c:pt>
                <c:pt idx="5338">
                  <c:v>8.49</c:v>
                </c:pt>
                <c:pt idx="5339">
                  <c:v>8.52</c:v>
                </c:pt>
                <c:pt idx="5340">
                  <c:v>8.5299999999999994</c:v>
                </c:pt>
                <c:pt idx="5341">
                  <c:v>8.52</c:v>
                </c:pt>
                <c:pt idx="5342">
                  <c:v>8.5299999999999994</c:v>
                </c:pt>
                <c:pt idx="5343">
                  <c:v>8.5500000000000007</c:v>
                </c:pt>
                <c:pt idx="5344">
                  <c:v>8.5299999999999994</c:v>
                </c:pt>
                <c:pt idx="5345">
                  <c:v>8.51</c:v>
                </c:pt>
                <c:pt idx="5346">
                  <c:v>8.5399999999999991</c:v>
                </c:pt>
                <c:pt idx="5347">
                  <c:v>8.5299999999999994</c:v>
                </c:pt>
                <c:pt idx="5348">
                  <c:v>8.5299999999999994</c:v>
                </c:pt>
                <c:pt idx="5349">
                  <c:v>8.56</c:v>
                </c:pt>
                <c:pt idx="5350">
                  <c:v>8.5500000000000007</c:v>
                </c:pt>
                <c:pt idx="5351">
                  <c:v>8.5500000000000007</c:v>
                </c:pt>
                <c:pt idx="5352">
                  <c:v>8.5500000000000007</c:v>
                </c:pt>
                <c:pt idx="5353">
                  <c:v>8.5399999999999991</c:v>
                </c:pt>
                <c:pt idx="5354">
                  <c:v>8.5299999999999994</c:v>
                </c:pt>
                <c:pt idx="5355">
                  <c:v>8.5299999999999994</c:v>
                </c:pt>
                <c:pt idx="5356">
                  <c:v>8.52</c:v>
                </c:pt>
                <c:pt idx="5357">
                  <c:v>8.52</c:v>
                </c:pt>
                <c:pt idx="5358">
                  <c:v>8.51</c:v>
                </c:pt>
                <c:pt idx="5359">
                  <c:v>8.51</c:v>
                </c:pt>
                <c:pt idx="5360">
                  <c:v>8.5</c:v>
                </c:pt>
                <c:pt idx="5361">
                  <c:v>8.5</c:v>
                </c:pt>
                <c:pt idx="5362">
                  <c:v>8.5</c:v>
                </c:pt>
                <c:pt idx="5363">
                  <c:v>8.5</c:v>
                </c:pt>
                <c:pt idx="5364">
                  <c:v>8.5</c:v>
                </c:pt>
                <c:pt idx="5365">
                  <c:v>8.5</c:v>
                </c:pt>
                <c:pt idx="5366">
                  <c:v>8.5</c:v>
                </c:pt>
                <c:pt idx="5367">
                  <c:v>8.5</c:v>
                </c:pt>
                <c:pt idx="5368">
                  <c:v>8.5</c:v>
                </c:pt>
                <c:pt idx="5369">
                  <c:v>8.5</c:v>
                </c:pt>
                <c:pt idx="5370">
                  <c:v>8.5</c:v>
                </c:pt>
                <c:pt idx="5371">
                  <c:v>8.5</c:v>
                </c:pt>
                <c:pt idx="5372">
                  <c:v>8.49</c:v>
                </c:pt>
                <c:pt idx="5373">
                  <c:v>8.49</c:v>
                </c:pt>
                <c:pt idx="5374">
                  <c:v>8.49</c:v>
                </c:pt>
                <c:pt idx="5375">
                  <c:v>8.49</c:v>
                </c:pt>
                <c:pt idx="5376">
                  <c:v>8.48</c:v>
                </c:pt>
                <c:pt idx="5377">
                  <c:v>8.48</c:v>
                </c:pt>
                <c:pt idx="5378">
                  <c:v>8.48</c:v>
                </c:pt>
                <c:pt idx="5379">
                  <c:v>8.4700000000000006</c:v>
                </c:pt>
                <c:pt idx="5380">
                  <c:v>8.4700000000000006</c:v>
                </c:pt>
                <c:pt idx="5381">
                  <c:v>8.4700000000000006</c:v>
                </c:pt>
                <c:pt idx="5382">
                  <c:v>8.4700000000000006</c:v>
                </c:pt>
                <c:pt idx="5383">
                  <c:v>8.4600000000000009</c:v>
                </c:pt>
                <c:pt idx="5384">
                  <c:v>8.4600000000000009</c:v>
                </c:pt>
                <c:pt idx="5385">
                  <c:v>8.4600000000000009</c:v>
                </c:pt>
                <c:pt idx="5386">
                  <c:v>8.4600000000000009</c:v>
                </c:pt>
                <c:pt idx="5387">
                  <c:v>8.4600000000000009</c:v>
                </c:pt>
                <c:pt idx="5388">
                  <c:v>8.4499999999999993</c:v>
                </c:pt>
                <c:pt idx="5389">
                  <c:v>8.4499999999999993</c:v>
                </c:pt>
                <c:pt idx="5390">
                  <c:v>8.4499999999999993</c:v>
                </c:pt>
                <c:pt idx="5391">
                  <c:v>8.4499999999999993</c:v>
                </c:pt>
                <c:pt idx="5392">
                  <c:v>8.4499999999999993</c:v>
                </c:pt>
                <c:pt idx="5393">
                  <c:v>8.4499999999999993</c:v>
                </c:pt>
                <c:pt idx="5394">
                  <c:v>8.4499999999999993</c:v>
                </c:pt>
                <c:pt idx="5395">
                  <c:v>8.44</c:v>
                </c:pt>
                <c:pt idx="5396">
                  <c:v>8.44</c:v>
                </c:pt>
                <c:pt idx="5397">
                  <c:v>8.4</c:v>
                </c:pt>
                <c:pt idx="5398">
                  <c:v>8.42</c:v>
                </c:pt>
                <c:pt idx="5399">
                  <c:v>8.39</c:v>
                </c:pt>
                <c:pt idx="5400">
                  <c:v>8.41</c:v>
                </c:pt>
                <c:pt idx="5401">
                  <c:v>8.41</c:v>
                </c:pt>
                <c:pt idx="5402">
                  <c:v>8.42</c:v>
                </c:pt>
                <c:pt idx="5403">
                  <c:v>8.43</c:v>
                </c:pt>
                <c:pt idx="5404">
                  <c:v>8.42</c:v>
                </c:pt>
                <c:pt idx="5405">
                  <c:v>8.4</c:v>
                </c:pt>
                <c:pt idx="5406">
                  <c:v>8.42</c:v>
                </c:pt>
                <c:pt idx="5407">
                  <c:v>8.4</c:v>
                </c:pt>
                <c:pt idx="5408">
                  <c:v>8.3800000000000008</c:v>
                </c:pt>
                <c:pt idx="5409">
                  <c:v>8.4</c:v>
                </c:pt>
                <c:pt idx="5410">
                  <c:v>8.41</c:v>
                </c:pt>
                <c:pt idx="5411">
                  <c:v>8.3800000000000008</c:v>
                </c:pt>
                <c:pt idx="5412">
                  <c:v>8.3800000000000008</c:v>
                </c:pt>
                <c:pt idx="5413">
                  <c:v>8.39</c:v>
                </c:pt>
                <c:pt idx="5414">
                  <c:v>8.3800000000000008</c:v>
                </c:pt>
                <c:pt idx="5415">
                  <c:v>8.42</c:v>
                </c:pt>
                <c:pt idx="5416">
                  <c:v>8.39</c:v>
                </c:pt>
                <c:pt idx="5417">
                  <c:v>8.4</c:v>
                </c:pt>
                <c:pt idx="5418">
                  <c:v>8.3800000000000008</c:v>
                </c:pt>
                <c:pt idx="5419">
                  <c:v>8.3699999999999992</c:v>
                </c:pt>
                <c:pt idx="5420">
                  <c:v>8.39</c:v>
                </c:pt>
                <c:pt idx="5421">
                  <c:v>8.3800000000000008</c:v>
                </c:pt>
                <c:pt idx="5422">
                  <c:v>8.3800000000000008</c:v>
                </c:pt>
                <c:pt idx="5423">
                  <c:v>8.3800000000000008</c:v>
                </c:pt>
                <c:pt idx="5424">
                  <c:v>8.4</c:v>
                </c:pt>
                <c:pt idx="5425">
                  <c:v>8.3699999999999992</c:v>
                </c:pt>
                <c:pt idx="5426">
                  <c:v>8.3699999999999992</c:v>
                </c:pt>
                <c:pt idx="5427">
                  <c:v>8.39</c:v>
                </c:pt>
                <c:pt idx="5428">
                  <c:v>8.39</c:v>
                </c:pt>
                <c:pt idx="5429">
                  <c:v>8.39</c:v>
                </c:pt>
                <c:pt idx="5430">
                  <c:v>8.3800000000000008</c:v>
                </c:pt>
                <c:pt idx="5431">
                  <c:v>8.39</c:v>
                </c:pt>
                <c:pt idx="5432">
                  <c:v>8.3699999999999992</c:v>
                </c:pt>
                <c:pt idx="5433">
                  <c:v>8.3699999999999992</c:v>
                </c:pt>
                <c:pt idx="5434">
                  <c:v>8.36</c:v>
                </c:pt>
                <c:pt idx="5435">
                  <c:v>8.36</c:v>
                </c:pt>
                <c:pt idx="5436">
                  <c:v>8.36</c:v>
                </c:pt>
                <c:pt idx="5437">
                  <c:v>8.39</c:v>
                </c:pt>
                <c:pt idx="5438">
                  <c:v>8.39</c:v>
                </c:pt>
                <c:pt idx="5439">
                  <c:v>8.39</c:v>
                </c:pt>
                <c:pt idx="5440">
                  <c:v>8.39</c:v>
                </c:pt>
                <c:pt idx="5441">
                  <c:v>8.36</c:v>
                </c:pt>
                <c:pt idx="5442">
                  <c:v>8.36</c:v>
                </c:pt>
                <c:pt idx="5443">
                  <c:v>8.35</c:v>
                </c:pt>
                <c:pt idx="5444">
                  <c:v>8.3699999999999992</c:v>
                </c:pt>
                <c:pt idx="5445">
                  <c:v>8.3699999999999992</c:v>
                </c:pt>
                <c:pt idx="5446">
                  <c:v>8.36</c:v>
                </c:pt>
                <c:pt idx="5447">
                  <c:v>8.33</c:v>
                </c:pt>
                <c:pt idx="5448">
                  <c:v>8.34</c:v>
                </c:pt>
                <c:pt idx="5449">
                  <c:v>8.34</c:v>
                </c:pt>
                <c:pt idx="5450">
                  <c:v>8.32</c:v>
                </c:pt>
                <c:pt idx="5451">
                  <c:v>8.31</c:v>
                </c:pt>
                <c:pt idx="5452">
                  <c:v>8.32</c:v>
                </c:pt>
                <c:pt idx="5453">
                  <c:v>8.3000000000000007</c:v>
                </c:pt>
                <c:pt idx="5454">
                  <c:v>8.33</c:v>
                </c:pt>
                <c:pt idx="5455">
                  <c:v>8.33</c:v>
                </c:pt>
                <c:pt idx="5456">
                  <c:v>8.3000000000000007</c:v>
                </c:pt>
                <c:pt idx="5457">
                  <c:v>8.2799999999999994</c:v>
                </c:pt>
                <c:pt idx="5458">
                  <c:v>8.32</c:v>
                </c:pt>
                <c:pt idx="5459">
                  <c:v>8.2899999999999991</c:v>
                </c:pt>
                <c:pt idx="5460">
                  <c:v>8.2899999999999991</c:v>
                </c:pt>
                <c:pt idx="5461">
                  <c:v>8.2799999999999994</c:v>
                </c:pt>
                <c:pt idx="5462">
                  <c:v>8.2899999999999991</c:v>
                </c:pt>
                <c:pt idx="5463">
                  <c:v>8.25</c:v>
                </c:pt>
                <c:pt idx="5464">
                  <c:v>8.26</c:v>
                </c:pt>
                <c:pt idx="5465">
                  <c:v>8.2899999999999991</c:v>
                </c:pt>
                <c:pt idx="5466">
                  <c:v>8.2899999999999991</c:v>
                </c:pt>
                <c:pt idx="5467">
                  <c:v>8.26</c:v>
                </c:pt>
                <c:pt idx="5468">
                  <c:v>8.25</c:v>
                </c:pt>
                <c:pt idx="5469">
                  <c:v>8.2799999999999994</c:v>
                </c:pt>
                <c:pt idx="5470">
                  <c:v>8.27</c:v>
                </c:pt>
                <c:pt idx="5471">
                  <c:v>8.26</c:v>
                </c:pt>
                <c:pt idx="5472">
                  <c:v>8.26</c:v>
                </c:pt>
                <c:pt idx="5473">
                  <c:v>8.25</c:v>
                </c:pt>
                <c:pt idx="5474">
                  <c:v>8.24</c:v>
                </c:pt>
                <c:pt idx="5475">
                  <c:v>8.23</c:v>
                </c:pt>
                <c:pt idx="5476">
                  <c:v>8.24</c:v>
                </c:pt>
                <c:pt idx="5477">
                  <c:v>8.24</c:v>
                </c:pt>
                <c:pt idx="5478">
                  <c:v>8.25</c:v>
                </c:pt>
                <c:pt idx="5479">
                  <c:v>8.23</c:v>
                </c:pt>
                <c:pt idx="5480">
                  <c:v>8.2200000000000006</c:v>
                </c:pt>
                <c:pt idx="5481">
                  <c:v>8.19</c:v>
                </c:pt>
                <c:pt idx="5482">
                  <c:v>8.2200000000000006</c:v>
                </c:pt>
                <c:pt idx="5483">
                  <c:v>8.1999999999999993</c:v>
                </c:pt>
                <c:pt idx="5484">
                  <c:v>8.18</c:v>
                </c:pt>
                <c:pt idx="5485">
                  <c:v>8.1999999999999993</c:v>
                </c:pt>
                <c:pt idx="5486">
                  <c:v>8.1999999999999993</c:v>
                </c:pt>
                <c:pt idx="5487">
                  <c:v>8.19</c:v>
                </c:pt>
                <c:pt idx="5488">
                  <c:v>8.1999999999999993</c:v>
                </c:pt>
                <c:pt idx="5489">
                  <c:v>8.1999999999999993</c:v>
                </c:pt>
                <c:pt idx="5490">
                  <c:v>8.19</c:v>
                </c:pt>
                <c:pt idx="5491">
                  <c:v>8.19</c:v>
                </c:pt>
                <c:pt idx="5492">
                  <c:v>8.18</c:v>
                </c:pt>
                <c:pt idx="5493">
                  <c:v>8.1999999999999993</c:v>
                </c:pt>
                <c:pt idx="5494">
                  <c:v>8.19</c:v>
                </c:pt>
                <c:pt idx="5495">
                  <c:v>8.19</c:v>
                </c:pt>
                <c:pt idx="5496">
                  <c:v>8.18</c:v>
                </c:pt>
                <c:pt idx="5497">
                  <c:v>8.18</c:v>
                </c:pt>
                <c:pt idx="5498">
                  <c:v>8.1999999999999993</c:v>
                </c:pt>
                <c:pt idx="5499">
                  <c:v>8.2100000000000009</c:v>
                </c:pt>
                <c:pt idx="5500">
                  <c:v>8.2200000000000006</c:v>
                </c:pt>
                <c:pt idx="5501">
                  <c:v>8.24</c:v>
                </c:pt>
                <c:pt idx="5502">
                  <c:v>8.24</c:v>
                </c:pt>
                <c:pt idx="5503">
                  <c:v>8.23</c:v>
                </c:pt>
                <c:pt idx="5504">
                  <c:v>8.24</c:v>
                </c:pt>
                <c:pt idx="5505">
                  <c:v>8.2799999999999994</c:v>
                </c:pt>
                <c:pt idx="5506">
                  <c:v>8.2899999999999991</c:v>
                </c:pt>
                <c:pt idx="5507">
                  <c:v>8.31</c:v>
                </c:pt>
                <c:pt idx="5508">
                  <c:v>8.3800000000000008</c:v>
                </c:pt>
                <c:pt idx="5509">
                  <c:v>8.41</c:v>
                </c:pt>
                <c:pt idx="5510">
                  <c:v>8.4600000000000009</c:v>
                </c:pt>
                <c:pt idx="5511">
                  <c:v>8.48</c:v>
                </c:pt>
                <c:pt idx="5512">
                  <c:v>8.5</c:v>
                </c:pt>
                <c:pt idx="5513">
                  <c:v>8.49</c:v>
                </c:pt>
                <c:pt idx="5514">
                  <c:v>8.49</c:v>
                </c:pt>
                <c:pt idx="5515">
                  <c:v>8.52</c:v>
                </c:pt>
                <c:pt idx="5516">
                  <c:v>8.52</c:v>
                </c:pt>
                <c:pt idx="5517">
                  <c:v>8.5399999999999991</c:v>
                </c:pt>
                <c:pt idx="5518">
                  <c:v>8.5399999999999991</c:v>
                </c:pt>
                <c:pt idx="5519">
                  <c:v>8.5500000000000007</c:v>
                </c:pt>
                <c:pt idx="5520">
                  <c:v>8.57</c:v>
                </c:pt>
                <c:pt idx="5521">
                  <c:v>8.57</c:v>
                </c:pt>
                <c:pt idx="5522">
                  <c:v>8.57</c:v>
                </c:pt>
                <c:pt idx="5523">
                  <c:v>8.59</c:v>
                </c:pt>
                <c:pt idx="5524">
                  <c:v>8.61</c:v>
                </c:pt>
                <c:pt idx="5525">
                  <c:v>8.6</c:v>
                </c:pt>
                <c:pt idx="5526">
                  <c:v>8.6199999999999992</c:v>
                </c:pt>
                <c:pt idx="5527">
                  <c:v>8.64</c:v>
                </c:pt>
                <c:pt idx="5528">
                  <c:v>8.64</c:v>
                </c:pt>
                <c:pt idx="5529">
                  <c:v>8.67</c:v>
                </c:pt>
                <c:pt idx="5530">
                  <c:v>8.68</c:v>
                </c:pt>
                <c:pt idx="5531">
                  <c:v>8.68</c:v>
                </c:pt>
                <c:pt idx="5532">
                  <c:v>8.69</c:v>
                </c:pt>
                <c:pt idx="5533">
                  <c:v>8.6999999999999993</c:v>
                </c:pt>
                <c:pt idx="5534">
                  <c:v>8.7100000000000009</c:v>
                </c:pt>
                <c:pt idx="5535">
                  <c:v>8.7200000000000006</c:v>
                </c:pt>
                <c:pt idx="5536">
                  <c:v>8.74</c:v>
                </c:pt>
                <c:pt idx="5537">
                  <c:v>8.74</c:v>
                </c:pt>
                <c:pt idx="5538">
                  <c:v>8.75</c:v>
                </c:pt>
                <c:pt idx="5539">
                  <c:v>8.76</c:v>
                </c:pt>
                <c:pt idx="5540">
                  <c:v>8.77</c:v>
                </c:pt>
                <c:pt idx="5541">
                  <c:v>8.7799999999999994</c:v>
                </c:pt>
                <c:pt idx="5542">
                  <c:v>8.7899999999999991</c:v>
                </c:pt>
                <c:pt idx="5543">
                  <c:v>8.76</c:v>
                </c:pt>
                <c:pt idx="5544">
                  <c:v>8.7899999999999991</c:v>
                </c:pt>
                <c:pt idx="5545">
                  <c:v>8.75</c:v>
                </c:pt>
                <c:pt idx="5546">
                  <c:v>8.7799999999999994</c:v>
                </c:pt>
                <c:pt idx="5547">
                  <c:v>8.8000000000000007</c:v>
                </c:pt>
                <c:pt idx="5548">
                  <c:v>8.7899999999999991</c:v>
                </c:pt>
                <c:pt idx="5549">
                  <c:v>8.84</c:v>
                </c:pt>
                <c:pt idx="5550">
                  <c:v>8.83</c:v>
                </c:pt>
                <c:pt idx="5551">
                  <c:v>8.82</c:v>
                </c:pt>
                <c:pt idx="5552">
                  <c:v>8.82</c:v>
                </c:pt>
                <c:pt idx="5553">
                  <c:v>8.84</c:v>
                </c:pt>
                <c:pt idx="5554">
                  <c:v>8.83</c:v>
                </c:pt>
                <c:pt idx="5555">
                  <c:v>8.8800000000000008</c:v>
                </c:pt>
                <c:pt idx="5556">
                  <c:v>8.8699999999999992</c:v>
                </c:pt>
                <c:pt idx="5557">
                  <c:v>8.8800000000000008</c:v>
                </c:pt>
                <c:pt idx="5558">
                  <c:v>8.89</c:v>
                </c:pt>
                <c:pt idx="5559">
                  <c:v>8.89</c:v>
                </c:pt>
                <c:pt idx="5560">
                  <c:v>8.9</c:v>
                </c:pt>
                <c:pt idx="5561">
                  <c:v>8.92</c:v>
                </c:pt>
                <c:pt idx="5562">
                  <c:v>8.92</c:v>
                </c:pt>
                <c:pt idx="5563">
                  <c:v>8.93</c:v>
                </c:pt>
                <c:pt idx="5564">
                  <c:v>8.92</c:v>
                </c:pt>
                <c:pt idx="5565">
                  <c:v>8.92</c:v>
                </c:pt>
                <c:pt idx="5566">
                  <c:v>8.93</c:v>
                </c:pt>
                <c:pt idx="5567">
                  <c:v>8.93</c:v>
                </c:pt>
                <c:pt idx="5568">
                  <c:v>8.94</c:v>
                </c:pt>
                <c:pt idx="5569">
                  <c:v>8.91</c:v>
                </c:pt>
                <c:pt idx="5570">
                  <c:v>8.91</c:v>
                </c:pt>
                <c:pt idx="5571">
                  <c:v>8.92</c:v>
                </c:pt>
                <c:pt idx="5572">
                  <c:v>8.93</c:v>
                </c:pt>
                <c:pt idx="5573">
                  <c:v>8.92</c:v>
                </c:pt>
                <c:pt idx="5574">
                  <c:v>8.92</c:v>
                </c:pt>
                <c:pt idx="5575">
                  <c:v>8.9</c:v>
                </c:pt>
                <c:pt idx="5576">
                  <c:v>8.91</c:v>
                </c:pt>
                <c:pt idx="5577">
                  <c:v>8.91</c:v>
                </c:pt>
                <c:pt idx="5578">
                  <c:v>8.9</c:v>
                </c:pt>
                <c:pt idx="5579">
                  <c:v>8.9</c:v>
                </c:pt>
                <c:pt idx="5580">
                  <c:v>8.9</c:v>
                </c:pt>
                <c:pt idx="5581">
                  <c:v>8.89</c:v>
                </c:pt>
                <c:pt idx="5582">
                  <c:v>8.89</c:v>
                </c:pt>
                <c:pt idx="5583">
                  <c:v>8.8800000000000008</c:v>
                </c:pt>
                <c:pt idx="5584">
                  <c:v>8.8699999999999992</c:v>
                </c:pt>
                <c:pt idx="5585">
                  <c:v>8.8800000000000008</c:v>
                </c:pt>
                <c:pt idx="5586">
                  <c:v>8.8699999999999992</c:v>
                </c:pt>
                <c:pt idx="5587">
                  <c:v>8.86</c:v>
                </c:pt>
                <c:pt idx="5588">
                  <c:v>8.86</c:v>
                </c:pt>
                <c:pt idx="5589">
                  <c:v>8.85</c:v>
                </c:pt>
                <c:pt idx="5590">
                  <c:v>8.84</c:v>
                </c:pt>
                <c:pt idx="5591">
                  <c:v>8.84</c:v>
                </c:pt>
                <c:pt idx="5592">
                  <c:v>8.83</c:v>
                </c:pt>
                <c:pt idx="5593">
                  <c:v>8.82</c:v>
                </c:pt>
                <c:pt idx="5594">
                  <c:v>8.8000000000000007</c:v>
                </c:pt>
                <c:pt idx="5595">
                  <c:v>8.7899999999999991</c:v>
                </c:pt>
                <c:pt idx="5596">
                  <c:v>8.8000000000000007</c:v>
                </c:pt>
                <c:pt idx="5597">
                  <c:v>8.7799999999999994</c:v>
                </c:pt>
                <c:pt idx="5598">
                  <c:v>8.76</c:v>
                </c:pt>
                <c:pt idx="5599">
                  <c:v>8.77</c:v>
                </c:pt>
                <c:pt idx="5600">
                  <c:v>8.74</c:v>
                </c:pt>
                <c:pt idx="5601">
                  <c:v>8.74</c:v>
                </c:pt>
                <c:pt idx="5602">
                  <c:v>8.73</c:v>
                </c:pt>
                <c:pt idx="5603">
                  <c:v>8.7200000000000006</c:v>
                </c:pt>
                <c:pt idx="5604">
                  <c:v>8.73</c:v>
                </c:pt>
                <c:pt idx="5605">
                  <c:v>8.6999999999999993</c:v>
                </c:pt>
                <c:pt idx="5606">
                  <c:v>8.6999999999999993</c:v>
                </c:pt>
                <c:pt idx="5607">
                  <c:v>8.6999999999999993</c:v>
                </c:pt>
                <c:pt idx="5608">
                  <c:v>8.69</c:v>
                </c:pt>
                <c:pt idx="5609">
                  <c:v>8.68</c:v>
                </c:pt>
                <c:pt idx="5610">
                  <c:v>8.66</c:v>
                </c:pt>
                <c:pt idx="5611">
                  <c:v>8.6300000000000008</c:v>
                </c:pt>
                <c:pt idx="5612">
                  <c:v>8.64</c:v>
                </c:pt>
                <c:pt idx="5613">
                  <c:v>8.65</c:v>
                </c:pt>
                <c:pt idx="5614">
                  <c:v>8.65</c:v>
                </c:pt>
                <c:pt idx="5615">
                  <c:v>8.6300000000000008</c:v>
                </c:pt>
                <c:pt idx="5616">
                  <c:v>8.6300000000000008</c:v>
                </c:pt>
                <c:pt idx="5617">
                  <c:v>8.61</c:v>
                </c:pt>
                <c:pt idx="5618">
                  <c:v>8.61</c:v>
                </c:pt>
                <c:pt idx="5619">
                  <c:v>8.6</c:v>
                </c:pt>
                <c:pt idx="5620">
                  <c:v>8.6</c:v>
                </c:pt>
                <c:pt idx="5621">
                  <c:v>8.58</c:v>
                </c:pt>
                <c:pt idx="5622">
                  <c:v>8.57</c:v>
                </c:pt>
                <c:pt idx="5623">
                  <c:v>8.57</c:v>
                </c:pt>
                <c:pt idx="5624">
                  <c:v>8.56</c:v>
                </c:pt>
                <c:pt idx="5625">
                  <c:v>8.58</c:v>
                </c:pt>
                <c:pt idx="5626">
                  <c:v>8.56</c:v>
                </c:pt>
                <c:pt idx="5627">
                  <c:v>8.56</c:v>
                </c:pt>
                <c:pt idx="5628">
                  <c:v>8.5500000000000007</c:v>
                </c:pt>
                <c:pt idx="5629">
                  <c:v>8.52</c:v>
                </c:pt>
                <c:pt idx="5630">
                  <c:v>8.5299999999999994</c:v>
                </c:pt>
                <c:pt idx="5631">
                  <c:v>8.51</c:v>
                </c:pt>
                <c:pt idx="5632">
                  <c:v>8.49</c:v>
                </c:pt>
                <c:pt idx="5633">
                  <c:v>8.5</c:v>
                </c:pt>
                <c:pt idx="5634">
                  <c:v>8.49</c:v>
                </c:pt>
                <c:pt idx="5635">
                  <c:v>8.49</c:v>
                </c:pt>
                <c:pt idx="5636">
                  <c:v>8.49</c:v>
                </c:pt>
                <c:pt idx="5637">
                  <c:v>8.4700000000000006</c:v>
                </c:pt>
                <c:pt idx="5638">
                  <c:v>8.4700000000000006</c:v>
                </c:pt>
                <c:pt idx="5639">
                  <c:v>8.4700000000000006</c:v>
                </c:pt>
                <c:pt idx="5640">
                  <c:v>8.4700000000000006</c:v>
                </c:pt>
                <c:pt idx="5641">
                  <c:v>8.4499999999999993</c:v>
                </c:pt>
                <c:pt idx="5642">
                  <c:v>8.4700000000000006</c:v>
                </c:pt>
                <c:pt idx="5643">
                  <c:v>8.4499999999999993</c:v>
                </c:pt>
                <c:pt idx="5644">
                  <c:v>8.4499999999999993</c:v>
                </c:pt>
                <c:pt idx="5645">
                  <c:v>8.4499999999999993</c:v>
                </c:pt>
                <c:pt idx="5646">
                  <c:v>8.4600000000000009</c:v>
                </c:pt>
                <c:pt idx="5647">
                  <c:v>8.4600000000000009</c:v>
                </c:pt>
                <c:pt idx="5648">
                  <c:v>8.4600000000000009</c:v>
                </c:pt>
                <c:pt idx="5649">
                  <c:v>8.4499999999999993</c:v>
                </c:pt>
                <c:pt idx="5650">
                  <c:v>8.44</c:v>
                </c:pt>
                <c:pt idx="5651">
                  <c:v>8.44</c:v>
                </c:pt>
                <c:pt idx="5652">
                  <c:v>8.44</c:v>
                </c:pt>
                <c:pt idx="5653">
                  <c:v>8.43</c:v>
                </c:pt>
                <c:pt idx="5654">
                  <c:v>8.41</c:v>
                </c:pt>
                <c:pt idx="5655">
                  <c:v>8.41</c:v>
                </c:pt>
                <c:pt idx="5656">
                  <c:v>8.4</c:v>
                </c:pt>
                <c:pt idx="5657">
                  <c:v>8.4</c:v>
                </c:pt>
                <c:pt idx="5658">
                  <c:v>8.39</c:v>
                </c:pt>
                <c:pt idx="5659">
                  <c:v>8.39</c:v>
                </c:pt>
                <c:pt idx="5660">
                  <c:v>8.3800000000000008</c:v>
                </c:pt>
                <c:pt idx="5661">
                  <c:v>8.3699999999999992</c:v>
                </c:pt>
                <c:pt idx="5662">
                  <c:v>8.3699999999999992</c:v>
                </c:pt>
                <c:pt idx="5663">
                  <c:v>8.36</c:v>
                </c:pt>
                <c:pt idx="5664">
                  <c:v>8.36</c:v>
                </c:pt>
                <c:pt idx="5665">
                  <c:v>8.35</c:v>
                </c:pt>
                <c:pt idx="5666">
                  <c:v>8.35</c:v>
                </c:pt>
                <c:pt idx="5667">
                  <c:v>8.34</c:v>
                </c:pt>
                <c:pt idx="5668">
                  <c:v>8.34</c:v>
                </c:pt>
                <c:pt idx="5669">
                  <c:v>8.34</c:v>
                </c:pt>
                <c:pt idx="5670">
                  <c:v>8.32</c:v>
                </c:pt>
                <c:pt idx="5671">
                  <c:v>8.3000000000000007</c:v>
                </c:pt>
                <c:pt idx="5672">
                  <c:v>8.2899999999999991</c:v>
                </c:pt>
                <c:pt idx="5673">
                  <c:v>8.2899999999999991</c:v>
                </c:pt>
                <c:pt idx="5674">
                  <c:v>8.2799999999999994</c:v>
                </c:pt>
                <c:pt idx="5675">
                  <c:v>8.2799999999999994</c:v>
                </c:pt>
                <c:pt idx="5676">
                  <c:v>8.27</c:v>
                </c:pt>
                <c:pt idx="5677">
                  <c:v>8.27</c:v>
                </c:pt>
                <c:pt idx="5678">
                  <c:v>8.26</c:v>
                </c:pt>
                <c:pt idx="5679">
                  <c:v>8.26</c:v>
                </c:pt>
                <c:pt idx="5680">
                  <c:v>8.25</c:v>
                </c:pt>
                <c:pt idx="5681">
                  <c:v>8.25</c:v>
                </c:pt>
                <c:pt idx="5682">
                  <c:v>8.25</c:v>
                </c:pt>
                <c:pt idx="5683">
                  <c:v>8.24</c:v>
                </c:pt>
                <c:pt idx="5684">
                  <c:v>8.24</c:v>
                </c:pt>
                <c:pt idx="5685">
                  <c:v>8.24</c:v>
                </c:pt>
                <c:pt idx="5686">
                  <c:v>8.24</c:v>
                </c:pt>
                <c:pt idx="5687">
                  <c:v>8.23</c:v>
                </c:pt>
                <c:pt idx="5688">
                  <c:v>8.23</c:v>
                </c:pt>
                <c:pt idx="5689">
                  <c:v>8.23</c:v>
                </c:pt>
                <c:pt idx="5690">
                  <c:v>8.23</c:v>
                </c:pt>
                <c:pt idx="5691">
                  <c:v>8.2200000000000006</c:v>
                </c:pt>
                <c:pt idx="5692">
                  <c:v>8.2200000000000006</c:v>
                </c:pt>
                <c:pt idx="5693">
                  <c:v>8.2200000000000006</c:v>
                </c:pt>
                <c:pt idx="5694">
                  <c:v>8.2200000000000006</c:v>
                </c:pt>
                <c:pt idx="5695">
                  <c:v>8.19</c:v>
                </c:pt>
                <c:pt idx="5696">
                  <c:v>8.2100000000000009</c:v>
                </c:pt>
                <c:pt idx="5697">
                  <c:v>8.2100000000000009</c:v>
                </c:pt>
                <c:pt idx="5698">
                  <c:v>8.1999999999999993</c:v>
                </c:pt>
                <c:pt idx="5699">
                  <c:v>8.1999999999999993</c:v>
                </c:pt>
                <c:pt idx="5700">
                  <c:v>8.17</c:v>
                </c:pt>
                <c:pt idx="5701">
                  <c:v>8.17</c:v>
                </c:pt>
                <c:pt idx="5702">
                  <c:v>8.17</c:v>
                </c:pt>
                <c:pt idx="5703">
                  <c:v>8.18</c:v>
                </c:pt>
                <c:pt idx="5704">
                  <c:v>8.19</c:v>
                </c:pt>
                <c:pt idx="5705">
                  <c:v>8.18</c:v>
                </c:pt>
                <c:pt idx="5706">
                  <c:v>8.18</c:v>
                </c:pt>
                <c:pt idx="5707">
                  <c:v>8.17</c:v>
                </c:pt>
                <c:pt idx="5708">
                  <c:v>8.17</c:v>
                </c:pt>
                <c:pt idx="5709">
                  <c:v>8.19</c:v>
                </c:pt>
                <c:pt idx="5710">
                  <c:v>8.16</c:v>
                </c:pt>
                <c:pt idx="5711">
                  <c:v>8.18</c:v>
                </c:pt>
                <c:pt idx="5712">
                  <c:v>8.15</c:v>
                </c:pt>
                <c:pt idx="5713">
                  <c:v>8.15</c:v>
                </c:pt>
                <c:pt idx="5714">
                  <c:v>8.18</c:v>
                </c:pt>
                <c:pt idx="5715">
                  <c:v>8.16</c:v>
                </c:pt>
                <c:pt idx="5716">
                  <c:v>8.15</c:v>
                </c:pt>
                <c:pt idx="5717">
                  <c:v>8.18</c:v>
                </c:pt>
                <c:pt idx="5718">
                  <c:v>8.15</c:v>
                </c:pt>
                <c:pt idx="5719">
                  <c:v>8.16</c:v>
                </c:pt>
                <c:pt idx="5720">
                  <c:v>8.16</c:v>
                </c:pt>
                <c:pt idx="5721">
                  <c:v>8.14</c:v>
                </c:pt>
                <c:pt idx="5722">
                  <c:v>8.14</c:v>
                </c:pt>
                <c:pt idx="5723">
                  <c:v>8.17</c:v>
                </c:pt>
                <c:pt idx="5724">
                  <c:v>8.17</c:v>
                </c:pt>
                <c:pt idx="5725">
                  <c:v>8.18</c:v>
                </c:pt>
                <c:pt idx="5726">
                  <c:v>8.17</c:v>
                </c:pt>
                <c:pt idx="5727">
                  <c:v>8.18</c:v>
                </c:pt>
                <c:pt idx="5728">
                  <c:v>8.17</c:v>
                </c:pt>
                <c:pt idx="5729">
                  <c:v>8.17</c:v>
                </c:pt>
                <c:pt idx="5730">
                  <c:v>8.18</c:v>
                </c:pt>
                <c:pt idx="5731">
                  <c:v>8.17</c:v>
                </c:pt>
                <c:pt idx="5732">
                  <c:v>8.16</c:v>
                </c:pt>
                <c:pt idx="5733">
                  <c:v>8.17</c:v>
                </c:pt>
                <c:pt idx="5734">
                  <c:v>8.17</c:v>
                </c:pt>
                <c:pt idx="5735">
                  <c:v>8.17</c:v>
                </c:pt>
                <c:pt idx="5736">
                  <c:v>8.15</c:v>
                </c:pt>
                <c:pt idx="5737">
                  <c:v>8.17</c:v>
                </c:pt>
                <c:pt idx="5738">
                  <c:v>8.17</c:v>
                </c:pt>
                <c:pt idx="5739">
                  <c:v>8.17</c:v>
                </c:pt>
                <c:pt idx="5740">
                  <c:v>8.16</c:v>
                </c:pt>
                <c:pt idx="5741">
                  <c:v>8.17</c:v>
                </c:pt>
                <c:pt idx="5742">
                  <c:v>8.16</c:v>
                </c:pt>
                <c:pt idx="5743">
                  <c:v>8.16</c:v>
                </c:pt>
                <c:pt idx="5744">
                  <c:v>8.16</c:v>
                </c:pt>
                <c:pt idx="5745">
                  <c:v>8.16</c:v>
                </c:pt>
                <c:pt idx="5746">
                  <c:v>8.16</c:v>
                </c:pt>
                <c:pt idx="5747">
                  <c:v>8.15</c:v>
                </c:pt>
                <c:pt idx="5748">
                  <c:v>8.16</c:v>
                </c:pt>
                <c:pt idx="5749">
                  <c:v>8.15</c:v>
                </c:pt>
                <c:pt idx="5750">
                  <c:v>8.15</c:v>
                </c:pt>
                <c:pt idx="5751">
                  <c:v>8.15</c:v>
                </c:pt>
                <c:pt idx="5752">
                  <c:v>8.15</c:v>
                </c:pt>
                <c:pt idx="5753">
                  <c:v>8.15</c:v>
                </c:pt>
                <c:pt idx="5754">
                  <c:v>8.15</c:v>
                </c:pt>
                <c:pt idx="5755">
                  <c:v>8.15</c:v>
                </c:pt>
                <c:pt idx="5756">
                  <c:v>8.15</c:v>
                </c:pt>
                <c:pt idx="5757">
                  <c:v>8.15</c:v>
                </c:pt>
                <c:pt idx="5758">
                  <c:v>8.15</c:v>
                </c:pt>
                <c:pt idx="5759">
                  <c:v>8.15</c:v>
                </c:pt>
                <c:pt idx="5760">
                  <c:v>8.14</c:v>
                </c:pt>
                <c:pt idx="5761">
                  <c:v>8.15</c:v>
                </c:pt>
                <c:pt idx="5762">
                  <c:v>8.14</c:v>
                </c:pt>
                <c:pt idx="5763">
                  <c:v>8.15</c:v>
                </c:pt>
                <c:pt idx="5764">
                  <c:v>8.14</c:v>
                </c:pt>
                <c:pt idx="5765">
                  <c:v>8.14</c:v>
                </c:pt>
                <c:pt idx="5766">
                  <c:v>8.14</c:v>
                </c:pt>
                <c:pt idx="5767">
                  <c:v>8.14</c:v>
                </c:pt>
                <c:pt idx="5768">
                  <c:v>8.14</c:v>
                </c:pt>
                <c:pt idx="5769">
                  <c:v>8.14</c:v>
                </c:pt>
                <c:pt idx="5770">
                  <c:v>8.14</c:v>
                </c:pt>
                <c:pt idx="5771">
                  <c:v>8.14</c:v>
                </c:pt>
                <c:pt idx="5772">
                  <c:v>8.1300000000000008</c:v>
                </c:pt>
                <c:pt idx="5773">
                  <c:v>8.1300000000000008</c:v>
                </c:pt>
                <c:pt idx="5774">
                  <c:v>8.1300000000000008</c:v>
                </c:pt>
                <c:pt idx="5775">
                  <c:v>8.1300000000000008</c:v>
                </c:pt>
                <c:pt idx="5776">
                  <c:v>8.1300000000000008</c:v>
                </c:pt>
                <c:pt idx="5777">
                  <c:v>8.1300000000000008</c:v>
                </c:pt>
                <c:pt idx="5778">
                  <c:v>8.1300000000000008</c:v>
                </c:pt>
                <c:pt idx="5779">
                  <c:v>8.1300000000000008</c:v>
                </c:pt>
                <c:pt idx="5780">
                  <c:v>8.1300000000000008</c:v>
                </c:pt>
                <c:pt idx="5781">
                  <c:v>8.1300000000000008</c:v>
                </c:pt>
                <c:pt idx="5782">
                  <c:v>8.1300000000000008</c:v>
                </c:pt>
                <c:pt idx="5783">
                  <c:v>8.1300000000000008</c:v>
                </c:pt>
                <c:pt idx="5784">
                  <c:v>8.1300000000000008</c:v>
                </c:pt>
                <c:pt idx="5785">
                  <c:v>8.1300000000000008</c:v>
                </c:pt>
                <c:pt idx="5786">
                  <c:v>8.1300000000000008</c:v>
                </c:pt>
                <c:pt idx="5787">
                  <c:v>8.1300000000000008</c:v>
                </c:pt>
                <c:pt idx="5788">
                  <c:v>8.1300000000000008</c:v>
                </c:pt>
                <c:pt idx="5789">
                  <c:v>8.1199999999999992</c:v>
                </c:pt>
                <c:pt idx="5790">
                  <c:v>8.1199999999999992</c:v>
                </c:pt>
                <c:pt idx="5791">
                  <c:v>8.09</c:v>
                </c:pt>
                <c:pt idx="5792">
                  <c:v>8.1</c:v>
                </c:pt>
                <c:pt idx="5793">
                  <c:v>8.09</c:v>
                </c:pt>
                <c:pt idx="5794">
                  <c:v>8.08</c:v>
                </c:pt>
                <c:pt idx="5795">
                  <c:v>8.08</c:v>
                </c:pt>
                <c:pt idx="5796">
                  <c:v>8.1</c:v>
                </c:pt>
                <c:pt idx="5797">
                  <c:v>8.09</c:v>
                </c:pt>
                <c:pt idx="5798">
                  <c:v>8.1199999999999992</c:v>
                </c:pt>
                <c:pt idx="5799">
                  <c:v>8.09</c:v>
                </c:pt>
                <c:pt idx="5800">
                  <c:v>8.07</c:v>
                </c:pt>
                <c:pt idx="5801">
                  <c:v>8.1199999999999992</c:v>
                </c:pt>
                <c:pt idx="5802">
                  <c:v>8.11</c:v>
                </c:pt>
                <c:pt idx="5803">
                  <c:v>8.11</c:v>
                </c:pt>
                <c:pt idx="5804">
                  <c:v>8.1</c:v>
                </c:pt>
                <c:pt idx="5805">
                  <c:v>8.1</c:v>
                </c:pt>
                <c:pt idx="5806">
                  <c:v>8.09</c:v>
                </c:pt>
                <c:pt idx="5807">
                  <c:v>8.11</c:v>
                </c:pt>
                <c:pt idx="5808">
                  <c:v>8.11</c:v>
                </c:pt>
                <c:pt idx="5809">
                  <c:v>8.1199999999999992</c:v>
                </c:pt>
                <c:pt idx="5810">
                  <c:v>8.11</c:v>
                </c:pt>
                <c:pt idx="5811">
                  <c:v>8.08</c:v>
                </c:pt>
                <c:pt idx="5812">
                  <c:v>8.11</c:v>
                </c:pt>
                <c:pt idx="5813">
                  <c:v>8.08</c:v>
                </c:pt>
                <c:pt idx="5814">
                  <c:v>8.09</c:v>
                </c:pt>
                <c:pt idx="5815">
                  <c:v>8.09</c:v>
                </c:pt>
                <c:pt idx="5816">
                  <c:v>8.09</c:v>
                </c:pt>
                <c:pt idx="5817">
                  <c:v>8.07</c:v>
                </c:pt>
                <c:pt idx="5818">
                  <c:v>8.1199999999999992</c:v>
                </c:pt>
                <c:pt idx="5819">
                  <c:v>8.1</c:v>
                </c:pt>
                <c:pt idx="5820">
                  <c:v>8.08</c:v>
                </c:pt>
                <c:pt idx="5821">
                  <c:v>8.11</c:v>
                </c:pt>
                <c:pt idx="5822">
                  <c:v>8.08</c:v>
                </c:pt>
                <c:pt idx="5823">
                  <c:v>8.08</c:v>
                </c:pt>
                <c:pt idx="5824">
                  <c:v>8.1</c:v>
                </c:pt>
                <c:pt idx="5825">
                  <c:v>8.1</c:v>
                </c:pt>
                <c:pt idx="5826">
                  <c:v>8.11</c:v>
                </c:pt>
                <c:pt idx="5827">
                  <c:v>8.07</c:v>
                </c:pt>
                <c:pt idx="5828">
                  <c:v>8.1</c:v>
                </c:pt>
                <c:pt idx="5829">
                  <c:v>8.1</c:v>
                </c:pt>
                <c:pt idx="5830">
                  <c:v>8.09</c:v>
                </c:pt>
                <c:pt idx="5831">
                  <c:v>8.11</c:v>
                </c:pt>
                <c:pt idx="5832">
                  <c:v>8.11</c:v>
                </c:pt>
                <c:pt idx="5833">
                  <c:v>8.11</c:v>
                </c:pt>
                <c:pt idx="5834">
                  <c:v>8.11</c:v>
                </c:pt>
                <c:pt idx="5835">
                  <c:v>8.1</c:v>
                </c:pt>
                <c:pt idx="5836">
                  <c:v>8.11</c:v>
                </c:pt>
                <c:pt idx="5837">
                  <c:v>8.11</c:v>
                </c:pt>
                <c:pt idx="5838">
                  <c:v>8.11</c:v>
                </c:pt>
                <c:pt idx="5839">
                  <c:v>8.1</c:v>
                </c:pt>
                <c:pt idx="5840">
                  <c:v>8.1</c:v>
                </c:pt>
                <c:pt idx="5841">
                  <c:v>8.11</c:v>
                </c:pt>
                <c:pt idx="5842">
                  <c:v>8.11</c:v>
                </c:pt>
                <c:pt idx="5843">
                  <c:v>8.11</c:v>
                </c:pt>
                <c:pt idx="5844">
                  <c:v>8.1</c:v>
                </c:pt>
                <c:pt idx="5845">
                  <c:v>8.1</c:v>
                </c:pt>
                <c:pt idx="5846">
                  <c:v>8.1</c:v>
                </c:pt>
                <c:pt idx="5847">
                  <c:v>8.1</c:v>
                </c:pt>
                <c:pt idx="5848">
                  <c:v>8.1</c:v>
                </c:pt>
                <c:pt idx="5849">
                  <c:v>8.1</c:v>
                </c:pt>
                <c:pt idx="5850">
                  <c:v>8.1</c:v>
                </c:pt>
                <c:pt idx="5851">
                  <c:v>8.1</c:v>
                </c:pt>
                <c:pt idx="5852">
                  <c:v>8.1</c:v>
                </c:pt>
                <c:pt idx="5853">
                  <c:v>8.1</c:v>
                </c:pt>
                <c:pt idx="5854">
                  <c:v>8.1</c:v>
                </c:pt>
                <c:pt idx="5855">
                  <c:v>8.1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C9-4E48-BCBB-9EAC205180CC}"/>
            </c:ext>
          </c:extLst>
        </c:ser>
        <c:ser>
          <c:idx val="1"/>
          <c:order val="1"/>
          <c:tx>
            <c:v>4 card matching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851773219498616E-2"/>
                  <c:y val="-5.5947579469233011E-2"/>
                </c:manualLayout>
              </c:layout>
              <c:tx>
                <c:rich>
                  <a:bodyPr/>
                  <a:lstStyle/>
                  <a:p>
                    <a:fld id="{86B89AE2-A594-45FF-B2E1-9D17909C48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4.8103947352750469E-2"/>
                      <c:h val="9.022142981892737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AC9-4E48-BCBB-9EAC205180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BE1D775-66C5-451D-87D9-A8367BAF22A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EAC9-4E48-BCBB-9EAC205180CC}"/>
                </c:ext>
              </c:extLst>
            </c:dLbl>
            <c:dLbl>
              <c:idx val="2"/>
              <c:layout>
                <c:manualLayout>
                  <c:x val="-3.6377171417884983E-2"/>
                  <c:y val="5.7799423484884253E-2"/>
                </c:manualLayout>
              </c:layout>
              <c:tx>
                <c:rich>
                  <a:bodyPr/>
                  <a:lstStyle/>
                  <a:p>
                    <a:fld id="{F831B7F2-60CE-42BF-A785-ABEE1BEA3EF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>
                  <c15:layout>
                    <c:manualLayout>
                      <c:w val="4.6189359383388098E-2"/>
                      <c:h val="9.022142981892737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AC9-4E48-BCBB-9EAC205180C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2DABE19-CB07-4D9B-AA8A-EBE6D925DC5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EAC9-4E48-BCBB-9EAC205180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Stage!$K$3:$K$6</c:f>
              <c:numCache>
                <c:formatCode>m/d/yy\ h:mm;@</c:formatCode>
                <c:ptCount val="4"/>
                <c:pt idx="0">
                  <c:v>44306.3125</c:v>
                </c:pt>
                <c:pt idx="1">
                  <c:v>44316.5</c:v>
                </c:pt>
                <c:pt idx="2">
                  <c:v>44323.75</c:v>
                </c:pt>
                <c:pt idx="3">
                  <c:v>44328.458333333336</c:v>
                </c:pt>
              </c:numCache>
              <c:extLst xmlns:c15="http://schemas.microsoft.com/office/drawing/2012/chart"/>
            </c:numRef>
          </c:xVal>
          <c:yVal>
            <c:numRef>
              <c:f>Stage!$L$3:$L$6</c:f>
              <c:numCache>
                <c:formatCode>General</c:formatCode>
                <c:ptCount val="4"/>
                <c:pt idx="0">
                  <c:v>7.68</c:v>
                </c:pt>
                <c:pt idx="1">
                  <c:v>11.85</c:v>
                </c:pt>
                <c:pt idx="2">
                  <c:v>8.41</c:v>
                </c:pt>
                <c:pt idx="3">
                  <c:v>13.49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5="http://schemas.microsoft.com/office/drawing/2012/chart" uri="{02D57815-91ED-43cb-92C2-25804820EDAC}">
              <c15:datalabelsRange>
                <c15:f>Stage!$J$3:$J$6</c15:f>
                <c15:dlblRangeCache>
                  <c:ptCount val="4"/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EAC9-4E48-BCBB-9EAC20518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051103"/>
        <c:axId val="888056927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1st hump</c:v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Stage!$O$3:$O$578</c15:sqref>
                        </c15:formulaRef>
                      </c:ext>
                    </c:extLst>
                    <c:numCache>
                      <c:formatCode>m/d/yyyy\ h:mm</c:formatCode>
                      <c:ptCount val="576"/>
                      <c:pt idx="0">
                        <c:v>44315</c:v>
                      </c:pt>
                      <c:pt idx="1">
                        <c:v>44315.010416666664</c:v>
                      </c:pt>
                      <c:pt idx="2">
                        <c:v>44315.020833333336</c:v>
                      </c:pt>
                      <c:pt idx="3">
                        <c:v>44315.03125</c:v>
                      </c:pt>
                      <c:pt idx="4">
                        <c:v>44315.041666666664</c:v>
                      </c:pt>
                      <c:pt idx="5">
                        <c:v>44315.052083333336</c:v>
                      </c:pt>
                      <c:pt idx="6">
                        <c:v>44315.0625</c:v>
                      </c:pt>
                      <c:pt idx="7">
                        <c:v>44315.072916666664</c:v>
                      </c:pt>
                      <c:pt idx="8">
                        <c:v>44315.083333333336</c:v>
                      </c:pt>
                      <c:pt idx="9">
                        <c:v>44315.09375</c:v>
                      </c:pt>
                      <c:pt idx="10">
                        <c:v>44315.104166666664</c:v>
                      </c:pt>
                      <c:pt idx="11">
                        <c:v>44315.114583333336</c:v>
                      </c:pt>
                      <c:pt idx="12">
                        <c:v>44315.125</c:v>
                      </c:pt>
                      <c:pt idx="13">
                        <c:v>44315.135416666664</c:v>
                      </c:pt>
                      <c:pt idx="14">
                        <c:v>44315.145833333336</c:v>
                      </c:pt>
                      <c:pt idx="15">
                        <c:v>44315.15625</c:v>
                      </c:pt>
                      <c:pt idx="16">
                        <c:v>44315.166666666664</c:v>
                      </c:pt>
                      <c:pt idx="17">
                        <c:v>44315.177083333336</c:v>
                      </c:pt>
                      <c:pt idx="18">
                        <c:v>44315.1875</c:v>
                      </c:pt>
                      <c:pt idx="19">
                        <c:v>44315.197916666664</c:v>
                      </c:pt>
                      <c:pt idx="20">
                        <c:v>44315.208333333336</c:v>
                      </c:pt>
                      <c:pt idx="21">
                        <c:v>44315.21875</c:v>
                      </c:pt>
                      <c:pt idx="22">
                        <c:v>44315.229166666664</c:v>
                      </c:pt>
                      <c:pt idx="23">
                        <c:v>44315.239583333336</c:v>
                      </c:pt>
                      <c:pt idx="24">
                        <c:v>44315.25</c:v>
                      </c:pt>
                      <c:pt idx="25">
                        <c:v>44315.260416666664</c:v>
                      </c:pt>
                      <c:pt idx="26">
                        <c:v>44315.270833333336</c:v>
                      </c:pt>
                      <c:pt idx="27">
                        <c:v>44315.28125</c:v>
                      </c:pt>
                      <c:pt idx="28">
                        <c:v>44315.291666666664</c:v>
                      </c:pt>
                      <c:pt idx="29">
                        <c:v>44315.302083333336</c:v>
                      </c:pt>
                      <c:pt idx="30">
                        <c:v>44315.3125</c:v>
                      </c:pt>
                      <c:pt idx="31">
                        <c:v>44315.322916666664</c:v>
                      </c:pt>
                      <c:pt idx="32">
                        <c:v>44315.333333333336</c:v>
                      </c:pt>
                      <c:pt idx="33">
                        <c:v>44315.34375</c:v>
                      </c:pt>
                      <c:pt idx="34">
                        <c:v>44315.354166666664</c:v>
                      </c:pt>
                      <c:pt idx="35">
                        <c:v>44315.364583333336</c:v>
                      </c:pt>
                      <c:pt idx="36">
                        <c:v>44315.375</c:v>
                      </c:pt>
                      <c:pt idx="37">
                        <c:v>44315.385416666664</c:v>
                      </c:pt>
                      <c:pt idx="38">
                        <c:v>44315.395833333336</c:v>
                      </c:pt>
                      <c:pt idx="39">
                        <c:v>44315.40625</c:v>
                      </c:pt>
                      <c:pt idx="40">
                        <c:v>44315.416666666664</c:v>
                      </c:pt>
                      <c:pt idx="41">
                        <c:v>44315.427083333336</c:v>
                      </c:pt>
                      <c:pt idx="42">
                        <c:v>44315.4375</c:v>
                      </c:pt>
                      <c:pt idx="43">
                        <c:v>44315.447916666664</c:v>
                      </c:pt>
                      <c:pt idx="44">
                        <c:v>44315.458333333336</c:v>
                      </c:pt>
                      <c:pt idx="45">
                        <c:v>44315.46875</c:v>
                      </c:pt>
                      <c:pt idx="46">
                        <c:v>44315.479166666664</c:v>
                      </c:pt>
                      <c:pt idx="47">
                        <c:v>44315.489583333336</c:v>
                      </c:pt>
                      <c:pt idx="48">
                        <c:v>44315.5</c:v>
                      </c:pt>
                      <c:pt idx="49">
                        <c:v>44315.510416666664</c:v>
                      </c:pt>
                      <c:pt idx="50">
                        <c:v>44315.520833333336</c:v>
                      </c:pt>
                      <c:pt idx="51">
                        <c:v>44315.53125</c:v>
                      </c:pt>
                      <c:pt idx="52">
                        <c:v>44315.541666666664</c:v>
                      </c:pt>
                      <c:pt idx="53">
                        <c:v>44315.552083333336</c:v>
                      </c:pt>
                      <c:pt idx="54">
                        <c:v>44315.5625</c:v>
                      </c:pt>
                      <c:pt idx="55">
                        <c:v>44315.572916666664</c:v>
                      </c:pt>
                      <c:pt idx="56">
                        <c:v>44315.583333333336</c:v>
                      </c:pt>
                      <c:pt idx="57">
                        <c:v>44315.59375</c:v>
                      </c:pt>
                      <c:pt idx="58">
                        <c:v>44315.604166666664</c:v>
                      </c:pt>
                      <c:pt idx="59">
                        <c:v>44315.614583333336</c:v>
                      </c:pt>
                      <c:pt idx="60">
                        <c:v>44315.625</c:v>
                      </c:pt>
                      <c:pt idx="61">
                        <c:v>44315.635416666664</c:v>
                      </c:pt>
                      <c:pt idx="62">
                        <c:v>44315.645833333336</c:v>
                      </c:pt>
                      <c:pt idx="63">
                        <c:v>44315.65625</c:v>
                      </c:pt>
                      <c:pt idx="64">
                        <c:v>44315.666666666664</c:v>
                      </c:pt>
                      <c:pt idx="65">
                        <c:v>44315.677083333336</c:v>
                      </c:pt>
                      <c:pt idx="66">
                        <c:v>44315.6875</c:v>
                      </c:pt>
                      <c:pt idx="67">
                        <c:v>44315.697916666664</c:v>
                      </c:pt>
                      <c:pt idx="68">
                        <c:v>44315.708333333336</c:v>
                      </c:pt>
                      <c:pt idx="69">
                        <c:v>44315.71875</c:v>
                      </c:pt>
                      <c:pt idx="70">
                        <c:v>44315.729166666664</c:v>
                      </c:pt>
                      <c:pt idx="71">
                        <c:v>44315.739583333336</c:v>
                      </c:pt>
                      <c:pt idx="72">
                        <c:v>44315.75</c:v>
                      </c:pt>
                      <c:pt idx="73">
                        <c:v>44315.760416666664</c:v>
                      </c:pt>
                      <c:pt idx="74">
                        <c:v>44315.770833333336</c:v>
                      </c:pt>
                      <c:pt idx="75">
                        <c:v>44315.78125</c:v>
                      </c:pt>
                      <c:pt idx="76">
                        <c:v>44315.791666666664</c:v>
                      </c:pt>
                      <c:pt idx="77">
                        <c:v>44315.802083333336</c:v>
                      </c:pt>
                      <c:pt idx="78">
                        <c:v>44315.8125</c:v>
                      </c:pt>
                      <c:pt idx="79">
                        <c:v>44315.822916666664</c:v>
                      </c:pt>
                      <c:pt idx="80">
                        <c:v>44315.833333333336</c:v>
                      </c:pt>
                      <c:pt idx="81">
                        <c:v>44315.84375</c:v>
                      </c:pt>
                      <c:pt idx="82">
                        <c:v>44315.854166666664</c:v>
                      </c:pt>
                      <c:pt idx="83">
                        <c:v>44315.864583333336</c:v>
                      </c:pt>
                      <c:pt idx="84">
                        <c:v>44315.875</c:v>
                      </c:pt>
                      <c:pt idx="85">
                        <c:v>44315.885416666664</c:v>
                      </c:pt>
                      <c:pt idx="86">
                        <c:v>44315.895833333336</c:v>
                      </c:pt>
                      <c:pt idx="87">
                        <c:v>44315.90625</c:v>
                      </c:pt>
                      <c:pt idx="88">
                        <c:v>44315.916666666664</c:v>
                      </c:pt>
                      <c:pt idx="89">
                        <c:v>44315.927083333336</c:v>
                      </c:pt>
                      <c:pt idx="90">
                        <c:v>44315.9375</c:v>
                      </c:pt>
                      <c:pt idx="91">
                        <c:v>44315.947916666664</c:v>
                      </c:pt>
                      <c:pt idx="92">
                        <c:v>44315.958333333336</c:v>
                      </c:pt>
                      <c:pt idx="93">
                        <c:v>44315.96875</c:v>
                      </c:pt>
                      <c:pt idx="94">
                        <c:v>44315.979166666664</c:v>
                      </c:pt>
                      <c:pt idx="95">
                        <c:v>44315.989583333336</c:v>
                      </c:pt>
                      <c:pt idx="96">
                        <c:v>44316</c:v>
                      </c:pt>
                      <c:pt idx="97">
                        <c:v>44316.010416666664</c:v>
                      </c:pt>
                      <c:pt idx="98">
                        <c:v>44316.020833333336</c:v>
                      </c:pt>
                      <c:pt idx="99">
                        <c:v>44316.03125</c:v>
                      </c:pt>
                      <c:pt idx="100">
                        <c:v>44316.041666666664</c:v>
                      </c:pt>
                      <c:pt idx="101">
                        <c:v>44316.052083333336</c:v>
                      </c:pt>
                      <c:pt idx="102">
                        <c:v>44316.0625</c:v>
                      </c:pt>
                      <c:pt idx="103">
                        <c:v>44316.072916666664</c:v>
                      </c:pt>
                      <c:pt idx="104">
                        <c:v>44316.083333333336</c:v>
                      </c:pt>
                      <c:pt idx="105">
                        <c:v>44316.09375</c:v>
                      </c:pt>
                      <c:pt idx="106">
                        <c:v>44316.104166666664</c:v>
                      </c:pt>
                      <c:pt idx="107">
                        <c:v>44316.114583333336</c:v>
                      </c:pt>
                      <c:pt idx="108">
                        <c:v>44316.125</c:v>
                      </c:pt>
                      <c:pt idx="109">
                        <c:v>44316.135416666664</c:v>
                      </c:pt>
                      <c:pt idx="110">
                        <c:v>44316.145833333336</c:v>
                      </c:pt>
                      <c:pt idx="111">
                        <c:v>44316.15625</c:v>
                      </c:pt>
                      <c:pt idx="112">
                        <c:v>44316.166666666664</c:v>
                      </c:pt>
                      <c:pt idx="113">
                        <c:v>44316.177083333336</c:v>
                      </c:pt>
                      <c:pt idx="114">
                        <c:v>44316.1875</c:v>
                      </c:pt>
                      <c:pt idx="115">
                        <c:v>44316.197916666664</c:v>
                      </c:pt>
                      <c:pt idx="116">
                        <c:v>44316.208333333336</c:v>
                      </c:pt>
                      <c:pt idx="117">
                        <c:v>44316.21875</c:v>
                      </c:pt>
                      <c:pt idx="118">
                        <c:v>44316.229166666664</c:v>
                      </c:pt>
                      <c:pt idx="119">
                        <c:v>44316.239583333336</c:v>
                      </c:pt>
                      <c:pt idx="120">
                        <c:v>44316.25</c:v>
                      </c:pt>
                      <c:pt idx="121">
                        <c:v>44316.260416666664</c:v>
                      </c:pt>
                      <c:pt idx="122">
                        <c:v>44316.270833333336</c:v>
                      </c:pt>
                      <c:pt idx="123">
                        <c:v>44316.28125</c:v>
                      </c:pt>
                      <c:pt idx="124">
                        <c:v>44316.291666666664</c:v>
                      </c:pt>
                      <c:pt idx="125">
                        <c:v>44316.302083333336</c:v>
                      </c:pt>
                      <c:pt idx="126">
                        <c:v>44316.3125</c:v>
                      </c:pt>
                      <c:pt idx="127">
                        <c:v>44316.322916666664</c:v>
                      </c:pt>
                      <c:pt idx="128">
                        <c:v>44316.333333333336</c:v>
                      </c:pt>
                      <c:pt idx="129">
                        <c:v>44316.34375</c:v>
                      </c:pt>
                      <c:pt idx="130">
                        <c:v>44316.354166666664</c:v>
                      </c:pt>
                      <c:pt idx="131">
                        <c:v>44316.364583333336</c:v>
                      </c:pt>
                      <c:pt idx="132">
                        <c:v>44316.375</c:v>
                      </c:pt>
                      <c:pt idx="133">
                        <c:v>44316.385416666664</c:v>
                      </c:pt>
                      <c:pt idx="134">
                        <c:v>44316.395833333336</c:v>
                      </c:pt>
                      <c:pt idx="135">
                        <c:v>44316.40625</c:v>
                      </c:pt>
                      <c:pt idx="136">
                        <c:v>44316.416666666664</c:v>
                      </c:pt>
                      <c:pt idx="137">
                        <c:v>44316.427083333336</c:v>
                      </c:pt>
                      <c:pt idx="138">
                        <c:v>44316.4375</c:v>
                      </c:pt>
                      <c:pt idx="139">
                        <c:v>44316.447916666664</c:v>
                      </c:pt>
                      <c:pt idx="140">
                        <c:v>44316.458333333336</c:v>
                      </c:pt>
                      <c:pt idx="141">
                        <c:v>44316.46875</c:v>
                      </c:pt>
                      <c:pt idx="142">
                        <c:v>44316.479166666664</c:v>
                      </c:pt>
                      <c:pt idx="143">
                        <c:v>44316.489583333336</c:v>
                      </c:pt>
                      <c:pt idx="144">
                        <c:v>44316.5</c:v>
                      </c:pt>
                      <c:pt idx="145">
                        <c:v>44316.510416666664</c:v>
                      </c:pt>
                      <c:pt idx="146">
                        <c:v>44316.520833333336</c:v>
                      </c:pt>
                      <c:pt idx="147">
                        <c:v>44316.53125</c:v>
                      </c:pt>
                      <c:pt idx="148">
                        <c:v>44316.541666666664</c:v>
                      </c:pt>
                      <c:pt idx="149">
                        <c:v>44316.552083333336</c:v>
                      </c:pt>
                      <c:pt idx="150">
                        <c:v>44316.5625</c:v>
                      </c:pt>
                      <c:pt idx="151">
                        <c:v>44316.572916666664</c:v>
                      </c:pt>
                      <c:pt idx="152">
                        <c:v>44316.583333333336</c:v>
                      </c:pt>
                      <c:pt idx="153">
                        <c:v>44316.59375</c:v>
                      </c:pt>
                      <c:pt idx="154">
                        <c:v>44316.604166666664</c:v>
                      </c:pt>
                      <c:pt idx="155">
                        <c:v>44316.614583333336</c:v>
                      </c:pt>
                      <c:pt idx="156">
                        <c:v>44316.625</c:v>
                      </c:pt>
                      <c:pt idx="157">
                        <c:v>44316.635416666664</c:v>
                      </c:pt>
                      <c:pt idx="158">
                        <c:v>44316.645833333336</c:v>
                      </c:pt>
                      <c:pt idx="159">
                        <c:v>44316.65625</c:v>
                      </c:pt>
                      <c:pt idx="160">
                        <c:v>44316.666666666664</c:v>
                      </c:pt>
                      <c:pt idx="161">
                        <c:v>44316.677083333336</c:v>
                      </c:pt>
                      <c:pt idx="162">
                        <c:v>44316.6875</c:v>
                      </c:pt>
                      <c:pt idx="163">
                        <c:v>44316.697916666664</c:v>
                      </c:pt>
                      <c:pt idx="164">
                        <c:v>44316.708333333336</c:v>
                      </c:pt>
                      <c:pt idx="165">
                        <c:v>44316.71875</c:v>
                      </c:pt>
                      <c:pt idx="166">
                        <c:v>44316.729166666664</c:v>
                      </c:pt>
                      <c:pt idx="167">
                        <c:v>44316.739583333336</c:v>
                      </c:pt>
                      <c:pt idx="168">
                        <c:v>44316.75</c:v>
                      </c:pt>
                      <c:pt idx="169">
                        <c:v>44316.760416666664</c:v>
                      </c:pt>
                      <c:pt idx="170">
                        <c:v>44316.770833333336</c:v>
                      </c:pt>
                      <c:pt idx="171">
                        <c:v>44316.78125</c:v>
                      </c:pt>
                      <c:pt idx="172">
                        <c:v>44316.791666666664</c:v>
                      </c:pt>
                      <c:pt idx="173">
                        <c:v>44316.802083333336</c:v>
                      </c:pt>
                      <c:pt idx="174">
                        <c:v>44316.8125</c:v>
                      </c:pt>
                      <c:pt idx="175">
                        <c:v>44316.822916666664</c:v>
                      </c:pt>
                      <c:pt idx="176">
                        <c:v>44316.833333333336</c:v>
                      </c:pt>
                      <c:pt idx="177">
                        <c:v>44316.84375</c:v>
                      </c:pt>
                      <c:pt idx="178">
                        <c:v>44316.854166666664</c:v>
                      </c:pt>
                      <c:pt idx="179">
                        <c:v>44316.864583333336</c:v>
                      </c:pt>
                      <c:pt idx="180">
                        <c:v>44316.875</c:v>
                      </c:pt>
                      <c:pt idx="181">
                        <c:v>44316.885416666664</c:v>
                      </c:pt>
                      <c:pt idx="182">
                        <c:v>44316.895833333336</c:v>
                      </c:pt>
                      <c:pt idx="183">
                        <c:v>44316.90625</c:v>
                      </c:pt>
                      <c:pt idx="184">
                        <c:v>44316.916666666664</c:v>
                      </c:pt>
                      <c:pt idx="185">
                        <c:v>44316.927083333336</c:v>
                      </c:pt>
                      <c:pt idx="186">
                        <c:v>44316.9375</c:v>
                      </c:pt>
                      <c:pt idx="187">
                        <c:v>44316.947916666664</c:v>
                      </c:pt>
                      <c:pt idx="188">
                        <c:v>44316.958333333336</c:v>
                      </c:pt>
                      <c:pt idx="189">
                        <c:v>44316.96875</c:v>
                      </c:pt>
                      <c:pt idx="190">
                        <c:v>44316.979166666664</c:v>
                      </c:pt>
                      <c:pt idx="191">
                        <c:v>44316.989583333336</c:v>
                      </c:pt>
                      <c:pt idx="192">
                        <c:v>44317</c:v>
                      </c:pt>
                      <c:pt idx="193">
                        <c:v>44317.010416666664</c:v>
                      </c:pt>
                      <c:pt idx="194">
                        <c:v>44317.020833333336</c:v>
                      </c:pt>
                      <c:pt idx="195">
                        <c:v>44317.03125</c:v>
                      </c:pt>
                      <c:pt idx="196">
                        <c:v>44317.041666666664</c:v>
                      </c:pt>
                      <c:pt idx="197">
                        <c:v>44317.052083333336</c:v>
                      </c:pt>
                      <c:pt idx="198">
                        <c:v>44317.0625</c:v>
                      </c:pt>
                      <c:pt idx="199">
                        <c:v>44317.072916666664</c:v>
                      </c:pt>
                      <c:pt idx="200">
                        <c:v>44317.083333333336</c:v>
                      </c:pt>
                      <c:pt idx="201">
                        <c:v>44317.09375</c:v>
                      </c:pt>
                      <c:pt idx="202">
                        <c:v>44317.104166666664</c:v>
                      </c:pt>
                      <c:pt idx="203">
                        <c:v>44317.114583333336</c:v>
                      </c:pt>
                      <c:pt idx="204">
                        <c:v>44317.125</c:v>
                      </c:pt>
                      <c:pt idx="205">
                        <c:v>44317.135416666664</c:v>
                      </c:pt>
                      <c:pt idx="206">
                        <c:v>44317.145833333336</c:v>
                      </c:pt>
                      <c:pt idx="207">
                        <c:v>44317.15625</c:v>
                      </c:pt>
                      <c:pt idx="208">
                        <c:v>44317.166666666664</c:v>
                      </c:pt>
                      <c:pt idx="209">
                        <c:v>44317.177083333336</c:v>
                      </c:pt>
                      <c:pt idx="210">
                        <c:v>44317.1875</c:v>
                      </c:pt>
                      <c:pt idx="211">
                        <c:v>44317.197916666664</c:v>
                      </c:pt>
                      <c:pt idx="212">
                        <c:v>44317.208333333336</c:v>
                      </c:pt>
                      <c:pt idx="213">
                        <c:v>44317.21875</c:v>
                      </c:pt>
                      <c:pt idx="214">
                        <c:v>44317.229166666664</c:v>
                      </c:pt>
                      <c:pt idx="215">
                        <c:v>44317.239583333336</c:v>
                      </c:pt>
                      <c:pt idx="216">
                        <c:v>44317.25</c:v>
                      </c:pt>
                      <c:pt idx="217">
                        <c:v>44317.260416666664</c:v>
                      </c:pt>
                      <c:pt idx="218">
                        <c:v>44317.270833333336</c:v>
                      </c:pt>
                      <c:pt idx="219">
                        <c:v>44317.28125</c:v>
                      </c:pt>
                      <c:pt idx="220">
                        <c:v>44317.291666666664</c:v>
                      </c:pt>
                      <c:pt idx="221">
                        <c:v>44317.302083333336</c:v>
                      </c:pt>
                      <c:pt idx="222">
                        <c:v>44317.3125</c:v>
                      </c:pt>
                      <c:pt idx="223">
                        <c:v>44317.322916666664</c:v>
                      </c:pt>
                      <c:pt idx="224">
                        <c:v>44317.333333333336</c:v>
                      </c:pt>
                      <c:pt idx="225">
                        <c:v>44317.34375</c:v>
                      </c:pt>
                      <c:pt idx="226">
                        <c:v>44317.354166666664</c:v>
                      </c:pt>
                      <c:pt idx="227">
                        <c:v>44317.364583333336</c:v>
                      </c:pt>
                      <c:pt idx="228">
                        <c:v>44317.375</c:v>
                      </c:pt>
                      <c:pt idx="229">
                        <c:v>44317.385416666664</c:v>
                      </c:pt>
                      <c:pt idx="230">
                        <c:v>44317.395833333336</c:v>
                      </c:pt>
                      <c:pt idx="231">
                        <c:v>44317.40625</c:v>
                      </c:pt>
                      <c:pt idx="232">
                        <c:v>44317.416666666664</c:v>
                      </c:pt>
                      <c:pt idx="233">
                        <c:v>44317.427083333336</c:v>
                      </c:pt>
                      <c:pt idx="234">
                        <c:v>44317.4375</c:v>
                      </c:pt>
                      <c:pt idx="235">
                        <c:v>44317.447916666664</c:v>
                      </c:pt>
                      <c:pt idx="236">
                        <c:v>44317.458333333336</c:v>
                      </c:pt>
                      <c:pt idx="237">
                        <c:v>44317.46875</c:v>
                      </c:pt>
                      <c:pt idx="238">
                        <c:v>44317.479166666664</c:v>
                      </c:pt>
                      <c:pt idx="239">
                        <c:v>44317.489583333336</c:v>
                      </c:pt>
                      <c:pt idx="240">
                        <c:v>44317.5</c:v>
                      </c:pt>
                      <c:pt idx="241">
                        <c:v>44317.510416666664</c:v>
                      </c:pt>
                      <c:pt idx="242">
                        <c:v>44317.520833333336</c:v>
                      </c:pt>
                      <c:pt idx="243">
                        <c:v>44317.53125</c:v>
                      </c:pt>
                      <c:pt idx="244">
                        <c:v>44317.541666666664</c:v>
                      </c:pt>
                      <c:pt idx="245">
                        <c:v>44317.552083333336</c:v>
                      </c:pt>
                      <c:pt idx="246">
                        <c:v>44317.5625</c:v>
                      </c:pt>
                      <c:pt idx="247">
                        <c:v>44317.572916666664</c:v>
                      </c:pt>
                      <c:pt idx="248">
                        <c:v>44317.583333333336</c:v>
                      </c:pt>
                      <c:pt idx="249">
                        <c:v>44317.59375</c:v>
                      </c:pt>
                      <c:pt idx="250">
                        <c:v>44317.604166666664</c:v>
                      </c:pt>
                      <c:pt idx="251">
                        <c:v>44317.614583333336</c:v>
                      </c:pt>
                      <c:pt idx="252">
                        <c:v>44317.625</c:v>
                      </c:pt>
                      <c:pt idx="253">
                        <c:v>44317.635416666664</c:v>
                      </c:pt>
                      <c:pt idx="254">
                        <c:v>44317.645833333336</c:v>
                      </c:pt>
                      <c:pt idx="255">
                        <c:v>44317.65625</c:v>
                      </c:pt>
                      <c:pt idx="256">
                        <c:v>44317.666666666664</c:v>
                      </c:pt>
                      <c:pt idx="257">
                        <c:v>44317.677083333336</c:v>
                      </c:pt>
                      <c:pt idx="258">
                        <c:v>44317.6875</c:v>
                      </c:pt>
                      <c:pt idx="259">
                        <c:v>44317.697916666664</c:v>
                      </c:pt>
                      <c:pt idx="260">
                        <c:v>44317.708333333336</c:v>
                      </c:pt>
                      <c:pt idx="261">
                        <c:v>44317.71875</c:v>
                      </c:pt>
                      <c:pt idx="262">
                        <c:v>44317.729166666664</c:v>
                      </c:pt>
                      <c:pt idx="263">
                        <c:v>44317.739583333336</c:v>
                      </c:pt>
                      <c:pt idx="264">
                        <c:v>44317.75</c:v>
                      </c:pt>
                      <c:pt idx="265">
                        <c:v>44317.760416666664</c:v>
                      </c:pt>
                      <c:pt idx="266">
                        <c:v>44317.770833333336</c:v>
                      </c:pt>
                      <c:pt idx="267">
                        <c:v>44317.78125</c:v>
                      </c:pt>
                      <c:pt idx="268">
                        <c:v>44317.791666666664</c:v>
                      </c:pt>
                      <c:pt idx="269">
                        <c:v>44317.802083333336</c:v>
                      </c:pt>
                      <c:pt idx="270">
                        <c:v>44317.8125</c:v>
                      </c:pt>
                      <c:pt idx="271">
                        <c:v>44317.822916666664</c:v>
                      </c:pt>
                      <c:pt idx="272">
                        <c:v>44317.833333333336</c:v>
                      </c:pt>
                      <c:pt idx="273">
                        <c:v>44317.84375</c:v>
                      </c:pt>
                      <c:pt idx="274">
                        <c:v>44317.854166666664</c:v>
                      </c:pt>
                      <c:pt idx="275">
                        <c:v>44317.864583333336</c:v>
                      </c:pt>
                      <c:pt idx="276">
                        <c:v>44317.875</c:v>
                      </c:pt>
                      <c:pt idx="277">
                        <c:v>44317.885416666664</c:v>
                      </c:pt>
                      <c:pt idx="278">
                        <c:v>44317.895833333336</c:v>
                      </c:pt>
                      <c:pt idx="279">
                        <c:v>44317.90625</c:v>
                      </c:pt>
                      <c:pt idx="280">
                        <c:v>44317.916666666664</c:v>
                      </c:pt>
                      <c:pt idx="281">
                        <c:v>44317.927083333336</c:v>
                      </c:pt>
                      <c:pt idx="282">
                        <c:v>44317.9375</c:v>
                      </c:pt>
                      <c:pt idx="283">
                        <c:v>44317.947916666664</c:v>
                      </c:pt>
                      <c:pt idx="284">
                        <c:v>44317.958333333336</c:v>
                      </c:pt>
                      <c:pt idx="285">
                        <c:v>44317.96875</c:v>
                      </c:pt>
                      <c:pt idx="286">
                        <c:v>44317.979166666664</c:v>
                      </c:pt>
                      <c:pt idx="287">
                        <c:v>44317.989583333336</c:v>
                      </c:pt>
                      <c:pt idx="288">
                        <c:v>44318</c:v>
                      </c:pt>
                      <c:pt idx="289">
                        <c:v>44318.010416666664</c:v>
                      </c:pt>
                      <c:pt idx="290">
                        <c:v>44318.020833333336</c:v>
                      </c:pt>
                      <c:pt idx="291">
                        <c:v>44318.03125</c:v>
                      </c:pt>
                      <c:pt idx="292">
                        <c:v>44318.041666666664</c:v>
                      </c:pt>
                      <c:pt idx="293">
                        <c:v>44318.052083333336</c:v>
                      </c:pt>
                      <c:pt idx="294">
                        <c:v>44318.0625</c:v>
                      </c:pt>
                      <c:pt idx="295">
                        <c:v>44318.072916666664</c:v>
                      </c:pt>
                      <c:pt idx="296">
                        <c:v>44318.083333333336</c:v>
                      </c:pt>
                      <c:pt idx="297">
                        <c:v>44318.09375</c:v>
                      </c:pt>
                      <c:pt idx="298">
                        <c:v>44318.104166666664</c:v>
                      </c:pt>
                      <c:pt idx="299">
                        <c:v>44318.114583333336</c:v>
                      </c:pt>
                      <c:pt idx="300">
                        <c:v>44318.125</c:v>
                      </c:pt>
                      <c:pt idx="301">
                        <c:v>44318.135416666664</c:v>
                      </c:pt>
                      <c:pt idx="302">
                        <c:v>44318.145833333336</c:v>
                      </c:pt>
                      <c:pt idx="303">
                        <c:v>44318.15625</c:v>
                      </c:pt>
                      <c:pt idx="304">
                        <c:v>44318.166666666664</c:v>
                      </c:pt>
                      <c:pt idx="305">
                        <c:v>44318.177083333336</c:v>
                      </c:pt>
                      <c:pt idx="306">
                        <c:v>44318.1875</c:v>
                      </c:pt>
                      <c:pt idx="307">
                        <c:v>44318.197916666664</c:v>
                      </c:pt>
                      <c:pt idx="308">
                        <c:v>44318.208333333336</c:v>
                      </c:pt>
                      <c:pt idx="309">
                        <c:v>44318.21875</c:v>
                      </c:pt>
                      <c:pt idx="310">
                        <c:v>44318.229166666664</c:v>
                      </c:pt>
                      <c:pt idx="311">
                        <c:v>44318.239583333336</c:v>
                      </c:pt>
                      <c:pt idx="312">
                        <c:v>44318.25</c:v>
                      </c:pt>
                      <c:pt idx="313">
                        <c:v>44318.260416666664</c:v>
                      </c:pt>
                      <c:pt idx="314">
                        <c:v>44318.270833333336</c:v>
                      </c:pt>
                      <c:pt idx="315">
                        <c:v>44318.28125</c:v>
                      </c:pt>
                      <c:pt idx="316">
                        <c:v>44318.291666666664</c:v>
                      </c:pt>
                      <c:pt idx="317">
                        <c:v>44318.302083333336</c:v>
                      </c:pt>
                      <c:pt idx="318">
                        <c:v>44318.3125</c:v>
                      </c:pt>
                      <c:pt idx="319">
                        <c:v>44318.322916666664</c:v>
                      </c:pt>
                      <c:pt idx="320">
                        <c:v>44318.333333333336</c:v>
                      </c:pt>
                      <c:pt idx="321">
                        <c:v>44318.34375</c:v>
                      </c:pt>
                      <c:pt idx="322">
                        <c:v>44318.354166666664</c:v>
                      </c:pt>
                      <c:pt idx="323">
                        <c:v>44318.364583333336</c:v>
                      </c:pt>
                      <c:pt idx="324">
                        <c:v>44318.375</c:v>
                      </c:pt>
                      <c:pt idx="325">
                        <c:v>44318.385416666664</c:v>
                      </c:pt>
                      <c:pt idx="326">
                        <c:v>44318.395833333336</c:v>
                      </c:pt>
                      <c:pt idx="327">
                        <c:v>44318.40625</c:v>
                      </c:pt>
                      <c:pt idx="328">
                        <c:v>44318.416666666664</c:v>
                      </c:pt>
                      <c:pt idx="329">
                        <c:v>44318.427083333336</c:v>
                      </c:pt>
                      <c:pt idx="330">
                        <c:v>44318.4375</c:v>
                      </c:pt>
                      <c:pt idx="331">
                        <c:v>44318.447916666664</c:v>
                      </c:pt>
                      <c:pt idx="332">
                        <c:v>44318.458333333336</c:v>
                      </c:pt>
                      <c:pt idx="333">
                        <c:v>44318.46875</c:v>
                      </c:pt>
                      <c:pt idx="334">
                        <c:v>44318.479166666664</c:v>
                      </c:pt>
                      <c:pt idx="335">
                        <c:v>44318.489583333336</c:v>
                      </c:pt>
                      <c:pt idx="336">
                        <c:v>44318.5</c:v>
                      </c:pt>
                      <c:pt idx="337">
                        <c:v>44318.510416666664</c:v>
                      </c:pt>
                      <c:pt idx="338">
                        <c:v>44318.520833333336</c:v>
                      </c:pt>
                      <c:pt idx="339">
                        <c:v>44318.53125</c:v>
                      </c:pt>
                      <c:pt idx="340">
                        <c:v>44318.541666666664</c:v>
                      </c:pt>
                      <c:pt idx="341">
                        <c:v>44318.552083333336</c:v>
                      </c:pt>
                      <c:pt idx="342">
                        <c:v>44318.5625</c:v>
                      </c:pt>
                      <c:pt idx="343">
                        <c:v>44318.572916666664</c:v>
                      </c:pt>
                      <c:pt idx="344">
                        <c:v>44318.583333333336</c:v>
                      </c:pt>
                      <c:pt idx="345">
                        <c:v>44318.59375</c:v>
                      </c:pt>
                      <c:pt idx="346">
                        <c:v>44318.604166666664</c:v>
                      </c:pt>
                      <c:pt idx="347">
                        <c:v>44318.614583333336</c:v>
                      </c:pt>
                      <c:pt idx="348">
                        <c:v>44318.625</c:v>
                      </c:pt>
                      <c:pt idx="349">
                        <c:v>44318.635416666664</c:v>
                      </c:pt>
                      <c:pt idx="350">
                        <c:v>44318.645833333336</c:v>
                      </c:pt>
                      <c:pt idx="351">
                        <c:v>44318.65625</c:v>
                      </c:pt>
                      <c:pt idx="352">
                        <c:v>44318.666666666664</c:v>
                      </c:pt>
                      <c:pt idx="353">
                        <c:v>44318.677083333336</c:v>
                      </c:pt>
                      <c:pt idx="354">
                        <c:v>44318.6875</c:v>
                      </c:pt>
                      <c:pt idx="355">
                        <c:v>44318.697916666664</c:v>
                      </c:pt>
                      <c:pt idx="356">
                        <c:v>44318.708333333336</c:v>
                      </c:pt>
                      <c:pt idx="357">
                        <c:v>44318.71875</c:v>
                      </c:pt>
                      <c:pt idx="358">
                        <c:v>44318.729166666664</c:v>
                      </c:pt>
                      <c:pt idx="359">
                        <c:v>44318.739583333336</c:v>
                      </c:pt>
                      <c:pt idx="360">
                        <c:v>44318.75</c:v>
                      </c:pt>
                      <c:pt idx="361">
                        <c:v>44318.760416666664</c:v>
                      </c:pt>
                      <c:pt idx="362">
                        <c:v>44318.770833333336</c:v>
                      </c:pt>
                      <c:pt idx="363">
                        <c:v>44318.78125</c:v>
                      </c:pt>
                      <c:pt idx="364">
                        <c:v>44318.791666666664</c:v>
                      </c:pt>
                      <c:pt idx="365">
                        <c:v>44318.802083333336</c:v>
                      </c:pt>
                      <c:pt idx="366">
                        <c:v>44318.8125</c:v>
                      </c:pt>
                      <c:pt idx="367">
                        <c:v>44318.822916666664</c:v>
                      </c:pt>
                      <c:pt idx="368">
                        <c:v>44318.833333333336</c:v>
                      </c:pt>
                      <c:pt idx="369">
                        <c:v>44318.84375</c:v>
                      </c:pt>
                      <c:pt idx="370">
                        <c:v>44318.854166666664</c:v>
                      </c:pt>
                      <c:pt idx="371">
                        <c:v>44318.864583333336</c:v>
                      </c:pt>
                      <c:pt idx="372">
                        <c:v>44318.875</c:v>
                      </c:pt>
                      <c:pt idx="373">
                        <c:v>44318.885416666664</c:v>
                      </c:pt>
                      <c:pt idx="374">
                        <c:v>44318.895833333336</c:v>
                      </c:pt>
                      <c:pt idx="375">
                        <c:v>44318.90625</c:v>
                      </c:pt>
                      <c:pt idx="376">
                        <c:v>44318.916666666664</c:v>
                      </c:pt>
                      <c:pt idx="377">
                        <c:v>44318.927083333336</c:v>
                      </c:pt>
                      <c:pt idx="378">
                        <c:v>44318.9375</c:v>
                      </c:pt>
                      <c:pt idx="379">
                        <c:v>44318.947916666664</c:v>
                      </c:pt>
                      <c:pt idx="380">
                        <c:v>44318.958333333336</c:v>
                      </c:pt>
                      <c:pt idx="381">
                        <c:v>44318.96875</c:v>
                      </c:pt>
                      <c:pt idx="382">
                        <c:v>44318.979166666664</c:v>
                      </c:pt>
                      <c:pt idx="383">
                        <c:v>44318.989583333336</c:v>
                      </c:pt>
                      <c:pt idx="384">
                        <c:v>44319</c:v>
                      </c:pt>
                      <c:pt idx="385">
                        <c:v>44319.010416666664</c:v>
                      </c:pt>
                      <c:pt idx="386">
                        <c:v>44319.020833333336</c:v>
                      </c:pt>
                      <c:pt idx="387">
                        <c:v>44319.03125</c:v>
                      </c:pt>
                      <c:pt idx="388">
                        <c:v>44319.041666666664</c:v>
                      </c:pt>
                      <c:pt idx="389">
                        <c:v>44319.052083333336</c:v>
                      </c:pt>
                      <c:pt idx="390">
                        <c:v>44319.0625</c:v>
                      </c:pt>
                      <c:pt idx="391">
                        <c:v>44319.072916666664</c:v>
                      </c:pt>
                      <c:pt idx="392">
                        <c:v>44319.083333333336</c:v>
                      </c:pt>
                      <c:pt idx="393">
                        <c:v>44319.09375</c:v>
                      </c:pt>
                      <c:pt idx="394">
                        <c:v>44319.104166666664</c:v>
                      </c:pt>
                      <c:pt idx="395">
                        <c:v>44319.114583333336</c:v>
                      </c:pt>
                      <c:pt idx="396">
                        <c:v>44319.125</c:v>
                      </c:pt>
                      <c:pt idx="397">
                        <c:v>44319.135416666664</c:v>
                      </c:pt>
                      <c:pt idx="398">
                        <c:v>44319.145833333336</c:v>
                      </c:pt>
                      <c:pt idx="399">
                        <c:v>44319.15625</c:v>
                      </c:pt>
                      <c:pt idx="400">
                        <c:v>44319.166666666664</c:v>
                      </c:pt>
                      <c:pt idx="401">
                        <c:v>44319.177083333336</c:v>
                      </c:pt>
                      <c:pt idx="402">
                        <c:v>44319.1875</c:v>
                      </c:pt>
                      <c:pt idx="403">
                        <c:v>44319.197916666664</c:v>
                      </c:pt>
                      <c:pt idx="404">
                        <c:v>44319.208333333336</c:v>
                      </c:pt>
                      <c:pt idx="405">
                        <c:v>44319.21875</c:v>
                      </c:pt>
                      <c:pt idx="406">
                        <c:v>44319.229166666664</c:v>
                      </c:pt>
                      <c:pt idx="407">
                        <c:v>44319.239583333336</c:v>
                      </c:pt>
                      <c:pt idx="408">
                        <c:v>44319.25</c:v>
                      </c:pt>
                      <c:pt idx="409">
                        <c:v>44319.260416666664</c:v>
                      </c:pt>
                      <c:pt idx="410">
                        <c:v>44319.270833333336</c:v>
                      </c:pt>
                      <c:pt idx="411">
                        <c:v>44319.28125</c:v>
                      </c:pt>
                      <c:pt idx="412">
                        <c:v>44319.291666666664</c:v>
                      </c:pt>
                      <c:pt idx="413">
                        <c:v>44319.302083333336</c:v>
                      </c:pt>
                      <c:pt idx="414">
                        <c:v>44319.3125</c:v>
                      </c:pt>
                      <c:pt idx="415">
                        <c:v>44319.322916666664</c:v>
                      </c:pt>
                      <c:pt idx="416">
                        <c:v>44319.333333333336</c:v>
                      </c:pt>
                      <c:pt idx="417">
                        <c:v>44319.34375</c:v>
                      </c:pt>
                      <c:pt idx="418">
                        <c:v>44319.354166666664</c:v>
                      </c:pt>
                      <c:pt idx="419">
                        <c:v>44319.364583333336</c:v>
                      </c:pt>
                      <c:pt idx="420">
                        <c:v>44319.375</c:v>
                      </c:pt>
                      <c:pt idx="421">
                        <c:v>44319.385416666664</c:v>
                      </c:pt>
                      <c:pt idx="422">
                        <c:v>44319.395833333336</c:v>
                      </c:pt>
                      <c:pt idx="423">
                        <c:v>44319.40625</c:v>
                      </c:pt>
                      <c:pt idx="424">
                        <c:v>44319.416666666664</c:v>
                      </c:pt>
                      <c:pt idx="425">
                        <c:v>44319.427083333336</c:v>
                      </c:pt>
                      <c:pt idx="426">
                        <c:v>44319.4375</c:v>
                      </c:pt>
                      <c:pt idx="427">
                        <c:v>44319.447916666664</c:v>
                      </c:pt>
                      <c:pt idx="428">
                        <c:v>44319.458333333336</c:v>
                      </c:pt>
                      <c:pt idx="429">
                        <c:v>44319.46875</c:v>
                      </c:pt>
                      <c:pt idx="430">
                        <c:v>44319.479166666664</c:v>
                      </c:pt>
                      <c:pt idx="431">
                        <c:v>44319.489583333336</c:v>
                      </c:pt>
                      <c:pt idx="432">
                        <c:v>44319.5</c:v>
                      </c:pt>
                      <c:pt idx="433">
                        <c:v>44319.510416666664</c:v>
                      </c:pt>
                      <c:pt idx="434">
                        <c:v>44319.520833333336</c:v>
                      </c:pt>
                      <c:pt idx="435">
                        <c:v>44319.53125</c:v>
                      </c:pt>
                      <c:pt idx="436">
                        <c:v>44319.541666666664</c:v>
                      </c:pt>
                      <c:pt idx="437">
                        <c:v>44319.552083333336</c:v>
                      </c:pt>
                      <c:pt idx="438">
                        <c:v>44319.5625</c:v>
                      </c:pt>
                      <c:pt idx="439">
                        <c:v>44319.572916666664</c:v>
                      </c:pt>
                      <c:pt idx="440">
                        <c:v>44319.583333333336</c:v>
                      </c:pt>
                      <c:pt idx="441">
                        <c:v>44319.59375</c:v>
                      </c:pt>
                      <c:pt idx="442">
                        <c:v>44319.604166666664</c:v>
                      </c:pt>
                      <c:pt idx="443">
                        <c:v>44319.614583333336</c:v>
                      </c:pt>
                      <c:pt idx="444">
                        <c:v>44319.625</c:v>
                      </c:pt>
                      <c:pt idx="445">
                        <c:v>44319.635416666664</c:v>
                      </c:pt>
                      <c:pt idx="446">
                        <c:v>44319.645833333336</c:v>
                      </c:pt>
                      <c:pt idx="447">
                        <c:v>44319.65625</c:v>
                      </c:pt>
                      <c:pt idx="448">
                        <c:v>44319.666666666664</c:v>
                      </c:pt>
                      <c:pt idx="449">
                        <c:v>44319.677083333336</c:v>
                      </c:pt>
                      <c:pt idx="450">
                        <c:v>44319.6875</c:v>
                      </c:pt>
                      <c:pt idx="451">
                        <c:v>44319.697916666664</c:v>
                      </c:pt>
                      <c:pt idx="452">
                        <c:v>44319.708333333336</c:v>
                      </c:pt>
                      <c:pt idx="453">
                        <c:v>44319.71875</c:v>
                      </c:pt>
                      <c:pt idx="454">
                        <c:v>44319.729166666664</c:v>
                      </c:pt>
                      <c:pt idx="455">
                        <c:v>44319.739583333336</c:v>
                      </c:pt>
                      <c:pt idx="456">
                        <c:v>44319.75</c:v>
                      </c:pt>
                      <c:pt idx="457">
                        <c:v>44319.760416666664</c:v>
                      </c:pt>
                      <c:pt idx="458">
                        <c:v>44319.770833333336</c:v>
                      </c:pt>
                      <c:pt idx="459">
                        <c:v>44319.78125</c:v>
                      </c:pt>
                      <c:pt idx="460">
                        <c:v>44319.791666666664</c:v>
                      </c:pt>
                      <c:pt idx="461">
                        <c:v>44319.802083333336</c:v>
                      </c:pt>
                      <c:pt idx="462">
                        <c:v>44319.8125</c:v>
                      </c:pt>
                      <c:pt idx="463">
                        <c:v>44319.822916666664</c:v>
                      </c:pt>
                      <c:pt idx="464">
                        <c:v>44319.833333333336</c:v>
                      </c:pt>
                      <c:pt idx="465">
                        <c:v>44319.84375</c:v>
                      </c:pt>
                      <c:pt idx="466">
                        <c:v>44319.854166666664</c:v>
                      </c:pt>
                      <c:pt idx="467">
                        <c:v>44319.864583333336</c:v>
                      </c:pt>
                      <c:pt idx="468">
                        <c:v>44319.875</c:v>
                      </c:pt>
                      <c:pt idx="469">
                        <c:v>44319.885416666664</c:v>
                      </c:pt>
                      <c:pt idx="470">
                        <c:v>44319.895833333336</c:v>
                      </c:pt>
                      <c:pt idx="471">
                        <c:v>44319.90625</c:v>
                      </c:pt>
                      <c:pt idx="472">
                        <c:v>44319.916666666664</c:v>
                      </c:pt>
                      <c:pt idx="473">
                        <c:v>44319.927083333336</c:v>
                      </c:pt>
                      <c:pt idx="474">
                        <c:v>44319.9375</c:v>
                      </c:pt>
                      <c:pt idx="475">
                        <c:v>44319.947916666664</c:v>
                      </c:pt>
                      <c:pt idx="476">
                        <c:v>44319.958333333336</c:v>
                      </c:pt>
                      <c:pt idx="477">
                        <c:v>44319.96875</c:v>
                      </c:pt>
                      <c:pt idx="478">
                        <c:v>44319.979166666664</c:v>
                      </c:pt>
                      <c:pt idx="479">
                        <c:v>44319.989583333336</c:v>
                      </c:pt>
                      <c:pt idx="480">
                        <c:v>44320</c:v>
                      </c:pt>
                      <c:pt idx="481">
                        <c:v>44320.010416666664</c:v>
                      </c:pt>
                      <c:pt idx="482">
                        <c:v>44320.020833333336</c:v>
                      </c:pt>
                      <c:pt idx="483">
                        <c:v>44320.03125</c:v>
                      </c:pt>
                      <c:pt idx="484">
                        <c:v>44320.041666666664</c:v>
                      </c:pt>
                      <c:pt idx="485">
                        <c:v>44320.052083333336</c:v>
                      </c:pt>
                      <c:pt idx="486">
                        <c:v>44320.0625</c:v>
                      </c:pt>
                      <c:pt idx="487">
                        <c:v>44320.072916666664</c:v>
                      </c:pt>
                      <c:pt idx="488">
                        <c:v>44320.083333333336</c:v>
                      </c:pt>
                      <c:pt idx="489">
                        <c:v>44320.09375</c:v>
                      </c:pt>
                      <c:pt idx="490">
                        <c:v>44320.104166666664</c:v>
                      </c:pt>
                      <c:pt idx="491">
                        <c:v>44320.114583333336</c:v>
                      </c:pt>
                      <c:pt idx="492">
                        <c:v>44320.125</c:v>
                      </c:pt>
                      <c:pt idx="493">
                        <c:v>44320.135416666664</c:v>
                      </c:pt>
                      <c:pt idx="494">
                        <c:v>44320.145833333336</c:v>
                      </c:pt>
                      <c:pt idx="495">
                        <c:v>44320.15625</c:v>
                      </c:pt>
                      <c:pt idx="496">
                        <c:v>44320.166666666664</c:v>
                      </c:pt>
                      <c:pt idx="497">
                        <c:v>44320.177083333336</c:v>
                      </c:pt>
                      <c:pt idx="498">
                        <c:v>44320.1875</c:v>
                      </c:pt>
                      <c:pt idx="499">
                        <c:v>44320.197916666664</c:v>
                      </c:pt>
                      <c:pt idx="500">
                        <c:v>44320.208333333336</c:v>
                      </c:pt>
                      <c:pt idx="501">
                        <c:v>44320.21875</c:v>
                      </c:pt>
                      <c:pt idx="502">
                        <c:v>44320.229166666664</c:v>
                      </c:pt>
                      <c:pt idx="503">
                        <c:v>44320.239583333336</c:v>
                      </c:pt>
                      <c:pt idx="504">
                        <c:v>44320.25</c:v>
                      </c:pt>
                      <c:pt idx="505">
                        <c:v>44320.260416666664</c:v>
                      </c:pt>
                      <c:pt idx="506">
                        <c:v>44320.270833333336</c:v>
                      </c:pt>
                      <c:pt idx="507">
                        <c:v>44320.28125</c:v>
                      </c:pt>
                      <c:pt idx="508">
                        <c:v>44320.291666666664</c:v>
                      </c:pt>
                      <c:pt idx="509">
                        <c:v>44320.302083333336</c:v>
                      </c:pt>
                      <c:pt idx="510">
                        <c:v>44320.3125</c:v>
                      </c:pt>
                      <c:pt idx="511">
                        <c:v>44320.322916666664</c:v>
                      </c:pt>
                      <c:pt idx="512">
                        <c:v>44320.333333333336</c:v>
                      </c:pt>
                      <c:pt idx="513">
                        <c:v>44320.34375</c:v>
                      </c:pt>
                      <c:pt idx="514">
                        <c:v>44320.354166666664</c:v>
                      </c:pt>
                      <c:pt idx="515">
                        <c:v>44320.364583333336</c:v>
                      </c:pt>
                      <c:pt idx="516">
                        <c:v>44320.375</c:v>
                      </c:pt>
                      <c:pt idx="517">
                        <c:v>44320.385416666664</c:v>
                      </c:pt>
                      <c:pt idx="518">
                        <c:v>44320.395833333336</c:v>
                      </c:pt>
                      <c:pt idx="519">
                        <c:v>44320.40625</c:v>
                      </c:pt>
                      <c:pt idx="520">
                        <c:v>44320.416666666664</c:v>
                      </c:pt>
                      <c:pt idx="521">
                        <c:v>44320.427083333336</c:v>
                      </c:pt>
                      <c:pt idx="522">
                        <c:v>44320.4375</c:v>
                      </c:pt>
                      <c:pt idx="523">
                        <c:v>44320.447916666664</c:v>
                      </c:pt>
                      <c:pt idx="524">
                        <c:v>44320.458333333336</c:v>
                      </c:pt>
                      <c:pt idx="525">
                        <c:v>44320.46875</c:v>
                      </c:pt>
                      <c:pt idx="526">
                        <c:v>44320.479166666664</c:v>
                      </c:pt>
                      <c:pt idx="527">
                        <c:v>44320.489583333336</c:v>
                      </c:pt>
                      <c:pt idx="528">
                        <c:v>44320.5</c:v>
                      </c:pt>
                      <c:pt idx="529">
                        <c:v>44320.510416666664</c:v>
                      </c:pt>
                      <c:pt idx="530">
                        <c:v>44320.520833333336</c:v>
                      </c:pt>
                      <c:pt idx="531">
                        <c:v>44320.53125</c:v>
                      </c:pt>
                      <c:pt idx="532">
                        <c:v>44320.541666666664</c:v>
                      </c:pt>
                      <c:pt idx="533">
                        <c:v>44320.552083333336</c:v>
                      </c:pt>
                      <c:pt idx="534">
                        <c:v>44320.5625</c:v>
                      </c:pt>
                      <c:pt idx="535">
                        <c:v>44320.572916666664</c:v>
                      </c:pt>
                      <c:pt idx="536">
                        <c:v>44320.583333333336</c:v>
                      </c:pt>
                      <c:pt idx="537">
                        <c:v>44320.59375</c:v>
                      </c:pt>
                      <c:pt idx="538">
                        <c:v>44320.604166666664</c:v>
                      </c:pt>
                      <c:pt idx="539">
                        <c:v>44320.614583333336</c:v>
                      </c:pt>
                      <c:pt idx="540">
                        <c:v>44320.625</c:v>
                      </c:pt>
                      <c:pt idx="541">
                        <c:v>44320.635416666664</c:v>
                      </c:pt>
                      <c:pt idx="542">
                        <c:v>44320.645833333336</c:v>
                      </c:pt>
                      <c:pt idx="543">
                        <c:v>44320.65625</c:v>
                      </c:pt>
                      <c:pt idx="544">
                        <c:v>44320.666666666664</c:v>
                      </c:pt>
                      <c:pt idx="545">
                        <c:v>44320.677083333336</c:v>
                      </c:pt>
                      <c:pt idx="546">
                        <c:v>44320.6875</c:v>
                      </c:pt>
                      <c:pt idx="547">
                        <c:v>44320.697916666664</c:v>
                      </c:pt>
                      <c:pt idx="548">
                        <c:v>44320.708333333336</c:v>
                      </c:pt>
                      <c:pt idx="549">
                        <c:v>44320.71875</c:v>
                      </c:pt>
                      <c:pt idx="550">
                        <c:v>44320.729166666664</c:v>
                      </c:pt>
                      <c:pt idx="551">
                        <c:v>44320.739583333336</c:v>
                      </c:pt>
                      <c:pt idx="552">
                        <c:v>44320.75</c:v>
                      </c:pt>
                      <c:pt idx="553">
                        <c:v>44320.760416666664</c:v>
                      </c:pt>
                      <c:pt idx="554">
                        <c:v>44320.770833333336</c:v>
                      </c:pt>
                      <c:pt idx="555">
                        <c:v>44320.78125</c:v>
                      </c:pt>
                      <c:pt idx="556">
                        <c:v>44320.791666666664</c:v>
                      </c:pt>
                      <c:pt idx="557">
                        <c:v>44320.802083333336</c:v>
                      </c:pt>
                      <c:pt idx="558">
                        <c:v>44320.8125</c:v>
                      </c:pt>
                      <c:pt idx="559">
                        <c:v>44320.822916666664</c:v>
                      </c:pt>
                      <c:pt idx="560">
                        <c:v>44320.833333333336</c:v>
                      </c:pt>
                      <c:pt idx="561">
                        <c:v>44320.84375</c:v>
                      </c:pt>
                      <c:pt idx="562">
                        <c:v>44320.854166666664</c:v>
                      </c:pt>
                      <c:pt idx="563">
                        <c:v>44320.864583333336</c:v>
                      </c:pt>
                      <c:pt idx="564">
                        <c:v>44320.875</c:v>
                      </c:pt>
                      <c:pt idx="565">
                        <c:v>44320.885416666664</c:v>
                      </c:pt>
                      <c:pt idx="566">
                        <c:v>44320.895833333336</c:v>
                      </c:pt>
                      <c:pt idx="567">
                        <c:v>44320.90625</c:v>
                      </c:pt>
                      <c:pt idx="568">
                        <c:v>44320.916666666664</c:v>
                      </c:pt>
                      <c:pt idx="569">
                        <c:v>44320.927083333336</c:v>
                      </c:pt>
                      <c:pt idx="570">
                        <c:v>44320.9375</c:v>
                      </c:pt>
                      <c:pt idx="571">
                        <c:v>44320.947916666664</c:v>
                      </c:pt>
                      <c:pt idx="572">
                        <c:v>44320.958333333336</c:v>
                      </c:pt>
                      <c:pt idx="573">
                        <c:v>44320.96875</c:v>
                      </c:pt>
                      <c:pt idx="574">
                        <c:v>44320.979166666664</c:v>
                      </c:pt>
                      <c:pt idx="575">
                        <c:v>44320.989583333336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Stage!$P$3:$P$578</c15:sqref>
                        </c15:formulaRef>
                      </c:ext>
                    </c:extLst>
                    <c:numCache>
                      <c:formatCode>General</c:formatCode>
                      <c:ptCount val="576"/>
                      <c:pt idx="0">
                        <c:v>8.2200000000000006</c:v>
                      </c:pt>
                      <c:pt idx="1">
                        <c:v>8.2200000000000006</c:v>
                      </c:pt>
                      <c:pt idx="2">
                        <c:v>8.2200000000000006</c:v>
                      </c:pt>
                      <c:pt idx="3">
                        <c:v>8.2200000000000006</c:v>
                      </c:pt>
                      <c:pt idx="4">
                        <c:v>8.23</c:v>
                      </c:pt>
                      <c:pt idx="5">
                        <c:v>8.23</c:v>
                      </c:pt>
                      <c:pt idx="6">
                        <c:v>8.24</c:v>
                      </c:pt>
                      <c:pt idx="7">
                        <c:v>8.26</c:v>
                      </c:pt>
                      <c:pt idx="8">
                        <c:v>8.25</c:v>
                      </c:pt>
                      <c:pt idx="9">
                        <c:v>8.27</c:v>
                      </c:pt>
                      <c:pt idx="10">
                        <c:v>8.2799999999999994</c:v>
                      </c:pt>
                      <c:pt idx="11">
                        <c:v>8.32</c:v>
                      </c:pt>
                      <c:pt idx="12">
                        <c:v>8.34</c:v>
                      </c:pt>
                      <c:pt idx="13">
                        <c:v>8.36</c:v>
                      </c:pt>
                      <c:pt idx="14">
                        <c:v>8.3699999999999992</c:v>
                      </c:pt>
                      <c:pt idx="15">
                        <c:v>8.39</c:v>
                      </c:pt>
                      <c:pt idx="16">
                        <c:v>8.4</c:v>
                      </c:pt>
                      <c:pt idx="17">
                        <c:v>8.4</c:v>
                      </c:pt>
                      <c:pt idx="18">
                        <c:v>8.41</c:v>
                      </c:pt>
                      <c:pt idx="19">
                        <c:v>8.43</c:v>
                      </c:pt>
                      <c:pt idx="20">
                        <c:v>8.43</c:v>
                      </c:pt>
                      <c:pt idx="21">
                        <c:v>8.44</c:v>
                      </c:pt>
                      <c:pt idx="22">
                        <c:v>8.4600000000000009</c:v>
                      </c:pt>
                      <c:pt idx="23">
                        <c:v>8.48</c:v>
                      </c:pt>
                      <c:pt idx="24">
                        <c:v>8.49</c:v>
                      </c:pt>
                      <c:pt idx="25">
                        <c:v>8.51</c:v>
                      </c:pt>
                      <c:pt idx="26">
                        <c:v>8.52</c:v>
                      </c:pt>
                      <c:pt idx="27">
                        <c:v>8.5399999999999991</c:v>
                      </c:pt>
                      <c:pt idx="28">
                        <c:v>8.5500000000000007</c:v>
                      </c:pt>
                      <c:pt idx="29">
                        <c:v>8.56</c:v>
                      </c:pt>
                      <c:pt idx="30">
                        <c:v>8.58</c:v>
                      </c:pt>
                      <c:pt idx="31">
                        <c:v>8.59</c:v>
                      </c:pt>
                      <c:pt idx="32">
                        <c:v>8.61</c:v>
                      </c:pt>
                      <c:pt idx="33">
                        <c:v>8.6199999999999992</c:v>
                      </c:pt>
                      <c:pt idx="34">
                        <c:v>8.6300000000000008</c:v>
                      </c:pt>
                      <c:pt idx="35">
                        <c:v>8.65</c:v>
                      </c:pt>
                      <c:pt idx="36">
                        <c:v>8.67</c:v>
                      </c:pt>
                      <c:pt idx="37">
                        <c:v>8.69</c:v>
                      </c:pt>
                      <c:pt idx="38">
                        <c:v>8.7100000000000009</c:v>
                      </c:pt>
                      <c:pt idx="39">
                        <c:v>8.74</c:v>
                      </c:pt>
                      <c:pt idx="40">
                        <c:v>8.77</c:v>
                      </c:pt>
                      <c:pt idx="41">
                        <c:v>8.8000000000000007</c:v>
                      </c:pt>
                      <c:pt idx="42">
                        <c:v>8.84</c:v>
                      </c:pt>
                      <c:pt idx="43">
                        <c:v>8.89</c:v>
                      </c:pt>
                      <c:pt idx="44">
                        <c:v>8.94</c:v>
                      </c:pt>
                      <c:pt idx="45">
                        <c:v>9</c:v>
                      </c:pt>
                      <c:pt idx="46">
                        <c:v>9.07</c:v>
                      </c:pt>
                      <c:pt idx="47">
                        <c:v>9.14</c:v>
                      </c:pt>
                      <c:pt idx="48">
                        <c:v>9.2100000000000009</c:v>
                      </c:pt>
                      <c:pt idx="49">
                        <c:v>9.3000000000000007</c:v>
                      </c:pt>
                      <c:pt idx="50">
                        <c:v>9.39</c:v>
                      </c:pt>
                      <c:pt idx="51">
                        <c:v>9.49</c:v>
                      </c:pt>
                      <c:pt idx="52">
                        <c:v>9.58</c:v>
                      </c:pt>
                      <c:pt idx="53">
                        <c:v>9.68</c:v>
                      </c:pt>
                      <c:pt idx="54">
                        <c:v>9.7799999999999994</c:v>
                      </c:pt>
                      <c:pt idx="55">
                        <c:v>9.8699999999999992</c:v>
                      </c:pt>
                      <c:pt idx="56">
                        <c:v>9.9499999999999993</c:v>
                      </c:pt>
                      <c:pt idx="57">
                        <c:v>10.029999999999999</c:v>
                      </c:pt>
                      <c:pt idx="58">
                        <c:v>10.119999999999999</c:v>
                      </c:pt>
                      <c:pt idx="59">
                        <c:v>10.210000000000001</c:v>
                      </c:pt>
                      <c:pt idx="60">
                        <c:v>10.29</c:v>
                      </c:pt>
                      <c:pt idx="61">
                        <c:v>10.36</c:v>
                      </c:pt>
                      <c:pt idx="62">
                        <c:v>10.44</c:v>
                      </c:pt>
                      <c:pt idx="63">
                        <c:v>10.5</c:v>
                      </c:pt>
                      <c:pt idx="64">
                        <c:v>10.57</c:v>
                      </c:pt>
                      <c:pt idx="65">
                        <c:v>10.63</c:v>
                      </c:pt>
                      <c:pt idx="66">
                        <c:v>10.67</c:v>
                      </c:pt>
                      <c:pt idx="67">
                        <c:v>10.73</c:v>
                      </c:pt>
                      <c:pt idx="68">
                        <c:v>10.78</c:v>
                      </c:pt>
                      <c:pt idx="69">
                        <c:v>10.82</c:v>
                      </c:pt>
                      <c:pt idx="70">
                        <c:v>10.87</c:v>
                      </c:pt>
                      <c:pt idx="71">
                        <c:v>10.91</c:v>
                      </c:pt>
                      <c:pt idx="72">
                        <c:v>10.95</c:v>
                      </c:pt>
                      <c:pt idx="73">
                        <c:v>10.99</c:v>
                      </c:pt>
                      <c:pt idx="74">
                        <c:v>11.02</c:v>
                      </c:pt>
                      <c:pt idx="75">
                        <c:v>11.06</c:v>
                      </c:pt>
                      <c:pt idx="76">
                        <c:v>11.1</c:v>
                      </c:pt>
                      <c:pt idx="77">
                        <c:v>11.13</c:v>
                      </c:pt>
                      <c:pt idx="78">
                        <c:v>11.17</c:v>
                      </c:pt>
                      <c:pt idx="79">
                        <c:v>11.21</c:v>
                      </c:pt>
                      <c:pt idx="80">
                        <c:v>11.25</c:v>
                      </c:pt>
                      <c:pt idx="81">
                        <c:v>11.27</c:v>
                      </c:pt>
                      <c:pt idx="82">
                        <c:v>11.3</c:v>
                      </c:pt>
                      <c:pt idx="83">
                        <c:v>11.33</c:v>
                      </c:pt>
                      <c:pt idx="84">
                        <c:v>11.35</c:v>
                      </c:pt>
                      <c:pt idx="85">
                        <c:v>11.37</c:v>
                      </c:pt>
                      <c:pt idx="86">
                        <c:v>11.39</c:v>
                      </c:pt>
                      <c:pt idx="87">
                        <c:v>11.4</c:v>
                      </c:pt>
                      <c:pt idx="88">
                        <c:v>11.42</c:v>
                      </c:pt>
                      <c:pt idx="89">
                        <c:v>11.43</c:v>
                      </c:pt>
                      <c:pt idx="90">
                        <c:v>11.45</c:v>
                      </c:pt>
                      <c:pt idx="91">
                        <c:v>11.47</c:v>
                      </c:pt>
                      <c:pt idx="92">
                        <c:v>11.49</c:v>
                      </c:pt>
                      <c:pt idx="93">
                        <c:v>11.5</c:v>
                      </c:pt>
                      <c:pt idx="94">
                        <c:v>11.52</c:v>
                      </c:pt>
                      <c:pt idx="95">
                        <c:v>11.52</c:v>
                      </c:pt>
                      <c:pt idx="96">
                        <c:v>11.54</c:v>
                      </c:pt>
                      <c:pt idx="97">
                        <c:v>11.55</c:v>
                      </c:pt>
                      <c:pt idx="98">
                        <c:v>11.56</c:v>
                      </c:pt>
                      <c:pt idx="99">
                        <c:v>11.57</c:v>
                      </c:pt>
                      <c:pt idx="100">
                        <c:v>11.58</c:v>
                      </c:pt>
                      <c:pt idx="101">
                        <c:v>11.59</c:v>
                      </c:pt>
                      <c:pt idx="102">
                        <c:v>11.6</c:v>
                      </c:pt>
                      <c:pt idx="103">
                        <c:v>11.61</c:v>
                      </c:pt>
                      <c:pt idx="104">
                        <c:v>11.63</c:v>
                      </c:pt>
                      <c:pt idx="105">
                        <c:v>11.65</c:v>
                      </c:pt>
                      <c:pt idx="106">
                        <c:v>11.66</c:v>
                      </c:pt>
                      <c:pt idx="107">
                        <c:v>11.67</c:v>
                      </c:pt>
                      <c:pt idx="108">
                        <c:v>11.68</c:v>
                      </c:pt>
                      <c:pt idx="109">
                        <c:v>11.69</c:v>
                      </c:pt>
                      <c:pt idx="110">
                        <c:v>11.7</c:v>
                      </c:pt>
                      <c:pt idx="111">
                        <c:v>11.71</c:v>
                      </c:pt>
                      <c:pt idx="112">
                        <c:v>11.71</c:v>
                      </c:pt>
                      <c:pt idx="113">
                        <c:v>11.72</c:v>
                      </c:pt>
                      <c:pt idx="114">
                        <c:v>11.73</c:v>
                      </c:pt>
                      <c:pt idx="115">
                        <c:v>11.74</c:v>
                      </c:pt>
                      <c:pt idx="116">
                        <c:v>11.75</c:v>
                      </c:pt>
                      <c:pt idx="117">
                        <c:v>11.76</c:v>
                      </c:pt>
                      <c:pt idx="118">
                        <c:v>11.76</c:v>
                      </c:pt>
                      <c:pt idx="119">
                        <c:v>11.77</c:v>
                      </c:pt>
                      <c:pt idx="120">
                        <c:v>11.77</c:v>
                      </c:pt>
                      <c:pt idx="121">
                        <c:v>11.78</c:v>
                      </c:pt>
                      <c:pt idx="122">
                        <c:v>11.79</c:v>
                      </c:pt>
                      <c:pt idx="123">
                        <c:v>11.8</c:v>
                      </c:pt>
                      <c:pt idx="124">
                        <c:v>11.8</c:v>
                      </c:pt>
                      <c:pt idx="125">
                        <c:v>11.81</c:v>
                      </c:pt>
                      <c:pt idx="126">
                        <c:v>11.81</c:v>
                      </c:pt>
                      <c:pt idx="127">
                        <c:v>11.82</c:v>
                      </c:pt>
                      <c:pt idx="128">
                        <c:v>11.82</c:v>
                      </c:pt>
                      <c:pt idx="129">
                        <c:v>11.82</c:v>
                      </c:pt>
                      <c:pt idx="130">
                        <c:v>11.83</c:v>
                      </c:pt>
                      <c:pt idx="131">
                        <c:v>11.82</c:v>
                      </c:pt>
                      <c:pt idx="132">
                        <c:v>11.83</c:v>
                      </c:pt>
                      <c:pt idx="133">
                        <c:v>11.83</c:v>
                      </c:pt>
                      <c:pt idx="134">
                        <c:v>11.83</c:v>
                      </c:pt>
                      <c:pt idx="135">
                        <c:v>11.83</c:v>
                      </c:pt>
                      <c:pt idx="136">
                        <c:v>11.84</c:v>
                      </c:pt>
                      <c:pt idx="137">
                        <c:v>11.83</c:v>
                      </c:pt>
                      <c:pt idx="138">
                        <c:v>11.85</c:v>
                      </c:pt>
                      <c:pt idx="139">
                        <c:v>11.85</c:v>
                      </c:pt>
                      <c:pt idx="140">
                        <c:v>11.85</c:v>
                      </c:pt>
                      <c:pt idx="141">
                        <c:v>11.85</c:v>
                      </c:pt>
                      <c:pt idx="142">
                        <c:v>11.85</c:v>
                      </c:pt>
                      <c:pt idx="143">
                        <c:v>11.85</c:v>
                      </c:pt>
                      <c:pt idx="144">
                        <c:v>11.85</c:v>
                      </c:pt>
                      <c:pt idx="145">
                        <c:v>11.85</c:v>
                      </c:pt>
                      <c:pt idx="146">
                        <c:v>11.85</c:v>
                      </c:pt>
                      <c:pt idx="147">
                        <c:v>11.86</c:v>
                      </c:pt>
                      <c:pt idx="148">
                        <c:v>11.86</c:v>
                      </c:pt>
                      <c:pt idx="149">
                        <c:v>11.85</c:v>
                      </c:pt>
                      <c:pt idx="150">
                        <c:v>11.86</c:v>
                      </c:pt>
                      <c:pt idx="151">
                        <c:v>11.85</c:v>
                      </c:pt>
                      <c:pt idx="152">
                        <c:v>11.85</c:v>
                      </c:pt>
                      <c:pt idx="153">
                        <c:v>11.85</c:v>
                      </c:pt>
                      <c:pt idx="154">
                        <c:v>11.83</c:v>
                      </c:pt>
                      <c:pt idx="155">
                        <c:v>11.84</c:v>
                      </c:pt>
                      <c:pt idx="156">
                        <c:v>11.83</c:v>
                      </c:pt>
                      <c:pt idx="157">
                        <c:v>11.84</c:v>
                      </c:pt>
                      <c:pt idx="158">
                        <c:v>11.84</c:v>
                      </c:pt>
                      <c:pt idx="159">
                        <c:v>11.83</c:v>
                      </c:pt>
                      <c:pt idx="160">
                        <c:v>11.83</c:v>
                      </c:pt>
                      <c:pt idx="161">
                        <c:v>11.83</c:v>
                      </c:pt>
                      <c:pt idx="162">
                        <c:v>11.82</c:v>
                      </c:pt>
                      <c:pt idx="163">
                        <c:v>11.82</c:v>
                      </c:pt>
                      <c:pt idx="164">
                        <c:v>11.81</c:v>
                      </c:pt>
                      <c:pt idx="165">
                        <c:v>11.81</c:v>
                      </c:pt>
                      <c:pt idx="166">
                        <c:v>11.81</c:v>
                      </c:pt>
                      <c:pt idx="167">
                        <c:v>11.8</c:v>
                      </c:pt>
                      <c:pt idx="168">
                        <c:v>11.8</c:v>
                      </c:pt>
                      <c:pt idx="169">
                        <c:v>11.79</c:v>
                      </c:pt>
                      <c:pt idx="170">
                        <c:v>11.79</c:v>
                      </c:pt>
                      <c:pt idx="171">
                        <c:v>11.78</c:v>
                      </c:pt>
                      <c:pt idx="172">
                        <c:v>11.78</c:v>
                      </c:pt>
                      <c:pt idx="173">
                        <c:v>11.77</c:v>
                      </c:pt>
                      <c:pt idx="174">
                        <c:v>11.77</c:v>
                      </c:pt>
                      <c:pt idx="175">
                        <c:v>11.76</c:v>
                      </c:pt>
                      <c:pt idx="176">
                        <c:v>11.75</c:v>
                      </c:pt>
                      <c:pt idx="177">
                        <c:v>11.75</c:v>
                      </c:pt>
                      <c:pt idx="178">
                        <c:v>11.74</c:v>
                      </c:pt>
                      <c:pt idx="179">
                        <c:v>11.74</c:v>
                      </c:pt>
                      <c:pt idx="180">
                        <c:v>11.73</c:v>
                      </c:pt>
                      <c:pt idx="181">
                        <c:v>11.72</c:v>
                      </c:pt>
                      <c:pt idx="182">
                        <c:v>11.73</c:v>
                      </c:pt>
                      <c:pt idx="183">
                        <c:v>11.72</c:v>
                      </c:pt>
                      <c:pt idx="184">
                        <c:v>11.71</c:v>
                      </c:pt>
                      <c:pt idx="185">
                        <c:v>11.7</c:v>
                      </c:pt>
                      <c:pt idx="186">
                        <c:v>11.69</c:v>
                      </c:pt>
                      <c:pt idx="187">
                        <c:v>11.69</c:v>
                      </c:pt>
                      <c:pt idx="188">
                        <c:v>11.68</c:v>
                      </c:pt>
                      <c:pt idx="189">
                        <c:v>11.68</c:v>
                      </c:pt>
                      <c:pt idx="190">
                        <c:v>11.67</c:v>
                      </c:pt>
                      <c:pt idx="191">
                        <c:v>11.66</c:v>
                      </c:pt>
                      <c:pt idx="192">
                        <c:v>11.65</c:v>
                      </c:pt>
                      <c:pt idx="193">
                        <c:v>11.64</c:v>
                      </c:pt>
                      <c:pt idx="194">
                        <c:v>11.63</c:v>
                      </c:pt>
                      <c:pt idx="195">
                        <c:v>11.62</c:v>
                      </c:pt>
                      <c:pt idx="196">
                        <c:v>11.61</c:v>
                      </c:pt>
                      <c:pt idx="197">
                        <c:v>11.6</c:v>
                      </c:pt>
                      <c:pt idx="198">
                        <c:v>11.59</c:v>
                      </c:pt>
                      <c:pt idx="199">
                        <c:v>11.58</c:v>
                      </c:pt>
                      <c:pt idx="200">
                        <c:v>11.57</c:v>
                      </c:pt>
                      <c:pt idx="201">
                        <c:v>11.56</c:v>
                      </c:pt>
                      <c:pt idx="202">
                        <c:v>11.54</c:v>
                      </c:pt>
                      <c:pt idx="203">
                        <c:v>11.53</c:v>
                      </c:pt>
                      <c:pt idx="204">
                        <c:v>11.52</c:v>
                      </c:pt>
                      <c:pt idx="205">
                        <c:v>11.51</c:v>
                      </c:pt>
                      <c:pt idx="206">
                        <c:v>11.5</c:v>
                      </c:pt>
                      <c:pt idx="207">
                        <c:v>11.49</c:v>
                      </c:pt>
                      <c:pt idx="208">
                        <c:v>11.48</c:v>
                      </c:pt>
                      <c:pt idx="209">
                        <c:v>11.47</c:v>
                      </c:pt>
                      <c:pt idx="210">
                        <c:v>11.45</c:v>
                      </c:pt>
                      <c:pt idx="211">
                        <c:v>11.44</c:v>
                      </c:pt>
                      <c:pt idx="212">
                        <c:v>11.42</c:v>
                      </c:pt>
                      <c:pt idx="213">
                        <c:v>11.41</c:v>
                      </c:pt>
                      <c:pt idx="214">
                        <c:v>11.39</c:v>
                      </c:pt>
                      <c:pt idx="215">
                        <c:v>11.38</c:v>
                      </c:pt>
                      <c:pt idx="216">
                        <c:v>11.37</c:v>
                      </c:pt>
                      <c:pt idx="217">
                        <c:v>11.35</c:v>
                      </c:pt>
                      <c:pt idx="218">
                        <c:v>11.33</c:v>
                      </c:pt>
                      <c:pt idx="219">
                        <c:v>11.32</c:v>
                      </c:pt>
                      <c:pt idx="220">
                        <c:v>11.3</c:v>
                      </c:pt>
                      <c:pt idx="221">
                        <c:v>11.28</c:v>
                      </c:pt>
                      <c:pt idx="222">
                        <c:v>11.27</c:v>
                      </c:pt>
                      <c:pt idx="223">
                        <c:v>11.25</c:v>
                      </c:pt>
                      <c:pt idx="224">
                        <c:v>11.24</c:v>
                      </c:pt>
                      <c:pt idx="225">
                        <c:v>11.22</c:v>
                      </c:pt>
                      <c:pt idx="226">
                        <c:v>11.2</c:v>
                      </c:pt>
                      <c:pt idx="227">
                        <c:v>11.18</c:v>
                      </c:pt>
                      <c:pt idx="228">
                        <c:v>11.16</c:v>
                      </c:pt>
                      <c:pt idx="229">
                        <c:v>11.14</c:v>
                      </c:pt>
                      <c:pt idx="230">
                        <c:v>11.12</c:v>
                      </c:pt>
                      <c:pt idx="231">
                        <c:v>11.1</c:v>
                      </c:pt>
                      <c:pt idx="232">
                        <c:v>11.08</c:v>
                      </c:pt>
                      <c:pt idx="233">
                        <c:v>11.06</c:v>
                      </c:pt>
                      <c:pt idx="234">
                        <c:v>11.05</c:v>
                      </c:pt>
                      <c:pt idx="235">
                        <c:v>11.02</c:v>
                      </c:pt>
                      <c:pt idx="236">
                        <c:v>10.99</c:v>
                      </c:pt>
                      <c:pt idx="237">
                        <c:v>10.98</c:v>
                      </c:pt>
                      <c:pt idx="238">
                        <c:v>10.96</c:v>
                      </c:pt>
                      <c:pt idx="239">
                        <c:v>10.94</c:v>
                      </c:pt>
                      <c:pt idx="240">
                        <c:v>10.9</c:v>
                      </c:pt>
                      <c:pt idx="241">
                        <c:v>10.88</c:v>
                      </c:pt>
                      <c:pt idx="242">
                        <c:v>10.84</c:v>
                      </c:pt>
                      <c:pt idx="243">
                        <c:v>10.85</c:v>
                      </c:pt>
                      <c:pt idx="244">
                        <c:v>10.82</c:v>
                      </c:pt>
                      <c:pt idx="245">
                        <c:v>10.76</c:v>
                      </c:pt>
                      <c:pt idx="246">
                        <c:v>10.77</c:v>
                      </c:pt>
                      <c:pt idx="247">
                        <c:v>10.7</c:v>
                      </c:pt>
                      <c:pt idx="248">
                        <c:v>10.68</c:v>
                      </c:pt>
                      <c:pt idx="249">
                        <c:v>10.7</c:v>
                      </c:pt>
                      <c:pt idx="250">
                        <c:v>10.66</c:v>
                      </c:pt>
                      <c:pt idx="251">
                        <c:v>10.61</c:v>
                      </c:pt>
                      <c:pt idx="252">
                        <c:v>10.62</c:v>
                      </c:pt>
                      <c:pt idx="253">
                        <c:v>10.58</c:v>
                      </c:pt>
                      <c:pt idx="254">
                        <c:v>10.54</c:v>
                      </c:pt>
                      <c:pt idx="255">
                        <c:v>10.52</c:v>
                      </c:pt>
                      <c:pt idx="256">
                        <c:v>10.48</c:v>
                      </c:pt>
                      <c:pt idx="257">
                        <c:v>10.46</c:v>
                      </c:pt>
                      <c:pt idx="258">
                        <c:v>10.43</c:v>
                      </c:pt>
                      <c:pt idx="259">
                        <c:v>10.42</c:v>
                      </c:pt>
                      <c:pt idx="260">
                        <c:v>10.41</c:v>
                      </c:pt>
                      <c:pt idx="261">
                        <c:v>10.38</c:v>
                      </c:pt>
                      <c:pt idx="262">
                        <c:v>10.35</c:v>
                      </c:pt>
                      <c:pt idx="263">
                        <c:v>10.32</c:v>
                      </c:pt>
                      <c:pt idx="264">
                        <c:v>10.3</c:v>
                      </c:pt>
                      <c:pt idx="265">
                        <c:v>10.27</c:v>
                      </c:pt>
                      <c:pt idx="266">
                        <c:v>10.27</c:v>
                      </c:pt>
                      <c:pt idx="267">
                        <c:v>10.24</c:v>
                      </c:pt>
                      <c:pt idx="268">
                        <c:v>10.199999999999999</c:v>
                      </c:pt>
                      <c:pt idx="269">
                        <c:v>10.220000000000001</c:v>
                      </c:pt>
                      <c:pt idx="270">
                        <c:v>10.199999999999999</c:v>
                      </c:pt>
                      <c:pt idx="271">
                        <c:v>10.17</c:v>
                      </c:pt>
                      <c:pt idx="272">
                        <c:v>10.15</c:v>
                      </c:pt>
                      <c:pt idx="273">
                        <c:v>10.14</c:v>
                      </c:pt>
                      <c:pt idx="274">
                        <c:v>10.1</c:v>
                      </c:pt>
                      <c:pt idx="275">
                        <c:v>10.09</c:v>
                      </c:pt>
                      <c:pt idx="276">
                        <c:v>10.039999999999999</c:v>
                      </c:pt>
                      <c:pt idx="277">
                        <c:v>10.01</c:v>
                      </c:pt>
                      <c:pt idx="278">
                        <c:v>10.02</c:v>
                      </c:pt>
                      <c:pt idx="279">
                        <c:v>9.98</c:v>
                      </c:pt>
                      <c:pt idx="280">
                        <c:v>9.9499999999999993</c:v>
                      </c:pt>
                      <c:pt idx="281">
                        <c:v>9.93</c:v>
                      </c:pt>
                      <c:pt idx="282">
                        <c:v>9.93</c:v>
                      </c:pt>
                      <c:pt idx="283">
                        <c:v>9.8800000000000008</c:v>
                      </c:pt>
                      <c:pt idx="284">
                        <c:v>9.8699999999999992</c:v>
                      </c:pt>
                      <c:pt idx="285">
                        <c:v>9.86</c:v>
                      </c:pt>
                      <c:pt idx="286">
                        <c:v>9.84</c:v>
                      </c:pt>
                      <c:pt idx="287">
                        <c:v>9.82</c:v>
                      </c:pt>
                      <c:pt idx="288">
                        <c:v>9.76</c:v>
                      </c:pt>
                      <c:pt idx="289">
                        <c:v>9.8000000000000007</c:v>
                      </c:pt>
                      <c:pt idx="290">
                        <c:v>9.7799999999999994</c:v>
                      </c:pt>
                      <c:pt idx="291">
                        <c:v>9.76</c:v>
                      </c:pt>
                      <c:pt idx="292">
                        <c:v>9.74</c:v>
                      </c:pt>
                      <c:pt idx="293">
                        <c:v>9.69</c:v>
                      </c:pt>
                      <c:pt idx="294">
                        <c:v>9.68</c:v>
                      </c:pt>
                      <c:pt idx="295">
                        <c:v>9.67</c:v>
                      </c:pt>
                      <c:pt idx="296">
                        <c:v>9.64</c:v>
                      </c:pt>
                      <c:pt idx="297">
                        <c:v>9.6199999999999992</c:v>
                      </c:pt>
                      <c:pt idx="298">
                        <c:v>9.6199999999999992</c:v>
                      </c:pt>
                      <c:pt idx="299">
                        <c:v>9.58</c:v>
                      </c:pt>
                      <c:pt idx="300">
                        <c:v>9.58</c:v>
                      </c:pt>
                      <c:pt idx="301">
                        <c:v>9.57</c:v>
                      </c:pt>
                      <c:pt idx="302">
                        <c:v>9.5500000000000007</c:v>
                      </c:pt>
                      <c:pt idx="303">
                        <c:v>9.56</c:v>
                      </c:pt>
                      <c:pt idx="304">
                        <c:v>9.5500000000000007</c:v>
                      </c:pt>
                      <c:pt idx="305">
                        <c:v>9.5399999999999991</c:v>
                      </c:pt>
                      <c:pt idx="306">
                        <c:v>9.52</c:v>
                      </c:pt>
                      <c:pt idx="307">
                        <c:v>9.51</c:v>
                      </c:pt>
                      <c:pt idx="308">
                        <c:v>9.5</c:v>
                      </c:pt>
                      <c:pt idx="309">
                        <c:v>9.48</c:v>
                      </c:pt>
                      <c:pt idx="310">
                        <c:v>9.4700000000000006</c:v>
                      </c:pt>
                      <c:pt idx="311">
                        <c:v>9.4600000000000009</c:v>
                      </c:pt>
                      <c:pt idx="312">
                        <c:v>9.44</c:v>
                      </c:pt>
                      <c:pt idx="313">
                        <c:v>9.43</c:v>
                      </c:pt>
                      <c:pt idx="314">
                        <c:v>9.42</c:v>
                      </c:pt>
                      <c:pt idx="315">
                        <c:v>9.39</c:v>
                      </c:pt>
                      <c:pt idx="316">
                        <c:v>9.3699999999999992</c:v>
                      </c:pt>
                      <c:pt idx="317">
                        <c:v>9.3800000000000008</c:v>
                      </c:pt>
                      <c:pt idx="318">
                        <c:v>9.33</c:v>
                      </c:pt>
                      <c:pt idx="319">
                        <c:v>9.32</c:v>
                      </c:pt>
                      <c:pt idx="320">
                        <c:v>9.3000000000000007</c:v>
                      </c:pt>
                      <c:pt idx="321">
                        <c:v>9.32</c:v>
                      </c:pt>
                      <c:pt idx="322">
                        <c:v>9.32</c:v>
                      </c:pt>
                      <c:pt idx="323">
                        <c:v>9.2899999999999991</c:v>
                      </c:pt>
                      <c:pt idx="324">
                        <c:v>9.27</c:v>
                      </c:pt>
                      <c:pt idx="325">
                        <c:v>9.24</c:v>
                      </c:pt>
                      <c:pt idx="326">
                        <c:v>9.23</c:v>
                      </c:pt>
                      <c:pt idx="327">
                        <c:v>9.23</c:v>
                      </c:pt>
                      <c:pt idx="328">
                        <c:v>9.2100000000000009</c:v>
                      </c:pt>
                      <c:pt idx="329">
                        <c:v>9.2100000000000009</c:v>
                      </c:pt>
                      <c:pt idx="330">
                        <c:v>9.18</c:v>
                      </c:pt>
                      <c:pt idx="331">
                        <c:v>9.17</c:v>
                      </c:pt>
                      <c:pt idx="332">
                        <c:v>9.17</c:v>
                      </c:pt>
                      <c:pt idx="333">
                        <c:v>9.15</c:v>
                      </c:pt>
                      <c:pt idx="334">
                        <c:v>9.15</c:v>
                      </c:pt>
                      <c:pt idx="335">
                        <c:v>9.15</c:v>
                      </c:pt>
                      <c:pt idx="336">
                        <c:v>9.14</c:v>
                      </c:pt>
                      <c:pt idx="337">
                        <c:v>9.1300000000000008</c:v>
                      </c:pt>
                      <c:pt idx="338">
                        <c:v>9.11</c:v>
                      </c:pt>
                      <c:pt idx="339">
                        <c:v>9.11</c:v>
                      </c:pt>
                      <c:pt idx="340">
                        <c:v>9.1199999999999992</c:v>
                      </c:pt>
                      <c:pt idx="341">
                        <c:v>9.1</c:v>
                      </c:pt>
                      <c:pt idx="342">
                        <c:v>9.09</c:v>
                      </c:pt>
                      <c:pt idx="343">
                        <c:v>9.08</c:v>
                      </c:pt>
                      <c:pt idx="344">
                        <c:v>9.07</c:v>
                      </c:pt>
                      <c:pt idx="345">
                        <c:v>9.08</c:v>
                      </c:pt>
                      <c:pt idx="346">
                        <c:v>9.07</c:v>
                      </c:pt>
                      <c:pt idx="347">
                        <c:v>9.06</c:v>
                      </c:pt>
                      <c:pt idx="348">
                        <c:v>9.0399999999999991</c:v>
                      </c:pt>
                      <c:pt idx="349">
                        <c:v>9.0299999999999994</c:v>
                      </c:pt>
                      <c:pt idx="350">
                        <c:v>9.01</c:v>
                      </c:pt>
                      <c:pt idx="351">
                        <c:v>9.01</c:v>
                      </c:pt>
                      <c:pt idx="352">
                        <c:v>9</c:v>
                      </c:pt>
                      <c:pt idx="353">
                        <c:v>8.99</c:v>
                      </c:pt>
                      <c:pt idx="354">
                        <c:v>8.98</c:v>
                      </c:pt>
                      <c:pt idx="355">
                        <c:v>9</c:v>
                      </c:pt>
                      <c:pt idx="356">
                        <c:v>8.98</c:v>
                      </c:pt>
                      <c:pt idx="357">
                        <c:v>8.9700000000000006</c:v>
                      </c:pt>
                      <c:pt idx="358">
                        <c:v>8.9600000000000009</c:v>
                      </c:pt>
                      <c:pt idx="359">
                        <c:v>8.9600000000000009</c:v>
                      </c:pt>
                      <c:pt idx="360">
                        <c:v>8.9499999999999993</c:v>
                      </c:pt>
                      <c:pt idx="361">
                        <c:v>8.9600000000000009</c:v>
                      </c:pt>
                      <c:pt idx="362">
                        <c:v>8.9499999999999993</c:v>
                      </c:pt>
                      <c:pt idx="363">
                        <c:v>8.9499999999999993</c:v>
                      </c:pt>
                      <c:pt idx="364">
                        <c:v>8.94</c:v>
                      </c:pt>
                      <c:pt idx="365">
                        <c:v>8.93</c:v>
                      </c:pt>
                      <c:pt idx="366">
                        <c:v>8.91</c:v>
                      </c:pt>
                      <c:pt idx="367">
                        <c:v>8.93</c:v>
                      </c:pt>
                      <c:pt idx="368">
                        <c:v>8.91</c:v>
                      </c:pt>
                      <c:pt idx="369">
                        <c:v>8.91</c:v>
                      </c:pt>
                      <c:pt idx="370">
                        <c:v>8.9499999999999993</c:v>
                      </c:pt>
                      <c:pt idx="371">
                        <c:v>8.94</c:v>
                      </c:pt>
                      <c:pt idx="372">
                        <c:v>8.9</c:v>
                      </c:pt>
                      <c:pt idx="373">
                        <c:v>8.8800000000000008</c:v>
                      </c:pt>
                      <c:pt idx="374">
                        <c:v>8.9</c:v>
                      </c:pt>
                      <c:pt idx="375">
                        <c:v>8.8800000000000008</c:v>
                      </c:pt>
                      <c:pt idx="376">
                        <c:v>8.9</c:v>
                      </c:pt>
                      <c:pt idx="377">
                        <c:v>8.91</c:v>
                      </c:pt>
                      <c:pt idx="378">
                        <c:v>8.91</c:v>
                      </c:pt>
                      <c:pt idx="379">
                        <c:v>8.8699999999999992</c:v>
                      </c:pt>
                      <c:pt idx="380">
                        <c:v>8.89</c:v>
                      </c:pt>
                      <c:pt idx="381">
                        <c:v>8.8800000000000008</c:v>
                      </c:pt>
                      <c:pt idx="382">
                        <c:v>8.86</c:v>
                      </c:pt>
                      <c:pt idx="383">
                        <c:v>8.89</c:v>
                      </c:pt>
                      <c:pt idx="384">
                        <c:v>8.8699999999999992</c:v>
                      </c:pt>
                      <c:pt idx="385">
                        <c:v>8.83</c:v>
                      </c:pt>
                      <c:pt idx="386">
                        <c:v>8.82</c:v>
                      </c:pt>
                      <c:pt idx="387">
                        <c:v>8.86</c:v>
                      </c:pt>
                      <c:pt idx="388">
                        <c:v>8.85</c:v>
                      </c:pt>
                      <c:pt idx="389">
                        <c:v>8.8699999999999992</c:v>
                      </c:pt>
                      <c:pt idx="390">
                        <c:v>8.86</c:v>
                      </c:pt>
                      <c:pt idx="391">
                        <c:v>8.8699999999999992</c:v>
                      </c:pt>
                      <c:pt idx="392">
                        <c:v>8.86</c:v>
                      </c:pt>
                      <c:pt idx="393">
                        <c:v>8.86</c:v>
                      </c:pt>
                      <c:pt idx="394">
                        <c:v>8.86</c:v>
                      </c:pt>
                      <c:pt idx="395">
                        <c:v>8.86</c:v>
                      </c:pt>
                      <c:pt idx="396">
                        <c:v>8.86</c:v>
                      </c:pt>
                      <c:pt idx="397">
                        <c:v>8.86</c:v>
                      </c:pt>
                      <c:pt idx="398">
                        <c:v>8.86</c:v>
                      </c:pt>
                      <c:pt idx="399">
                        <c:v>8.86</c:v>
                      </c:pt>
                      <c:pt idx="400">
                        <c:v>8.85</c:v>
                      </c:pt>
                      <c:pt idx="401">
                        <c:v>8.85</c:v>
                      </c:pt>
                      <c:pt idx="402">
                        <c:v>8.85</c:v>
                      </c:pt>
                      <c:pt idx="403">
                        <c:v>8.84</c:v>
                      </c:pt>
                      <c:pt idx="404">
                        <c:v>8.84</c:v>
                      </c:pt>
                      <c:pt idx="405">
                        <c:v>8.84</c:v>
                      </c:pt>
                      <c:pt idx="406">
                        <c:v>8.83</c:v>
                      </c:pt>
                      <c:pt idx="407">
                        <c:v>8.83</c:v>
                      </c:pt>
                      <c:pt idx="408">
                        <c:v>8.83</c:v>
                      </c:pt>
                      <c:pt idx="409">
                        <c:v>8.83</c:v>
                      </c:pt>
                      <c:pt idx="410">
                        <c:v>8.82</c:v>
                      </c:pt>
                      <c:pt idx="411">
                        <c:v>8.82</c:v>
                      </c:pt>
                      <c:pt idx="412">
                        <c:v>8.82</c:v>
                      </c:pt>
                      <c:pt idx="413">
                        <c:v>8.81</c:v>
                      </c:pt>
                      <c:pt idx="414">
                        <c:v>8.81</c:v>
                      </c:pt>
                      <c:pt idx="415">
                        <c:v>8.81</c:v>
                      </c:pt>
                      <c:pt idx="416">
                        <c:v>8.81</c:v>
                      </c:pt>
                      <c:pt idx="417">
                        <c:v>8.81</c:v>
                      </c:pt>
                      <c:pt idx="418">
                        <c:v>8.81</c:v>
                      </c:pt>
                      <c:pt idx="419">
                        <c:v>8.81</c:v>
                      </c:pt>
                      <c:pt idx="420">
                        <c:v>8.81</c:v>
                      </c:pt>
                      <c:pt idx="421">
                        <c:v>8.82</c:v>
                      </c:pt>
                      <c:pt idx="422">
                        <c:v>8.81</c:v>
                      </c:pt>
                      <c:pt idx="423">
                        <c:v>8.82</c:v>
                      </c:pt>
                      <c:pt idx="424">
                        <c:v>8.82</c:v>
                      </c:pt>
                      <c:pt idx="425">
                        <c:v>8.82</c:v>
                      </c:pt>
                      <c:pt idx="426">
                        <c:v>8.82</c:v>
                      </c:pt>
                      <c:pt idx="427">
                        <c:v>8.83</c:v>
                      </c:pt>
                      <c:pt idx="428">
                        <c:v>8.83</c:v>
                      </c:pt>
                      <c:pt idx="429">
                        <c:v>8.83</c:v>
                      </c:pt>
                      <c:pt idx="430">
                        <c:v>8.83</c:v>
                      </c:pt>
                      <c:pt idx="431">
                        <c:v>8.83</c:v>
                      </c:pt>
                      <c:pt idx="432">
                        <c:v>8.83</c:v>
                      </c:pt>
                      <c:pt idx="433">
                        <c:v>8.84</c:v>
                      </c:pt>
                      <c:pt idx="434">
                        <c:v>8.84</c:v>
                      </c:pt>
                      <c:pt idx="435">
                        <c:v>8.83</c:v>
                      </c:pt>
                      <c:pt idx="436">
                        <c:v>8.84</c:v>
                      </c:pt>
                      <c:pt idx="437">
                        <c:v>8.84</c:v>
                      </c:pt>
                      <c:pt idx="438">
                        <c:v>8.83</c:v>
                      </c:pt>
                      <c:pt idx="439">
                        <c:v>8.83</c:v>
                      </c:pt>
                      <c:pt idx="440">
                        <c:v>8.83</c:v>
                      </c:pt>
                      <c:pt idx="441">
                        <c:v>8.82</c:v>
                      </c:pt>
                      <c:pt idx="442">
                        <c:v>8.82</c:v>
                      </c:pt>
                      <c:pt idx="443">
                        <c:v>8.83</c:v>
                      </c:pt>
                      <c:pt idx="444">
                        <c:v>8.83</c:v>
                      </c:pt>
                      <c:pt idx="445">
                        <c:v>8.82</c:v>
                      </c:pt>
                      <c:pt idx="446">
                        <c:v>8.82</c:v>
                      </c:pt>
                      <c:pt idx="447">
                        <c:v>8.83</c:v>
                      </c:pt>
                      <c:pt idx="448">
                        <c:v>8.82</c:v>
                      </c:pt>
                      <c:pt idx="449">
                        <c:v>8.82</c:v>
                      </c:pt>
                      <c:pt idx="450">
                        <c:v>8.82</c:v>
                      </c:pt>
                      <c:pt idx="451">
                        <c:v>8.7899999999999991</c:v>
                      </c:pt>
                      <c:pt idx="452">
                        <c:v>8.82</c:v>
                      </c:pt>
                      <c:pt idx="453">
                        <c:v>8.82</c:v>
                      </c:pt>
                      <c:pt idx="454">
                        <c:v>8.81</c:v>
                      </c:pt>
                      <c:pt idx="455">
                        <c:v>8.81</c:v>
                      </c:pt>
                      <c:pt idx="456">
                        <c:v>8.76</c:v>
                      </c:pt>
                      <c:pt idx="457">
                        <c:v>8.8000000000000007</c:v>
                      </c:pt>
                      <c:pt idx="458">
                        <c:v>8.7899999999999991</c:v>
                      </c:pt>
                      <c:pt idx="459">
                        <c:v>8.7899999999999991</c:v>
                      </c:pt>
                      <c:pt idx="460">
                        <c:v>8.7899999999999991</c:v>
                      </c:pt>
                      <c:pt idx="461">
                        <c:v>8.7799999999999994</c:v>
                      </c:pt>
                      <c:pt idx="462">
                        <c:v>8.7799999999999994</c:v>
                      </c:pt>
                      <c:pt idx="463">
                        <c:v>8.77</c:v>
                      </c:pt>
                      <c:pt idx="464">
                        <c:v>8.77</c:v>
                      </c:pt>
                      <c:pt idx="465">
                        <c:v>8.76</c:v>
                      </c:pt>
                      <c:pt idx="466">
                        <c:v>8.76</c:v>
                      </c:pt>
                      <c:pt idx="467">
                        <c:v>8.76</c:v>
                      </c:pt>
                      <c:pt idx="468">
                        <c:v>8.75</c:v>
                      </c:pt>
                      <c:pt idx="469">
                        <c:v>8.75</c:v>
                      </c:pt>
                      <c:pt idx="470">
                        <c:v>8.74</c:v>
                      </c:pt>
                      <c:pt idx="471">
                        <c:v>8.74</c:v>
                      </c:pt>
                      <c:pt idx="472">
                        <c:v>8.74</c:v>
                      </c:pt>
                      <c:pt idx="473">
                        <c:v>8.73</c:v>
                      </c:pt>
                      <c:pt idx="474">
                        <c:v>8.73</c:v>
                      </c:pt>
                      <c:pt idx="475">
                        <c:v>8.73</c:v>
                      </c:pt>
                      <c:pt idx="476">
                        <c:v>8.73</c:v>
                      </c:pt>
                      <c:pt idx="477">
                        <c:v>8.7200000000000006</c:v>
                      </c:pt>
                      <c:pt idx="478">
                        <c:v>8.7200000000000006</c:v>
                      </c:pt>
                      <c:pt idx="479">
                        <c:v>8.7200000000000006</c:v>
                      </c:pt>
                      <c:pt idx="480">
                        <c:v>8.7100000000000009</c:v>
                      </c:pt>
                      <c:pt idx="481">
                        <c:v>8.7100000000000009</c:v>
                      </c:pt>
                      <c:pt idx="482">
                        <c:v>8.7100000000000009</c:v>
                      </c:pt>
                      <c:pt idx="483">
                        <c:v>8.7100000000000009</c:v>
                      </c:pt>
                      <c:pt idx="484">
                        <c:v>8.7100000000000009</c:v>
                      </c:pt>
                      <c:pt idx="485">
                        <c:v>8.6999999999999993</c:v>
                      </c:pt>
                      <c:pt idx="486">
                        <c:v>8.7200000000000006</c:v>
                      </c:pt>
                      <c:pt idx="487">
                        <c:v>8.77</c:v>
                      </c:pt>
                      <c:pt idx="488">
                        <c:v>8.81</c:v>
                      </c:pt>
                      <c:pt idx="489">
                        <c:v>8.84</c:v>
                      </c:pt>
                      <c:pt idx="490">
                        <c:v>8.85</c:v>
                      </c:pt>
                      <c:pt idx="491">
                        <c:v>8.85</c:v>
                      </c:pt>
                      <c:pt idx="492">
                        <c:v>8.86</c:v>
                      </c:pt>
                      <c:pt idx="493">
                        <c:v>8.86</c:v>
                      </c:pt>
                      <c:pt idx="494">
                        <c:v>8.86</c:v>
                      </c:pt>
                      <c:pt idx="495">
                        <c:v>8.86</c:v>
                      </c:pt>
                      <c:pt idx="496">
                        <c:v>8.85</c:v>
                      </c:pt>
                      <c:pt idx="497">
                        <c:v>8.86</c:v>
                      </c:pt>
                      <c:pt idx="498">
                        <c:v>8.85</c:v>
                      </c:pt>
                      <c:pt idx="499">
                        <c:v>8.86</c:v>
                      </c:pt>
                      <c:pt idx="500">
                        <c:v>8.86</c:v>
                      </c:pt>
                      <c:pt idx="501">
                        <c:v>8.86</c:v>
                      </c:pt>
                      <c:pt idx="502">
                        <c:v>8.86</c:v>
                      </c:pt>
                      <c:pt idx="503">
                        <c:v>8.86</c:v>
                      </c:pt>
                      <c:pt idx="504">
                        <c:v>8.8699999999999992</c:v>
                      </c:pt>
                      <c:pt idx="505">
                        <c:v>8.8699999999999992</c:v>
                      </c:pt>
                      <c:pt idx="506">
                        <c:v>8.8699999999999992</c:v>
                      </c:pt>
                      <c:pt idx="507">
                        <c:v>8.8800000000000008</c:v>
                      </c:pt>
                      <c:pt idx="508">
                        <c:v>8.8800000000000008</c:v>
                      </c:pt>
                      <c:pt idx="509">
                        <c:v>8.8699999999999992</c:v>
                      </c:pt>
                      <c:pt idx="510">
                        <c:v>8.8699999999999992</c:v>
                      </c:pt>
                      <c:pt idx="511">
                        <c:v>8.8699999999999992</c:v>
                      </c:pt>
                      <c:pt idx="512">
                        <c:v>8.8699999999999992</c:v>
                      </c:pt>
                      <c:pt idx="513">
                        <c:v>8.8699999999999992</c:v>
                      </c:pt>
                      <c:pt idx="514">
                        <c:v>8.8699999999999992</c:v>
                      </c:pt>
                      <c:pt idx="515">
                        <c:v>8.8699999999999992</c:v>
                      </c:pt>
                      <c:pt idx="516">
                        <c:v>8.86</c:v>
                      </c:pt>
                      <c:pt idx="517">
                        <c:v>8.86</c:v>
                      </c:pt>
                      <c:pt idx="518">
                        <c:v>8.86</c:v>
                      </c:pt>
                      <c:pt idx="519">
                        <c:v>8.85</c:v>
                      </c:pt>
                      <c:pt idx="520">
                        <c:v>8.85</c:v>
                      </c:pt>
                      <c:pt idx="521">
                        <c:v>8.85</c:v>
                      </c:pt>
                      <c:pt idx="522">
                        <c:v>8.85</c:v>
                      </c:pt>
                      <c:pt idx="523">
                        <c:v>8.84</c:v>
                      </c:pt>
                      <c:pt idx="524">
                        <c:v>8.84</c:v>
                      </c:pt>
                      <c:pt idx="525">
                        <c:v>8.84</c:v>
                      </c:pt>
                      <c:pt idx="526">
                        <c:v>8.83</c:v>
                      </c:pt>
                      <c:pt idx="527">
                        <c:v>8.83</c:v>
                      </c:pt>
                      <c:pt idx="528">
                        <c:v>8.82</c:v>
                      </c:pt>
                      <c:pt idx="529">
                        <c:v>8.82</c:v>
                      </c:pt>
                      <c:pt idx="530">
                        <c:v>8.81</c:v>
                      </c:pt>
                      <c:pt idx="531">
                        <c:v>8.8000000000000007</c:v>
                      </c:pt>
                      <c:pt idx="532">
                        <c:v>8.81</c:v>
                      </c:pt>
                      <c:pt idx="533">
                        <c:v>8.8000000000000007</c:v>
                      </c:pt>
                      <c:pt idx="534">
                        <c:v>8.8000000000000007</c:v>
                      </c:pt>
                      <c:pt idx="535">
                        <c:v>8.7899999999999991</c:v>
                      </c:pt>
                      <c:pt idx="536">
                        <c:v>8.7799999999999994</c:v>
                      </c:pt>
                      <c:pt idx="537">
                        <c:v>8.7799999999999994</c:v>
                      </c:pt>
                      <c:pt idx="538">
                        <c:v>8.77</c:v>
                      </c:pt>
                      <c:pt idx="539">
                        <c:v>8.77</c:v>
                      </c:pt>
                      <c:pt idx="540">
                        <c:v>8.77</c:v>
                      </c:pt>
                      <c:pt idx="541">
                        <c:v>8.77</c:v>
                      </c:pt>
                      <c:pt idx="542">
                        <c:v>8.76</c:v>
                      </c:pt>
                      <c:pt idx="543">
                        <c:v>8.76</c:v>
                      </c:pt>
                      <c:pt idx="544">
                        <c:v>8.75</c:v>
                      </c:pt>
                      <c:pt idx="545">
                        <c:v>8.75</c:v>
                      </c:pt>
                      <c:pt idx="546">
                        <c:v>8.75</c:v>
                      </c:pt>
                      <c:pt idx="547">
                        <c:v>8.75</c:v>
                      </c:pt>
                      <c:pt idx="548">
                        <c:v>8.74</c:v>
                      </c:pt>
                      <c:pt idx="549">
                        <c:v>8.74</c:v>
                      </c:pt>
                      <c:pt idx="550">
                        <c:v>8.74</c:v>
                      </c:pt>
                      <c:pt idx="551">
                        <c:v>8.74</c:v>
                      </c:pt>
                      <c:pt idx="552">
                        <c:v>8.73</c:v>
                      </c:pt>
                      <c:pt idx="553">
                        <c:v>8.73</c:v>
                      </c:pt>
                      <c:pt idx="554">
                        <c:v>8.73</c:v>
                      </c:pt>
                      <c:pt idx="555">
                        <c:v>8.73</c:v>
                      </c:pt>
                      <c:pt idx="556">
                        <c:v>8.7200000000000006</c:v>
                      </c:pt>
                      <c:pt idx="557">
                        <c:v>8.7100000000000009</c:v>
                      </c:pt>
                      <c:pt idx="558">
                        <c:v>8.7100000000000009</c:v>
                      </c:pt>
                      <c:pt idx="559">
                        <c:v>8.6999999999999993</c:v>
                      </c:pt>
                      <c:pt idx="560">
                        <c:v>8.6999999999999993</c:v>
                      </c:pt>
                      <c:pt idx="561">
                        <c:v>8.6999999999999993</c:v>
                      </c:pt>
                      <c:pt idx="562">
                        <c:v>8.69</c:v>
                      </c:pt>
                      <c:pt idx="563">
                        <c:v>8.69</c:v>
                      </c:pt>
                      <c:pt idx="564">
                        <c:v>8.69</c:v>
                      </c:pt>
                      <c:pt idx="565">
                        <c:v>8.69</c:v>
                      </c:pt>
                      <c:pt idx="566">
                        <c:v>8.68</c:v>
                      </c:pt>
                      <c:pt idx="567">
                        <c:v>8.68</c:v>
                      </c:pt>
                      <c:pt idx="568">
                        <c:v>8.68</c:v>
                      </c:pt>
                      <c:pt idx="569">
                        <c:v>8.68</c:v>
                      </c:pt>
                      <c:pt idx="570">
                        <c:v>8.68</c:v>
                      </c:pt>
                      <c:pt idx="571">
                        <c:v>8.67</c:v>
                      </c:pt>
                      <c:pt idx="572">
                        <c:v>8.67</c:v>
                      </c:pt>
                      <c:pt idx="573">
                        <c:v>8.67</c:v>
                      </c:pt>
                      <c:pt idx="574">
                        <c:v>8.67</c:v>
                      </c:pt>
                      <c:pt idx="575">
                        <c:v>8.66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EAC9-4E48-BCBB-9EAC205180CC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2nd hump</c:v>
                </c:tx>
                <c:spPr>
                  <a:ln w="53975" cap="rnd">
                    <a:solidFill>
                      <a:schemeClr val="bg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Stage!$S$3:$S$1154</c15:sqref>
                        </c15:formulaRef>
                      </c:ext>
                    </c:extLst>
                    <c:numCache>
                      <c:formatCode>m/d/yyyy\ h:mm</c:formatCode>
                      <c:ptCount val="1152"/>
                      <c:pt idx="0">
                        <c:v>44325</c:v>
                      </c:pt>
                      <c:pt idx="1">
                        <c:v>44325.010416666664</c:v>
                      </c:pt>
                      <c:pt idx="2">
                        <c:v>44325.020833333336</c:v>
                      </c:pt>
                      <c:pt idx="3">
                        <c:v>44325.03125</c:v>
                      </c:pt>
                      <c:pt idx="4">
                        <c:v>44325.041666666664</c:v>
                      </c:pt>
                      <c:pt idx="5">
                        <c:v>44325.052083333336</c:v>
                      </c:pt>
                      <c:pt idx="6">
                        <c:v>44325.0625</c:v>
                      </c:pt>
                      <c:pt idx="7">
                        <c:v>44325.072916666664</c:v>
                      </c:pt>
                      <c:pt idx="8">
                        <c:v>44325.083333333336</c:v>
                      </c:pt>
                      <c:pt idx="9">
                        <c:v>44325.09375</c:v>
                      </c:pt>
                      <c:pt idx="10">
                        <c:v>44325.104166666664</c:v>
                      </c:pt>
                      <c:pt idx="11">
                        <c:v>44325.114583333336</c:v>
                      </c:pt>
                      <c:pt idx="12">
                        <c:v>44325.125</c:v>
                      </c:pt>
                      <c:pt idx="13">
                        <c:v>44325.135416666664</c:v>
                      </c:pt>
                      <c:pt idx="14">
                        <c:v>44325.145833333336</c:v>
                      </c:pt>
                      <c:pt idx="15">
                        <c:v>44325.15625</c:v>
                      </c:pt>
                      <c:pt idx="16">
                        <c:v>44325.166666666664</c:v>
                      </c:pt>
                      <c:pt idx="17">
                        <c:v>44325.177083333336</c:v>
                      </c:pt>
                      <c:pt idx="18">
                        <c:v>44325.1875</c:v>
                      </c:pt>
                      <c:pt idx="19">
                        <c:v>44325.197916666664</c:v>
                      </c:pt>
                      <c:pt idx="20">
                        <c:v>44325.208333333336</c:v>
                      </c:pt>
                      <c:pt idx="21">
                        <c:v>44325.21875</c:v>
                      </c:pt>
                      <c:pt idx="22">
                        <c:v>44325.229166666664</c:v>
                      </c:pt>
                      <c:pt idx="23">
                        <c:v>44325.239583333336</c:v>
                      </c:pt>
                      <c:pt idx="24">
                        <c:v>44325.25</c:v>
                      </c:pt>
                      <c:pt idx="25">
                        <c:v>44325.260416666664</c:v>
                      </c:pt>
                      <c:pt idx="26">
                        <c:v>44325.270833333336</c:v>
                      </c:pt>
                      <c:pt idx="27">
                        <c:v>44325.28125</c:v>
                      </c:pt>
                      <c:pt idx="28">
                        <c:v>44325.291666666664</c:v>
                      </c:pt>
                      <c:pt idx="29">
                        <c:v>44325.302083333336</c:v>
                      </c:pt>
                      <c:pt idx="30">
                        <c:v>44325.3125</c:v>
                      </c:pt>
                      <c:pt idx="31">
                        <c:v>44325.322916666664</c:v>
                      </c:pt>
                      <c:pt idx="32">
                        <c:v>44325.333333333336</c:v>
                      </c:pt>
                      <c:pt idx="33">
                        <c:v>44325.34375</c:v>
                      </c:pt>
                      <c:pt idx="34">
                        <c:v>44325.354166666664</c:v>
                      </c:pt>
                      <c:pt idx="35">
                        <c:v>44325.364583333336</c:v>
                      </c:pt>
                      <c:pt idx="36">
                        <c:v>44325.375</c:v>
                      </c:pt>
                      <c:pt idx="37">
                        <c:v>44325.385416666664</c:v>
                      </c:pt>
                      <c:pt idx="38">
                        <c:v>44325.395833333336</c:v>
                      </c:pt>
                      <c:pt idx="39">
                        <c:v>44325.40625</c:v>
                      </c:pt>
                      <c:pt idx="40">
                        <c:v>44325.416666666664</c:v>
                      </c:pt>
                      <c:pt idx="41">
                        <c:v>44325.427083333336</c:v>
                      </c:pt>
                      <c:pt idx="42">
                        <c:v>44325.4375</c:v>
                      </c:pt>
                      <c:pt idx="43">
                        <c:v>44325.447916666664</c:v>
                      </c:pt>
                      <c:pt idx="44">
                        <c:v>44325.458333333336</c:v>
                      </c:pt>
                      <c:pt idx="45">
                        <c:v>44325.46875</c:v>
                      </c:pt>
                      <c:pt idx="46">
                        <c:v>44325.479166666664</c:v>
                      </c:pt>
                      <c:pt idx="47">
                        <c:v>44325.489583333336</c:v>
                      </c:pt>
                      <c:pt idx="48">
                        <c:v>44325.5</c:v>
                      </c:pt>
                      <c:pt idx="49">
                        <c:v>44325.510416666664</c:v>
                      </c:pt>
                      <c:pt idx="50">
                        <c:v>44325.520833333336</c:v>
                      </c:pt>
                      <c:pt idx="51">
                        <c:v>44325.53125</c:v>
                      </c:pt>
                      <c:pt idx="52">
                        <c:v>44325.541666666664</c:v>
                      </c:pt>
                      <c:pt idx="53">
                        <c:v>44325.552083333336</c:v>
                      </c:pt>
                      <c:pt idx="54">
                        <c:v>44325.5625</c:v>
                      </c:pt>
                      <c:pt idx="55">
                        <c:v>44325.572916666664</c:v>
                      </c:pt>
                      <c:pt idx="56">
                        <c:v>44325.583333333336</c:v>
                      </c:pt>
                      <c:pt idx="57">
                        <c:v>44325.59375</c:v>
                      </c:pt>
                      <c:pt idx="58">
                        <c:v>44325.604166666664</c:v>
                      </c:pt>
                      <c:pt idx="59">
                        <c:v>44325.614583333336</c:v>
                      </c:pt>
                      <c:pt idx="60">
                        <c:v>44325.625</c:v>
                      </c:pt>
                      <c:pt idx="61">
                        <c:v>44325.635416666664</c:v>
                      </c:pt>
                      <c:pt idx="62">
                        <c:v>44325.645833333336</c:v>
                      </c:pt>
                      <c:pt idx="63">
                        <c:v>44325.65625</c:v>
                      </c:pt>
                      <c:pt idx="64">
                        <c:v>44325.666666666664</c:v>
                      </c:pt>
                      <c:pt idx="65">
                        <c:v>44325.677083333336</c:v>
                      </c:pt>
                      <c:pt idx="66">
                        <c:v>44325.6875</c:v>
                      </c:pt>
                      <c:pt idx="67">
                        <c:v>44325.697916666664</c:v>
                      </c:pt>
                      <c:pt idx="68">
                        <c:v>44325.708333333336</c:v>
                      </c:pt>
                      <c:pt idx="69">
                        <c:v>44325.71875</c:v>
                      </c:pt>
                      <c:pt idx="70">
                        <c:v>44325.729166666664</c:v>
                      </c:pt>
                      <c:pt idx="71">
                        <c:v>44325.739583333336</c:v>
                      </c:pt>
                      <c:pt idx="72">
                        <c:v>44325.75</c:v>
                      </c:pt>
                      <c:pt idx="73">
                        <c:v>44325.760416666664</c:v>
                      </c:pt>
                      <c:pt idx="74">
                        <c:v>44325.770833333336</c:v>
                      </c:pt>
                      <c:pt idx="75">
                        <c:v>44325.78125</c:v>
                      </c:pt>
                      <c:pt idx="76">
                        <c:v>44325.791666666664</c:v>
                      </c:pt>
                      <c:pt idx="77">
                        <c:v>44325.802083333336</c:v>
                      </c:pt>
                      <c:pt idx="78">
                        <c:v>44325.8125</c:v>
                      </c:pt>
                      <c:pt idx="79">
                        <c:v>44325.822916666664</c:v>
                      </c:pt>
                      <c:pt idx="80">
                        <c:v>44325.833333333336</c:v>
                      </c:pt>
                      <c:pt idx="81">
                        <c:v>44325.84375</c:v>
                      </c:pt>
                      <c:pt idx="82">
                        <c:v>44325.854166666664</c:v>
                      </c:pt>
                      <c:pt idx="83">
                        <c:v>44325.864583333336</c:v>
                      </c:pt>
                      <c:pt idx="84">
                        <c:v>44325.875</c:v>
                      </c:pt>
                      <c:pt idx="85">
                        <c:v>44325.885416666664</c:v>
                      </c:pt>
                      <c:pt idx="86">
                        <c:v>44325.895833333336</c:v>
                      </c:pt>
                      <c:pt idx="87">
                        <c:v>44325.90625</c:v>
                      </c:pt>
                      <c:pt idx="88">
                        <c:v>44325.916666666664</c:v>
                      </c:pt>
                      <c:pt idx="89">
                        <c:v>44325.927083333336</c:v>
                      </c:pt>
                      <c:pt idx="90">
                        <c:v>44325.9375</c:v>
                      </c:pt>
                      <c:pt idx="91">
                        <c:v>44325.947916666664</c:v>
                      </c:pt>
                      <c:pt idx="92">
                        <c:v>44325.958333333336</c:v>
                      </c:pt>
                      <c:pt idx="93">
                        <c:v>44325.96875</c:v>
                      </c:pt>
                      <c:pt idx="94">
                        <c:v>44325.979166666664</c:v>
                      </c:pt>
                      <c:pt idx="95">
                        <c:v>44325.989583333336</c:v>
                      </c:pt>
                      <c:pt idx="96">
                        <c:v>44326</c:v>
                      </c:pt>
                      <c:pt idx="97">
                        <c:v>44326.010416666664</c:v>
                      </c:pt>
                      <c:pt idx="98">
                        <c:v>44326.020833333336</c:v>
                      </c:pt>
                      <c:pt idx="99">
                        <c:v>44326.03125</c:v>
                      </c:pt>
                      <c:pt idx="100">
                        <c:v>44326.041666666664</c:v>
                      </c:pt>
                      <c:pt idx="101">
                        <c:v>44326.052083333336</c:v>
                      </c:pt>
                      <c:pt idx="102">
                        <c:v>44326.0625</c:v>
                      </c:pt>
                      <c:pt idx="103">
                        <c:v>44326.072916666664</c:v>
                      </c:pt>
                      <c:pt idx="104">
                        <c:v>44326.083333333336</c:v>
                      </c:pt>
                      <c:pt idx="105">
                        <c:v>44326.09375</c:v>
                      </c:pt>
                      <c:pt idx="106">
                        <c:v>44326.104166666664</c:v>
                      </c:pt>
                      <c:pt idx="107">
                        <c:v>44326.114583333336</c:v>
                      </c:pt>
                      <c:pt idx="108">
                        <c:v>44326.125</c:v>
                      </c:pt>
                      <c:pt idx="109">
                        <c:v>44326.135416666664</c:v>
                      </c:pt>
                      <c:pt idx="110">
                        <c:v>44326.145833333336</c:v>
                      </c:pt>
                      <c:pt idx="111">
                        <c:v>44326.15625</c:v>
                      </c:pt>
                      <c:pt idx="112">
                        <c:v>44326.166666666664</c:v>
                      </c:pt>
                      <c:pt idx="113">
                        <c:v>44326.177083333336</c:v>
                      </c:pt>
                      <c:pt idx="114">
                        <c:v>44326.1875</c:v>
                      </c:pt>
                      <c:pt idx="115">
                        <c:v>44326.197916666664</c:v>
                      </c:pt>
                      <c:pt idx="116">
                        <c:v>44326.208333333336</c:v>
                      </c:pt>
                      <c:pt idx="117">
                        <c:v>44326.21875</c:v>
                      </c:pt>
                      <c:pt idx="118">
                        <c:v>44326.229166666664</c:v>
                      </c:pt>
                      <c:pt idx="119">
                        <c:v>44326.239583333336</c:v>
                      </c:pt>
                      <c:pt idx="120">
                        <c:v>44326.25</c:v>
                      </c:pt>
                      <c:pt idx="121">
                        <c:v>44326.260416666664</c:v>
                      </c:pt>
                      <c:pt idx="122">
                        <c:v>44326.270833333336</c:v>
                      </c:pt>
                      <c:pt idx="123">
                        <c:v>44326.28125</c:v>
                      </c:pt>
                      <c:pt idx="124">
                        <c:v>44326.291666666664</c:v>
                      </c:pt>
                      <c:pt idx="125">
                        <c:v>44326.302083333336</c:v>
                      </c:pt>
                      <c:pt idx="126">
                        <c:v>44326.3125</c:v>
                      </c:pt>
                      <c:pt idx="127">
                        <c:v>44326.322916666664</c:v>
                      </c:pt>
                      <c:pt idx="128">
                        <c:v>44326.333333333336</c:v>
                      </c:pt>
                      <c:pt idx="129">
                        <c:v>44326.34375</c:v>
                      </c:pt>
                      <c:pt idx="130">
                        <c:v>44326.354166666664</c:v>
                      </c:pt>
                      <c:pt idx="131">
                        <c:v>44326.364583333336</c:v>
                      </c:pt>
                      <c:pt idx="132">
                        <c:v>44326.375</c:v>
                      </c:pt>
                      <c:pt idx="133">
                        <c:v>44326.385416666664</c:v>
                      </c:pt>
                      <c:pt idx="134">
                        <c:v>44326.395833333336</c:v>
                      </c:pt>
                      <c:pt idx="135">
                        <c:v>44326.40625</c:v>
                      </c:pt>
                      <c:pt idx="136">
                        <c:v>44326.416666666664</c:v>
                      </c:pt>
                      <c:pt idx="137">
                        <c:v>44326.427083333336</c:v>
                      </c:pt>
                      <c:pt idx="138">
                        <c:v>44326.4375</c:v>
                      </c:pt>
                      <c:pt idx="139">
                        <c:v>44326.447916666664</c:v>
                      </c:pt>
                      <c:pt idx="140">
                        <c:v>44326.458333333336</c:v>
                      </c:pt>
                      <c:pt idx="141">
                        <c:v>44326.46875</c:v>
                      </c:pt>
                      <c:pt idx="142">
                        <c:v>44326.479166666664</c:v>
                      </c:pt>
                      <c:pt idx="143">
                        <c:v>44326.489583333336</c:v>
                      </c:pt>
                      <c:pt idx="144">
                        <c:v>44326.5</c:v>
                      </c:pt>
                      <c:pt idx="145">
                        <c:v>44326.510416666664</c:v>
                      </c:pt>
                      <c:pt idx="146">
                        <c:v>44326.520833333336</c:v>
                      </c:pt>
                      <c:pt idx="147">
                        <c:v>44326.53125</c:v>
                      </c:pt>
                      <c:pt idx="148">
                        <c:v>44326.541666666664</c:v>
                      </c:pt>
                      <c:pt idx="149">
                        <c:v>44326.552083333336</c:v>
                      </c:pt>
                      <c:pt idx="150">
                        <c:v>44326.5625</c:v>
                      </c:pt>
                      <c:pt idx="151">
                        <c:v>44326.572916666664</c:v>
                      </c:pt>
                      <c:pt idx="152">
                        <c:v>44326.583333333336</c:v>
                      </c:pt>
                      <c:pt idx="153">
                        <c:v>44326.59375</c:v>
                      </c:pt>
                      <c:pt idx="154">
                        <c:v>44326.604166666664</c:v>
                      </c:pt>
                      <c:pt idx="155">
                        <c:v>44326.614583333336</c:v>
                      </c:pt>
                      <c:pt idx="156">
                        <c:v>44326.625</c:v>
                      </c:pt>
                      <c:pt idx="157">
                        <c:v>44326.635416666664</c:v>
                      </c:pt>
                      <c:pt idx="158">
                        <c:v>44326.645833333336</c:v>
                      </c:pt>
                      <c:pt idx="159">
                        <c:v>44326.65625</c:v>
                      </c:pt>
                      <c:pt idx="160">
                        <c:v>44326.666666666664</c:v>
                      </c:pt>
                      <c:pt idx="161">
                        <c:v>44326.677083333336</c:v>
                      </c:pt>
                      <c:pt idx="162">
                        <c:v>44326.6875</c:v>
                      </c:pt>
                      <c:pt idx="163">
                        <c:v>44326.697916666664</c:v>
                      </c:pt>
                      <c:pt idx="164">
                        <c:v>44326.708333333336</c:v>
                      </c:pt>
                      <c:pt idx="165">
                        <c:v>44326.71875</c:v>
                      </c:pt>
                      <c:pt idx="166">
                        <c:v>44326.729166666664</c:v>
                      </c:pt>
                      <c:pt idx="167">
                        <c:v>44326.739583333336</c:v>
                      </c:pt>
                      <c:pt idx="168">
                        <c:v>44326.75</c:v>
                      </c:pt>
                      <c:pt idx="169">
                        <c:v>44326.760416666664</c:v>
                      </c:pt>
                      <c:pt idx="170">
                        <c:v>44326.770833333336</c:v>
                      </c:pt>
                      <c:pt idx="171">
                        <c:v>44326.78125</c:v>
                      </c:pt>
                      <c:pt idx="172">
                        <c:v>44326.791666666664</c:v>
                      </c:pt>
                      <c:pt idx="173">
                        <c:v>44326.802083333336</c:v>
                      </c:pt>
                      <c:pt idx="174">
                        <c:v>44326.8125</c:v>
                      </c:pt>
                      <c:pt idx="175">
                        <c:v>44326.822916666664</c:v>
                      </c:pt>
                      <c:pt idx="176">
                        <c:v>44326.833333333336</c:v>
                      </c:pt>
                      <c:pt idx="177">
                        <c:v>44326.84375</c:v>
                      </c:pt>
                      <c:pt idx="178">
                        <c:v>44326.854166666664</c:v>
                      </c:pt>
                      <c:pt idx="179">
                        <c:v>44326.864583333336</c:v>
                      </c:pt>
                      <c:pt idx="180">
                        <c:v>44326.875</c:v>
                      </c:pt>
                      <c:pt idx="181">
                        <c:v>44326.885416666664</c:v>
                      </c:pt>
                      <c:pt idx="182">
                        <c:v>44326.895833333336</c:v>
                      </c:pt>
                      <c:pt idx="183">
                        <c:v>44326.90625</c:v>
                      </c:pt>
                      <c:pt idx="184">
                        <c:v>44326.916666666664</c:v>
                      </c:pt>
                      <c:pt idx="185">
                        <c:v>44326.927083333336</c:v>
                      </c:pt>
                      <c:pt idx="186">
                        <c:v>44326.9375</c:v>
                      </c:pt>
                      <c:pt idx="187">
                        <c:v>44326.947916666664</c:v>
                      </c:pt>
                      <c:pt idx="188">
                        <c:v>44326.958333333336</c:v>
                      </c:pt>
                      <c:pt idx="189">
                        <c:v>44326.96875</c:v>
                      </c:pt>
                      <c:pt idx="190">
                        <c:v>44326.979166666664</c:v>
                      </c:pt>
                      <c:pt idx="191">
                        <c:v>44326.989583333336</c:v>
                      </c:pt>
                      <c:pt idx="192">
                        <c:v>44327</c:v>
                      </c:pt>
                      <c:pt idx="193">
                        <c:v>44327.010416666664</c:v>
                      </c:pt>
                      <c:pt idx="194">
                        <c:v>44327.020833333336</c:v>
                      </c:pt>
                      <c:pt idx="195">
                        <c:v>44327.03125</c:v>
                      </c:pt>
                      <c:pt idx="196">
                        <c:v>44327.041666666664</c:v>
                      </c:pt>
                      <c:pt idx="197">
                        <c:v>44327.052083333336</c:v>
                      </c:pt>
                      <c:pt idx="198">
                        <c:v>44327.0625</c:v>
                      </c:pt>
                      <c:pt idx="199">
                        <c:v>44327.072916666664</c:v>
                      </c:pt>
                      <c:pt idx="200">
                        <c:v>44327.083333333336</c:v>
                      </c:pt>
                      <c:pt idx="201">
                        <c:v>44327.09375</c:v>
                      </c:pt>
                      <c:pt idx="202">
                        <c:v>44327.104166666664</c:v>
                      </c:pt>
                      <c:pt idx="203">
                        <c:v>44327.114583333336</c:v>
                      </c:pt>
                      <c:pt idx="204">
                        <c:v>44327.125</c:v>
                      </c:pt>
                      <c:pt idx="205">
                        <c:v>44327.135416666664</c:v>
                      </c:pt>
                      <c:pt idx="206">
                        <c:v>44327.145833333336</c:v>
                      </c:pt>
                      <c:pt idx="207">
                        <c:v>44327.15625</c:v>
                      </c:pt>
                      <c:pt idx="208">
                        <c:v>44327.166666666664</c:v>
                      </c:pt>
                      <c:pt idx="209">
                        <c:v>44327.177083333336</c:v>
                      </c:pt>
                      <c:pt idx="210">
                        <c:v>44327.1875</c:v>
                      </c:pt>
                      <c:pt idx="211">
                        <c:v>44327.197916666664</c:v>
                      </c:pt>
                      <c:pt idx="212">
                        <c:v>44327.208333333336</c:v>
                      </c:pt>
                      <c:pt idx="213">
                        <c:v>44327.21875</c:v>
                      </c:pt>
                      <c:pt idx="214">
                        <c:v>44327.229166666664</c:v>
                      </c:pt>
                      <c:pt idx="215">
                        <c:v>44327.239583333336</c:v>
                      </c:pt>
                      <c:pt idx="216">
                        <c:v>44327.25</c:v>
                      </c:pt>
                      <c:pt idx="217">
                        <c:v>44327.260416666664</c:v>
                      </c:pt>
                      <c:pt idx="218">
                        <c:v>44327.270833333336</c:v>
                      </c:pt>
                      <c:pt idx="219">
                        <c:v>44327.28125</c:v>
                      </c:pt>
                      <c:pt idx="220">
                        <c:v>44327.291666666664</c:v>
                      </c:pt>
                      <c:pt idx="221">
                        <c:v>44327.302083333336</c:v>
                      </c:pt>
                      <c:pt idx="222">
                        <c:v>44327.3125</c:v>
                      </c:pt>
                      <c:pt idx="223">
                        <c:v>44327.322916666664</c:v>
                      </c:pt>
                      <c:pt idx="224">
                        <c:v>44327.333333333336</c:v>
                      </c:pt>
                      <c:pt idx="225">
                        <c:v>44327.34375</c:v>
                      </c:pt>
                      <c:pt idx="226">
                        <c:v>44327.354166666664</c:v>
                      </c:pt>
                      <c:pt idx="227">
                        <c:v>44327.364583333336</c:v>
                      </c:pt>
                      <c:pt idx="228">
                        <c:v>44327.375</c:v>
                      </c:pt>
                      <c:pt idx="229">
                        <c:v>44327.385416666664</c:v>
                      </c:pt>
                      <c:pt idx="230">
                        <c:v>44327.395833333336</c:v>
                      </c:pt>
                      <c:pt idx="231">
                        <c:v>44327.40625</c:v>
                      </c:pt>
                      <c:pt idx="232">
                        <c:v>44327.416666666664</c:v>
                      </c:pt>
                      <c:pt idx="233">
                        <c:v>44327.427083333336</c:v>
                      </c:pt>
                      <c:pt idx="234">
                        <c:v>44327.4375</c:v>
                      </c:pt>
                      <c:pt idx="235">
                        <c:v>44327.447916666664</c:v>
                      </c:pt>
                      <c:pt idx="236">
                        <c:v>44327.458333333336</c:v>
                      </c:pt>
                      <c:pt idx="237">
                        <c:v>44327.46875</c:v>
                      </c:pt>
                      <c:pt idx="238">
                        <c:v>44327.479166666664</c:v>
                      </c:pt>
                      <c:pt idx="239">
                        <c:v>44327.489583333336</c:v>
                      </c:pt>
                      <c:pt idx="240">
                        <c:v>44327.5</c:v>
                      </c:pt>
                      <c:pt idx="241">
                        <c:v>44327.510416666664</c:v>
                      </c:pt>
                      <c:pt idx="242">
                        <c:v>44327.520833333336</c:v>
                      </c:pt>
                      <c:pt idx="243">
                        <c:v>44327.53125</c:v>
                      </c:pt>
                      <c:pt idx="244">
                        <c:v>44327.541666666664</c:v>
                      </c:pt>
                      <c:pt idx="245">
                        <c:v>44327.552083333336</c:v>
                      </c:pt>
                      <c:pt idx="246">
                        <c:v>44327.5625</c:v>
                      </c:pt>
                      <c:pt idx="247">
                        <c:v>44327.572916666664</c:v>
                      </c:pt>
                      <c:pt idx="248">
                        <c:v>44327.583333333336</c:v>
                      </c:pt>
                      <c:pt idx="249">
                        <c:v>44327.59375</c:v>
                      </c:pt>
                      <c:pt idx="250">
                        <c:v>44327.604166666664</c:v>
                      </c:pt>
                      <c:pt idx="251">
                        <c:v>44327.614583333336</c:v>
                      </c:pt>
                      <c:pt idx="252">
                        <c:v>44327.625</c:v>
                      </c:pt>
                      <c:pt idx="253">
                        <c:v>44327.635416666664</c:v>
                      </c:pt>
                      <c:pt idx="254">
                        <c:v>44327.645833333336</c:v>
                      </c:pt>
                      <c:pt idx="255">
                        <c:v>44327.65625</c:v>
                      </c:pt>
                      <c:pt idx="256">
                        <c:v>44327.666666666664</c:v>
                      </c:pt>
                      <c:pt idx="257">
                        <c:v>44327.677083333336</c:v>
                      </c:pt>
                      <c:pt idx="258">
                        <c:v>44327.6875</c:v>
                      </c:pt>
                      <c:pt idx="259">
                        <c:v>44327.697916666664</c:v>
                      </c:pt>
                      <c:pt idx="260">
                        <c:v>44327.708333333336</c:v>
                      </c:pt>
                      <c:pt idx="261">
                        <c:v>44327.71875</c:v>
                      </c:pt>
                      <c:pt idx="262">
                        <c:v>44327.729166666664</c:v>
                      </c:pt>
                      <c:pt idx="263">
                        <c:v>44327.739583333336</c:v>
                      </c:pt>
                      <c:pt idx="264">
                        <c:v>44327.75</c:v>
                      </c:pt>
                      <c:pt idx="265">
                        <c:v>44327.760416666664</c:v>
                      </c:pt>
                      <c:pt idx="266">
                        <c:v>44327.770833333336</c:v>
                      </c:pt>
                      <c:pt idx="267">
                        <c:v>44327.78125</c:v>
                      </c:pt>
                      <c:pt idx="268">
                        <c:v>44327.791666666664</c:v>
                      </c:pt>
                      <c:pt idx="269">
                        <c:v>44327.802083333336</c:v>
                      </c:pt>
                      <c:pt idx="270">
                        <c:v>44327.8125</c:v>
                      </c:pt>
                      <c:pt idx="271">
                        <c:v>44327.822916666664</c:v>
                      </c:pt>
                      <c:pt idx="272">
                        <c:v>44327.833333333336</c:v>
                      </c:pt>
                      <c:pt idx="273">
                        <c:v>44327.84375</c:v>
                      </c:pt>
                      <c:pt idx="274">
                        <c:v>44327.854166666664</c:v>
                      </c:pt>
                      <c:pt idx="275">
                        <c:v>44327.864583333336</c:v>
                      </c:pt>
                      <c:pt idx="276">
                        <c:v>44327.875</c:v>
                      </c:pt>
                      <c:pt idx="277">
                        <c:v>44327.885416666664</c:v>
                      </c:pt>
                      <c:pt idx="278">
                        <c:v>44327.895833333336</c:v>
                      </c:pt>
                      <c:pt idx="279">
                        <c:v>44327.90625</c:v>
                      </c:pt>
                      <c:pt idx="280">
                        <c:v>44327.916666666664</c:v>
                      </c:pt>
                      <c:pt idx="281">
                        <c:v>44327.927083333336</c:v>
                      </c:pt>
                      <c:pt idx="282">
                        <c:v>44327.9375</c:v>
                      </c:pt>
                      <c:pt idx="283">
                        <c:v>44327.947916666664</c:v>
                      </c:pt>
                      <c:pt idx="284">
                        <c:v>44327.958333333336</c:v>
                      </c:pt>
                      <c:pt idx="285">
                        <c:v>44327.96875</c:v>
                      </c:pt>
                      <c:pt idx="286">
                        <c:v>44327.979166666664</c:v>
                      </c:pt>
                      <c:pt idx="287">
                        <c:v>44327.989583333336</c:v>
                      </c:pt>
                      <c:pt idx="288">
                        <c:v>44328</c:v>
                      </c:pt>
                      <c:pt idx="289">
                        <c:v>44328.010416666664</c:v>
                      </c:pt>
                      <c:pt idx="290">
                        <c:v>44328.020833333336</c:v>
                      </c:pt>
                      <c:pt idx="291">
                        <c:v>44328.03125</c:v>
                      </c:pt>
                      <c:pt idx="292">
                        <c:v>44328.041666666664</c:v>
                      </c:pt>
                      <c:pt idx="293">
                        <c:v>44328.052083333336</c:v>
                      </c:pt>
                      <c:pt idx="294">
                        <c:v>44328.0625</c:v>
                      </c:pt>
                      <c:pt idx="295">
                        <c:v>44328.072916666664</c:v>
                      </c:pt>
                      <c:pt idx="296">
                        <c:v>44328.083333333336</c:v>
                      </c:pt>
                      <c:pt idx="297">
                        <c:v>44328.09375</c:v>
                      </c:pt>
                      <c:pt idx="298">
                        <c:v>44328.104166666664</c:v>
                      </c:pt>
                      <c:pt idx="299">
                        <c:v>44328.114583333336</c:v>
                      </c:pt>
                      <c:pt idx="300">
                        <c:v>44328.125</c:v>
                      </c:pt>
                      <c:pt idx="301">
                        <c:v>44328.135416666664</c:v>
                      </c:pt>
                      <c:pt idx="302">
                        <c:v>44328.145833333336</c:v>
                      </c:pt>
                      <c:pt idx="303">
                        <c:v>44328.15625</c:v>
                      </c:pt>
                      <c:pt idx="304">
                        <c:v>44328.166666666664</c:v>
                      </c:pt>
                      <c:pt idx="305">
                        <c:v>44328.177083333336</c:v>
                      </c:pt>
                      <c:pt idx="306">
                        <c:v>44328.1875</c:v>
                      </c:pt>
                      <c:pt idx="307">
                        <c:v>44328.197916666664</c:v>
                      </c:pt>
                      <c:pt idx="308">
                        <c:v>44328.208333333336</c:v>
                      </c:pt>
                      <c:pt idx="309">
                        <c:v>44328.21875</c:v>
                      </c:pt>
                      <c:pt idx="310">
                        <c:v>44328.229166666664</c:v>
                      </c:pt>
                      <c:pt idx="311">
                        <c:v>44328.239583333336</c:v>
                      </c:pt>
                      <c:pt idx="312">
                        <c:v>44328.25</c:v>
                      </c:pt>
                      <c:pt idx="313">
                        <c:v>44328.260416666664</c:v>
                      </c:pt>
                      <c:pt idx="314">
                        <c:v>44328.270833333336</c:v>
                      </c:pt>
                      <c:pt idx="315">
                        <c:v>44328.28125</c:v>
                      </c:pt>
                      <c:pt idx="316">
                        <c:v>44328.291666666664</c:v>
                      </c:pt>
                      <c:pt idx="317">
                        <c:v>44328.302083333336</c:v>
                      </c:pt>
                      <c:pt idx="318">
                        <c:v>44328.3125</c:v>
                      </c:pt>
                      <c:pt idx="319">
                        <c:v>44328.322916666664</c:v>
                      </c:pt>
                      <c:pt idx="320">
                        <c:v>44328.333333333336</c:v>
                      </c:pt>
                      <c:pt idx="321">
                        <c:v>44328.34375</c:v>
                      </c:pt>
                      <c:pt idx="322">
                        <c:v>44328.354166666664</c:v>
                      </c:pt>
                      <c:pt idx="323">
                        <c:v>44328.364583333336</c:v>
                      </c:pt>
                      <c:pt idx="324">
                        <c:v>44328.375</c:v>
                      </c:pt>
                      <c:pt idx="325">
                        <c:v>44328.385416666664</c:v>
                      </c:pt>
                      <c:pt idx="326">
                        <c:v>44328.395833333336</c:v>
                      </c:pt>
                      <c:pt idx="327">
                        <c:v>44328.40625</c:v>
                      </c:pt>
                      <c:pt idx="328">
                        <c:v>44328.416666666664</c:v>
                      </c:pt>
                      <c:pt idx="329">
                        <c:v>44328.427083333336</c:v>
                      </c:pt>
                      <c:pt idx="330">
                        <c:v>44328.4375</c:v>
                      </c:pt>
                      <c:pt idx="331">
                        <c:v>44328.447916666664</c:v>
                      </c:pt>
                      <c:pt idx="332">
                        <c:v>44328.458333333336</c:v>
                      </c:pt>
                      <c:pt idx="333">
                        <c:v>44328.46875</c:v>
                      </c:pt>
                      <c:pt idx="334">
                        <c:v>44328.479166666664</c:v>
                      </c:pt>
                      <c:pt idx="335">
                        <c:v>44328.489583333336</c:v>
                      </c:pt>
                      <c:pt idx="336">
                        <c:v>44328.5</c:v>
                      </c:pt>
                      <c:pt idx="337">
                        <c:v>44328.510416666664</c:v>
                      </c:pt>
                      <c:pt idx="338">
                        <c:v>44328.520833333336</c:v>
                      </c:pt>
                      <c:pt idx="339">
                        <c:v>44328.53125</c:v>
                      </c:pt>
                      <c:pt idx="340">
                        <c:v>44328.541666666664</c:v>
                      </c:pt>
                      <c:pt idx="341">
                        <c:v>44328.552083333336</c:v>
                      </c:pt>
                      <c:pt idx="342">
                        <c:v>44328.5625</c:v>
                      </c:pt>
                      <c:pt idx="343">
                        <c:v>44328.572916666664</c:v>
                      </c:pt>
                      <c:pt idx="344">
                        <c:v>44328.583333333336</c:v>
                      </c:pt>
                      <c:pt idx="345">
                        <c:v>44328.59375</c:v>
                      </c:pt>
                      <c:pt idx="346">
                        <c:v>44328.604166666664</c:v>
                      </c:pt>
                      <c:pt idx="347">
                        <c:v>44328.614583333336</c:v>
                      </c:pt>
                      <c:pt idx="348">
                        <c:v>44328.625</c:v>
                      </c:pt>
                      <c:pt idx="349">
                        <c:v>44328.635416666664</c:v>
                      </c:pt>
                      <c:pt idx="350">
                        <c:v>44328.645833333336</c:v>
                      </c:pt>
                      <c:pt idx="351">
                        <c:v>44328.65625</c:v>
                      </c:pt>
                      <c:pt idx="352">
                        <c:v>44328.666666666664</c:v>
                      </c:pt>
                      <c:pt idx="353">
                        <c:v>44328.677083333336</c:v>
                      </c:pt>
                      <c:pt idx="354">
                        <c:v>44328.6875</c:v>
                      </c:pt>
                      <c:pt idx="355">
                        <c:v>44328.697916666664</c:v>
                      </c:pt>
                      <c:pt idx="356">
                        <c:v>44328.708333333336</c:v>
                      </c:pt>
                      <c:pt idx="357">
                        <c:v>44328.71875</c:v>
                      </c:pt>
                      <c:pt idx="358">
                        <c:v>44328.729166666664</c:v>
                      </c:pt>
                      <c:pt idx="359">
                        <c:v>44328.739583333336</c:v>
                      </c:pt>
                      <c:pt idx="360">
                        <c:v>44328.75</c:v>
                      </c:pt>
                      <c:pt idx="361">
                        <c:v>44328.760416666664</c:v>
                      </c:pt>
                      <c:pt idx="362">
                        <c:v>44328.770833333336</c:v>
                      </c:pt>
                      <c:pt idx="363">
                        <c:v>44328.78125</c:v>
                      </c:pt>
                      <c:pt idx="364">
                        <c:v>44328.791666666664</c:v>
                      </c:pt>
                      <c:pt idx="365">
                        <c:v>44328.802083333336</c:v>
                      </c:pt>
                      <c:pt idx="366">
                        <c:v>44328.8125</c:v>
                      </c:pt>
                      <c:pt idx="367">
                        <c:v>44328.822916666664</c:v>
                      </c:pt>
                      <c:pt idx="368">
                        <c:v>44328.833333333336</c:v>
                      </c:pt>
                      <c:pt idx="369">
                        <c:v>44328.84375</c:v>
                      </c:pt>
                      <c:pt idx="370">
                        <c:v>44328.854166666664</c:v>
                      </c:pt>
                      <c:pt idx="371">
                        <c:v>44328.864583333336</c:v>
                      </c:pt>
                      <c:pt idx="372">
                        <c:v>44328.875</c:v>
                      </c:pt>
                      <c:pt idx="373">
                        <c:v>44328.885416666664</c:v>
                      </c:pt>
                      <c:pt idx="374">
                        <c:v>44328.895833333336</c:v>
                      </c:pt>
                      <c:pt idx="375">
                        <c:v>44328.90625</c:v>
                      </c:pt>
                      <c:pt idx="376">
                        <c:v>44328.916666666664</c:v>
                      </c:pt>
                      <c:pt idx="377">
                        <c:v>44328.927083333336</c:v>
                      </c:pt>
                      <c:pt idx="378">
                        <c:v>44328.9375</c:v>
                      </c:pt>
                      <c:pt idx="379">
                        <c:v>44328.947916666664</c:v>
                      </c:pt>
                      <c:pt idx="380">
                        <c:v>44328.958333333336</c:v>
                      </c:pt>
                      <c:pt idx="381">
                        <c:v>44328.96875</c:v>
                      </c:pt>
                      <c:pt idx="382">
                        <c:v>44328.979166666664</c:v>
                      </c:pt>
                      <c:pt idx="383">
                        <c:v>44328.989583333336</c:v>
                      </c:pt>
                      <c:pt idx="384">
                        <c:v>44329</c:v>
                      </c:pt>
                      <c:pt idx="385">
                        <c:v>44329.010416666664</c:v>
                      </c:pt>
                      <c:pt idx="386">
                        <c:v>44329.020833333336</c:v>
                      </c:pt>
                      <c:pt idx="387">
                        <c:v>44329.03125</c:v>
                      </c:pt>
                      <c:pt idx="388">
                        <c:v>44329.041666666664</c:v>
                      </c:pt>
                      <c:pt idx="389">
                        <c:v>44329.052083333336</c:v>
                      </c:pt>
                      <c:pt idx="390">
                        <c:v>44329.0625</c:v>
                      </c:pt>
                      <c:pt idx="391">
                        <c:v>44329.072916666664</c:v>
                      </c:pt>
                      <c:pt idx="392">
                        <c:v>44329.083333333336</c:v>
                      </c:pt>
                      <c:pt idx="393">
                        <c:v>44329.09375</c:v>
                      </c:pt>
                      <c:pt idx="394">
                        <c:v>44329.104166666664</c:v>
                      </c:pt>
                      <c:pt idx="395">
                        <c:v>44329.114583333336</c:v>
                      </c:pt>
                      <c:pt idx="396">
                        <c:v>44329.125</c:v>
                      </c:pt>
                      <c:pt idx="397">
                        <c:v>44329.135416666664</c:v>
                      </c:pt>
                      <c:pt idx="398">
                        <c:v>44329.145833333336</c:v>
                      </c:pt>
                      <c:pt idx="399">
                        <c:v>44329.15625</c:v>
                      </c:pt>
                      <c:pt idx="400">
                        <c:v>44329.166666666664</c:v>
                      </c:pt>
                      <c:pt idx="401">
                        <c:v>44329.177083333336</c:v>
                      </c:pt>
                      <c:pt idx="402">
                        <c:v>44329.1875</c:v>
                      </c:pt>
                      <c:pt idx="403">
                        <c:v>44329.197916666664</c:v>
                      </c:pt>
                      <c:pt idx="404">
                        <c:v>44329.208333333336</c:v>
                      </c:pt>
                      <c:pt idx="405">
                        <c:v>44329.21875</c:v>
                      </c:pt>
                      <c:pt idx="406">
                        <c:v>44329.229166666664</c:v>
                      </c:pt>
                      <c:pt idx="407">
                        <c:v>44329.239583333336</c:v>
                      </c:pt>
                      <c:pt idx="408">
                        <c:v>44329.25</c:v>
                      </c:pt>
                      <c:pt idx="409">
                        <c:v>44329.260416666664</c:v>
                      </c:pt>
                      <c:pt idx="410">
                        <c:v>44329.270833333336</c:v>
                      </c:pt>
                      <c:pt idx="411">
                        <c:v>44329.28125</c:v>
                      </c:pt>
                      <c:pt idx="412">
                        <c:v>44329.291666666664</c:v>
                      </c:pt>
                      <c:pt idx="413">
                        <c:v>44329.302083333336</c:v>
                      </c:pt>
                      <c:pt idx="414">
                        <c:v>44329.3125</c:v>
                      </c:pt>
                      <c:pt idx="415">
                        <c:v>44329.322916666664</c:v>
                      </c:pt>
                      <c:pt idx="416">
                        <c:v>44329.333333333336</c:v>
                      </c:pt>
                      <c:pt idx="417">
                        <c:v>44329.34375</c:v>
                      </c:pt>
                      <c:pt idx="418">
                        <c:v>44329.354166666664</c:v>
                      </c:pt>
                      <c:pt idx="419">
                        <c:v>44329.364583333336</c:v>
                      </c:pt>
                      <c:pt idx="420">
                        <c:v>44329.375</c:v>
                      </c:pt>
                      <c:pt idx="421">
                        <c:v>44329.385416666664</c:v>
                      </c:pt>
                      <c:pt idx="422">
                        <c:v>44329.395833333336</c:v>
                      </c:pt>
                      <c:pt idx="423">
                        <c:v>44329.40625</c:v>
                      </c:pt>
                      <c:pt idx="424">
                        <c:v>44329.416666666664</c:v>
                      </c:pt>
                      <c:pt idx="425">
                        <c:v>44329.427083333336</c:v>
                      </c:pt>
                      <c:pt idx="426">
                        <c:v>44329.4375</c:v>
                      </c:pt>
                      <c:pt idx="427">
                        <c:v>44329.447916666664</c:v>
                      </c:pt>
                      <c:pt idx="428">
                        <c:v>44329.458333333336</c:v>
                      </c:pt>
                      <c:pt idx="429">
                        <c:v>44329.46875</c:v>
                      </c:pt>
                      <c:pt idx="430">
                        <c:v>44329.479166666664</c:v>
                      </c:pt>
                      <c:pt idx="431">
                        <c:v>44329.489583333336</c:v>
                      </c:pt>
                      <c:pt idx="432">
                        <c:v>44329.5</c:v>
                      </c:pt>
                      <c:pt idx="433">
                        <c:v>44329.510416666664</c:v>
                      </c:pt>
                      <c:pt idx="434">
                        <c:v>44329.520833333336</c:v>
                      </c:pt>
                      <c:pt idx="435">
                        <c:v>44329.53125</c:v>
                      </c:pt>
                      <c:pt idx="436">
                        <c:v>44329.541666666664</c:v>
                      </c:pt>
                      <c:pt idx="437">
                        <c:v>44329.552083333336</c:v>
                      </c:pt>
                      <c:pt idx="438">
                        <c:v>44329.5625</c:v>
                      </c:pt>
                      <c:pt idx="439">
                        <c:v>44329.572916666664</c:v>
                      </c:pt>
                      <c:pt idx="440">
                        <c:v>44329.583333333336</c:v>
                      </c:pt>
                      <c:pt idx="441">
                        <c:v>44329.59375</c:v>
                      </c:pt>
                      <c:pt idx="442">
                        <c:v>44329.604166666664</c:v>
                      </c:pt>
                      <c:pt idx="443">
                        <c:v>44329.614583333336</c:v>
                      </c:pt>
                      <c:pt idx="444">
                        <c:v>44329.625</c:v>
                      </c:pt>
                      <c:pt idx="445">
                        <c:v>44329.635416666664</c:v>
                      </c:pt>
                      <c:pt idx="446">
                        <c:v>44329.645833333336</c:v>
                      </c:pt>
                      <c:pt idx="447">
                        <c:v>44329.65625</c:v>
                      </c:pt>
                      <c:pt idx="448">
                        <c:v>44329.666666666664</c:v>
                      </c:pt>
                      <c:pt idx="449">
                        <c:v>44329.677083333336</c:v>
                      </c:pt>
                      <c:pt idx="450">
                        <c:v>44329.6875</c:v>
                      </c:pt>
                      <c:pt idx="451">
                        <c:v>44329.697916666664</c:v>
                      </c:pt>
                      <c:pt idx="452">
                        <c:v>44329.708333333336</c:v>
                      </c:pt>
                      <c:pt idx="453">
                        <c:v>44329.71875</c:v>
                      </c:pt>
                      <c:pt idx="454">
                        <c:v>44329.729166666664</c:v>
                      </c:pt>
                      <c:pt idx="455">
                        <c:v>44329.739583333336</c:v>
                      </c:pt>
                      <c:pt idx="456">
                        <c:v>44329.75</c:v>
                      </c:pt>
                      <c:pt idx="457">
                        <c:v>44329.760416666664</c:v>
                      </c:pt>
                      <c:pt idx="458">
                        <c:v>44329.770833333336</c:v>
                      </c:pt>
                      <c:pt idx="459">
                        <c:v>44329.78125</c:v>
                      </c:pt>
                      <c:pt idx="460">
                        <c:v>44329.791666666664</c:v>
                      </c:pt>
                      <c:pt idx="461">
                        <c:v>44329.802083333336</c:v>
                      </c:pt>
                      <c:pt idx="462">
                        <c:v>44329.8125</c:v>
                      </c:pt>
                      <c:pt idx="463">
                        <c:v>44329.822916666664</c:v>
                      </c:pt>
                      <c:pt idx="464">
                        <c:v>44329.833333333336</c:v>
                      </c:pt>
                      <c:pt idx="465">
                        <c:v>44329.84375</c:v>
                      </c:pt>
                      <c:pt idx="466">
                        <c:v>44329.854166666664</c:v>
                      </c:pt>
                      <c:pt idx="467">
                        <c:v>44329.864583333336</c:v>
                      </c:pt>
                      <c:pt idx="468">
                        <c:v>44329.875</c:v>
                      </c:pt>
                      <c:pt idx="469">
                        <c:v>44329.885416666664</c:v>
                      </c:pt>
                      <c:pt idx="470">
                        <c:v>44329.895833333336</c:v>
                      </c:pt>
                      <c:pt idx="471">
                        <c:v>44329.90625</c:v>
                      </c:pt>
                      <c:pt idx="472">
                        <c:v>44329.916666666664</c:v>
                      </c:pt>
                      <c:pt idx="473">
                        <c:v>44329.927083333336</c:v>
                      </c:pt>
                      <c:pt idx="474">
                        <c:v>44329.9375</c:v>
                      </c:pt>
                      <c:pt idx="475">
                        <c:v>44329.947916666664</c:v>
                      </c:pt>
                      <c:pt idx="476">
                        <c:v>44329.958333333336</c:v>
                      </c:pt>
                      <c:pt idx="477">
                        <c:v>44329.96875</c:v>
                      </c:pt>
                      <c:pt idx="478">
                        <c:v>44329.979166666664</c:v>
                      </c:pt>
                      <c:pt idx="479">
                        <c:v>44329.989583333336</c:v>
                      </c:pt>
                      <c:pt idx="480">
                        <c:v>44330</c:v>
                      </c:pt>
                      <c:pt idx="481">
                        <c:v>44330.010416666664</c:v>
                      </c:pt>
                      <c:pt idx="482">
                        <c:v>44330.020833333336</c:v>
                      </c:pt>
                      <c:pt idx="483">
                        <c:v>44330.03125</c:v>
                      </c:pt>
                      <c:pt idx="484">
                        <c:v>44330.041666666664</c:v>
                      </c:pt>
                      <c:pt idx="485">
                        <c:v>44330.052083333336</c:v>
                      </c:pt>
                      <c:pt idx="486">
                        <c:v>44330.0625</c:v>
                      </c:pt>
                      <c:pt idx="487">
                        <c:v>44330.072916666664</c:v>
                      </c:pt>
                      <c:pt idx="488">
                        <c:v>44330.083333333336</c:v>
                      </c:pt>
                      <c:pt idx="489">
                        <c:v>44330.09375</c:v>
                      </c:pt>
                      <c:pt idx="490">
                        <c:v>44330.104166666664</c:v>
                      </c:pt>
                      <c:pt idx="491">
                        <c:v>44330.114583333336</c:v>
                      </c:pt>
                      <c:pt idx="492">
                        <c:v>44330.125</c:v>
                      </c:pt>
                      <c:pt idx="493">
                        <c:v>44330.135416666664</c:v>
                      </c:pt>
                      <c:pt idx="494">
                        <c:v>44330.145833333336</c:v>
                      </c:pt>
                      <c:pt idx="495">
                        <c:v>44330.15625</c:v>
                      </c:pt>
                      <c:pt idx="496">
                        <c:v>44330.166666666664</c:v>
                      </c:pt>
                      <c:pt idx="497">
                        <c:v>44330.177083333336</c:v>
                      </c:pt>
                      <c:pt idx="498">
                        <c:v>44330.1875</c:v>
                      </c:pt>
                      <c:pt idx="499">
                        <c:v>44330.197916666664</c:v>
                      </c:pt>
                      <c:pt idx="500">
                        <c:v>44330.208333333336</c:v>
                      </c:pt>
                      <c:pt idx="501">
                        <c:v>44330.21875</c:v>
                      </c:pt>
                      <c:pt idx="502">
                        <c:v>44330.229166666664</c:v>
                      </c:pt>
                      <c:pt idx="503">
                        <c:v>44330.239583333336</c:v>
                      </c:pt>
                      <c:pt idx="504">
                        <c:v>44330.25</c:v>
                      </c:pt>
                      <c:pt idx="505">
                        <c:v>44330.260416666664</c:v>
                      </c:pt>
                      <c:pt idx="506">
                        <c:v>44330.270833333336</c:v>
                      </c:pt>
                      <c:pt idx="507">
                        <c:v>44330.28125</c:v>
                      </c:pt>
                      <c:pt idx="508">
                        <c:v>44330.291666666664</c:v>
                      </c:pt>
                      <c:pt idx="509">
                        <c:v>44330.302083333336</c:v>
                      </c:pt>
                      <c:pt idx="510">
                        <c:v>44330.3125</c:v>
                      </c:pt>
                      <c:pt idx="511">
                        <c:v>44330.322916666664</c:v>
                      </c:pt>
                      <c:pt idx="512">
                        <c:v>44330.333333333336</c:v>
                      </c:pt>
                      <c:pt idx="513">
                        <c:v>44330.34375</c:v>
                      </c:pt>
                      <c:pt idx="514">
                        <c:v>44330.354166666664</c:v>
                      </c:pt>
                      <c:pt idx="515">
                        <c:v>44330.364583333336</c:v>
                      </c:pt>
                      <c:pt idx="516">
                        <c:v>44330.375</c:v>
                      </c:pt>
                      <c:pt idx="517">
                        <c:v>44330.385416666664</c:v>
                      </c:pt>
                      <c:pt idx="518">
                        <c:v>44330.395833333336</c:v>
                      </c:pt>
                      <c:pt idx="519">
                        <c:v>44330.40625</c:v>
                      </c:pt>
                      <c:pt idx="520">
                        <c:v>44330.416666666664</c:v>
                      </c:pt>
                      <c:pt idx="521">
                        <c:v>44330.427083333336</c:v>
                      </c:pt>
                      <c:pt idx="522">
                        <c:v>44330.4375</c:v>
                      </c:pt>
                      <c:pt idx="523">
                        <c:v>44330.447916666664</c:v>
                      </c:pt>
                      <c:pt idx="524">
                        <c:v>44330.458333333336</c:v>
                      </c:pt>
                      <c:pt idx="525">
                        <c:v>44330.46875</c:v>
                      </c:pt>
                      <c:pt idx="526">
                        <c:v>44330.479166666664</c:v>
                      </c:pt>
                      <c:pt idx="527">
                        <c:v>44330.489583333336</c:v>
                      </c:pt>
                      <c:pt idx="528">
                        <c:v>44330.5</c:v>
                      </c:pt>
                      <c:pt idx="529">
                        <c:v>44330.510416666664</c:v>
                      </c:pt>
                      <c:pt idx="530">
                        <c:v>44330.520833333336</c:v>
                      </c:pt>
                      <c:pt idx="531">
                        <c:v>44330.53125</c:v>
                      </c:pt>
                      <c:pt idx="532">
                        <c:v>44330.541666666664</c:v>
                      </c:pt>
                      <c:pt idx="533">
                        <c:v>44330.552083333336</c:v>
                      </c:pt>
                      <c:pt idx="534">
                        <c:v>44330.5625</c:v>
                      </c:pt>
                      <c:pt idx="535">
                        <c:v>44330.572916666664</c:v>
                      </c:pt>
                      <c:pt idx="536">
                        <c:v>44330.583333333336</c:v>
                      </c:pt>
                      <c:pt idx="537">
                        <c:v>44330.59375</c:v>
                      </c:pt>
                      <c:pt idx="538">
                        <c:v>44330.604166666664</c:v>
                      </c:pt>
                      <c:pt idx="539">
                        <c:v>44330.614583333336</c:v>
                      </c:pt>
                      <c:pt idx="540">
                        <c:v>44330.625</c:v>
                      </c:pt>
                      <c:pt idx="541">
                        <c:v>44330.635416666664</c:v>
                      </c:pt>
                      <c:pt idx="542">
                        <c:v>44330.645833333336</c:v>
                      </c:pt>
                      <c:pt idx="543">
                        <c:v>44330.65625</c:v>
                      </c:pt>
                      <c:pt idx="544">
                        <c:v>44330.666666666664</c:v>
                      </c:pt>
                      <c:pt idx="545">
                        <c:v>44330.677083333336</c:v>
                      </c:pt>
                      <c:pt idx="546">
                        <c:v>44330.6875</c:v>
                      </c:pt>
                      <c:pt idx="547">
                        <c:v>44330.697916666664</c:v>
                      </c:pt>
                      <c:pt idx="548">
                        <c:v>44330.708333333336</c:v>
                      </c:pt>
                      <c:pt idx="549">
                        <c:v>44330.71875</c:v>
                      </c:pt>
                      <c:pt idx="550">
                        <c:v>44330.729166666664</c:v>
                      </c:pt>
                      <c:pt idx="551">
                        <c:v>44330.739583333336</c:v>
                      </c:pt>
                      <c:pt idx="552">
                        <c:v>44330.75</c:v>
                      </c:pt>
                      <c:pt idx="553">
                        <c:v>44330.760416666664</c:v>
                      </c:pt>
                      <c:pt idx="554">
                        <c:v>44330.770833333336</c:v>
                      </c:pt>
                      <c:pt idx="555">
                        <c:v>44330.78125</c:v>
                      </c:pt>
                      <c:pt idx="556">
                        <c:v>44330.791666666664</c:v>
                      </c:pt>
                      <c:pt idx="557">
                        <c:v>44330.802083333336</c:v>
                      </c:pt>
                      <c:pt idx="558">
                        <c:v>44330.8125</c:v>
                      </c:pt>
                      <c:pt idx="559">
                        <c:v>44330.822916666664</c:v>
                      </c:pt>
                      <c:pt idx="560">
                        <c:v>44330.833333333336</c:v>
                      </c:pt>
                      <c:pt idx="561">
                        <c:v>44330.84375</c:v>
                      </c:pt>
                      <c:pt idx="562">
                        <c:v>44330.854166666664</c:v>
                      </c:pt>
                      <c:pt idx="563">
                        <c:v>44330.864583333336</c:v>
                      </c:pt>
                      <c:pt idx="564">
                        <c:v>44330.875</c:v>
                      </c:pt>
                      <c:pt idx="565">
                        <c:v>44330.885416666664</c:v>
                      </c:pt>
                      <c:pt idx="566">
                        <c:v>44330.895833333336</c:v>
                      </c:pt>
                      <c:pt idx="567">
                        <c:v>44330.90625</c:v>
                      </c:pt>
                      <c:pt idx="568">
                        <c:v>44330.916666666664</c:v>
                      </c:pt>
                      <c:pt idx="569">
                        <c:v>44330.927083333336</c:v>
                      </c:pt>
                      <c:pt idx="570">
                        <c:v>44330.9375</c:v>
                      </c:pt>
                      <c:pt idx="571">
                        <c:v>44330.947916666664</c:v>
                      </c:pt>
                      <c:pt idx="572">
                        <c:v>44330.958333333336</c:v>
                      </c:pt>
                      <c:pt idx="573">
                        <c:v>44330.96875</c:v>
                      </c:pt>
                      <c:pt idx="574">
                        <c:v>44330.979166666664</c:v>
                      </c:pt>
                      <c:pt idx="575">
                        <c:v>44330.989583333336</c:v>
                      </c:pt>
                      <c:pt idx="576">
                        <c:v>44331</c:v>
                      </c:pt>
                      <c:pt idx="577">
                        <c:v>44331.010416666664</c:v>
                      </c:pt>
                      <c:pt idx="578">
                        <c:v>44331.020833333336</c:v>
                      </c:pt>
                      <c:pt idx="579">
                        <c:v>44331.03125</c:v>
                      </c:pt>
                      <c:pt idx="580">
                        <c:v>44331.041666666664</c:v>
                      </c:pt>
                      <c:pt idx="581">
                        <c:v>44331.052083333336</c:v>
                      </c:pt>
                      <c:pt idx="582">
                        <c:v>44331.0625</c:v>
                      </c:pt>
                      <c:pt idx="583">
                        <c:v>44331.072916666664</c:v>
                      </c:pt>
                      <c:pt idx="584">
                        <c:v>44331.083333333336</c:v>
                      </c:pt>
                      <c:pt idx="585">
                        <c:v>44331.09375</c:v>
                      </c:pt>
                      <c:pt idx="586">
                        <c:v>44331.104166666664</c:v>
                      </c:pt>
                      <c:pt idx="587">
                        <c:v>44331.114583333336</c:v>
                      </c:pt>
                      <c:pt idx="588">
                        <c:v>44331.125</c:v>
                      </c:pt>
                      <c:pt idx="589">
                        <c:v>44331.135416666664</c:v>
                      </c:pt>
                      <c:pt idx="590">
                        <c:v>44331.145833333336</c:v>
                      </c:pt>
                      <c:pt idx="591">
                        <c:v>44331.15625</c:v>
                      </c:pt>
                      <c:pt idx="592">
                        <c:v>44331.166666666664</c:v>
                      </c:pt>
                      <c:pt idx="593">
                        <c:v>44331.177083333336</c:v>
                      </c:pt>
                      <c:pt idx="594">
                        <c:v>44331.1875</c:v>
                      </c:pt>
                      <c:pt idx="595">
                        <c:v>44331.197916666664</c:v>
                      </c:pt>
                      <c:pt idx="596">
                        <c:v>44331.208333333336</c:v>
                      </c:pt>
                      <c:pt idx="597">
                        <c:v>44331.21875</c:v>
                      </c:pt>
                      <c:pt idx="598">
                        <c:v>44331.229166666664</c:v>
                      </c:pt>
                      <c:pt idx="599">
                        <c:v>44331.239583333336</c:v>
                      </c:pt>
                      <c:pt idx="600">
                        <c:v>44331.25</c:v>
                      </c:pt>
                      <c:pt idx="601">
                        <c:v>44331.260416666664</c:v>
                      </c:pt>
                      <c:pt idx="602">
                        <c:v>44331.270833333336</c:v>
                      </c:pt>
                      <c:pt idx="603">
                        <c:v>44331.28125</c:v>
                      </c:pt>
                      <c:pt idx="604">
                        <c:v>44331.291666666664</c:v>
                      </c:pt>
                      <c:pt idx="605">
                        <c:v>44331.302083333336</c:v>
                      </c:pt>
                      <c:pt idx="606">
                        <c:v>44331.3125</c:v>
                      </c:pt>
                      <c:pt idx="607">
                        <c:v>44331.322916666664</c:v>
                      </c:pt>
                      <c:pt idx="608">
                        <c:v>44331.333333333336</c:v>
                      </c:pt>
                      <c:pt idx="609">
                        <c:v>44331.34375</c:v>
                      </c:pt>
                      <c:pt idx="610">
                        <c:v>44331.354166666664</c:v>
                      </c:pt>
                      <c:pt idx="611">
                        <c:v>44331.364583333336</c:v>
                      </c:pt>
                      <c:pt idx="612">
                        <c:v>44331.375</c:v>
                      </c:pt>
                      <c:pt idx="613">
                        <c:v>44331.385416666664</c:v>
                      </c:pt>
                      <c:pt idx="614">
                        <c:v>44331.395833333336</c:v>
                      </c:pt>
                      <c:pt idx="615">
                        <c:v>44331.40625</c:v>
                      </c:pt>
                      <c:pt idx="616">
                        <c:v>44331.416666666664</c:v>
                      </c:pt>
                      <c:pt idx="617">
                        <c:v>44331.427083333336</c:v>
                      </c:pt>
                      <c:pt idx="618">
                        <c:v>44331.4375</c:v>
                      </c:pt>
                      <c:pt idx="619">
                        <c:v>44331.447916666664</c:v>
                      </c:pt>
                      <c:pt idx="620">
                        <c:v>44331.458333333336</c:v>
                      </c:pt>
                      <c:pt idx="621">
                        <c:v>44331.46875</c:v>
                      </c:pt>
                      <c:pt idx="622">
                        <c:v>44331.479166666664</c:v>
                      </c:pt>
                      <c:pt idx="623">
                        <c:v>44331.489583333336</c:v>
                      </c:pt>
                      <c:pt idx="624">
                        <c:v>44331.5</c:v>
                      </c:pt>
                      <c:pt idx="625">
                        <c:v>44331.510416666664</c:v>
                      </c:pt>
                      <c:pt idx="626">
                        <c:v>44331.520833333336</c:v>
                      </c:pt>
                      <c:pt idx="627">
                        <c:v>44331.53125</c:v>
                      </c:pt>
                      <c:pt idx="628">
                        <c:v>44331.541666666664</c:v>
                      </c:pt>
                      <c:pt idx="629">
                        <c:v>44331.552083333336</c:v>
                      </c:pt>
                      <c:pt idx="630">
                        <c:v>44331.5625</c:v>
                      </c:pt>
                      <c:pt idx="631">
                        <c:v>44331.572916666664</c:v>
                      </c:pt>
                      <c:pt idx="632">
                        <c:v>44331.583333333336</c:v>
                      </c:pt>
                      <c:pt idx="633">
                        <c:v>44331.59375</c:v>
                      </c:pt>
                      <c:pt idx="634">
                        <c:v>44331.604166666664</c:v>
                      </c:pt>
                      <c:pt idx="635">
                        <c:v>44331.614583333336</c:v>
                      </c:pt>
                      <c:pt idx="636">
                        <c:v>44331.625</c:v>
                      </c:pt>
                      <c:pt idx="637">
                        <c:v>44331.635416666664</c:v>
                      </c:pt>
                      <c:pt idx="638">
                        <c:v>44331.645833333336</c:v>
                      </c:pt>
                      <c:pt idx="639">
                        <c:v>44331.65625</c:v>
                      </c:pt>
                      <c:pt idx="640">
                        <c:v>44331.666666666664</c:v>
                      </c:pt>
                      <c:pt idx="641">
                        <c:v>44331.677083333336</c:v>
                      </c:pt>
                      <c:pt idx="642">
                        <c:v>44331.6875</c:v>
                      </c:pt>
                      <c:pt idx="643">
                        <c:v>44331.697916666664</c:v>
                      </c:pt>
                      <c:pt idx="644">
                        <c:v>44331.708333333336</c:v>
                      </c:pt>
                      <c:pt idx="645">
                        <c:v>44331.71875</c:v>
                      </c:pt>
                      <c:pt idx="646">
                        <c:v>44331.729166666664</c:v>
                      </c:pt>
                      <c:pt idx="647">
                        <c:v>44331.739583333336</c:v>
                      </c:pt>
                      <c:pt idx="648">
                        <c:v>44331.75</c:v>
                      </c:pt>
                      <c:pt idx="649">
                        <c:v>44331.760416666664</c:v>
                      </c:pt>
                      <c:pt idx="650">
                        <c:v>44331.770833333336</c:v>
                      </c:pt>
                      <c:pt idx="651">
                        <c:v>44331.78125</c:v>
                      </c:pt>
                      <c:pt idx="652">
                        <c:v>44331.791666666664</c:v>
                      </c:pt>
                      <c:pt idx="653">
                        <c:v>44331.802083333336</c:v>
                      </c:pt>
                      <c:pt idx="654">
                        <c:v>44331.8125</c:v>
                      </c:pt>
                      <c:pt idx="655">
                        <c:v>44331.822916666664</c:v>
                      </c:pt>
                      <c:pt idx="656">
                        <c:v>44331.833333333336</c:v>
                      </c:pt>
                      <c:pt idx="657">
                        <c:v>44331.84375</c:v>
                      </c:pt>
                      <c:pt idx="658">
                        <c:v>44331.854166666664</c:v>
                      </c:pt>
                      <c:pt idx="659">
                        <c:v>44331.864583333336</c:v>
                      </c:pt>
                      <c:pt idx="660">
                        <c:v>44331.875</c:v>
                      </c:pt>
                      <c:pt idx="661">
                        <c:v>44331.885416666664</c:v>
                      </c:pt>
                      <c:pt idx="662">
                        <c:v>44331.895833333336</c:v>
                      </c:pt>
                      <c:pt idx="663">
                        <c:v>44331.90625</c:v>
                      </c:pt>
                      <c:pt idx="664">
                        <c:v>44331.916666666664</c:v>
                      </c:pt>
                      <c:pt idx="665">
                        <c:v>44331.927083333336</c:v>
                      </c:pt>
                      <c:pt idx="666">
                        <c:v>44331.9375</c:v>
                      </c:pt>
                      <c:pt idx="667">
                        <c:v>44331.947916666664</c:v>
                      </c:pt>
                      <c:pt idx="668">
                        <c:v>44331.958333333336</c:v>
                      </c:pt>
                      <c:pt idx="669">
                        <c:v>44331.96875</c:v>
                      </c:pt>
                      <c:pt idx="670">
                        <c:v>44331.979166666664</c:v>
                      </c:pt>
                      <c:pt idx="671">
                        <c:v>44331.989583333336</c:v>
                      </c:pt>
                      <c:pt idx="672">
                        <c:v>44332</c:v>
                      </c:pt>
                      <c:pt idx="673">
                        <c:v>44332.010416666664</c:v>
                      </c:pt>
                      <c:pt idx="674">
                        <c:v>44332.020833333336</c:v>
                      </c:pt>
                      <c:pt idx="675">
                        <c:v>44332.03125</c:v>
                      </c:pt>
                      <c:pt idx="676">
                        <c:v>44332.041666666664</c:v>
                      </c:pt>
                      <c:pt idx="677">
                        <c:v>44332.052083333336</c:v>
                      </c:pt>
                      <c:pt idx="678">
                        <c:v>44332.0625</c:v>
                      </c:pt>
                      <c:pt idx="679">
                        <c:v>44332.072916666664</c:v>
                      </c:pt>
                      <c:pt idx="680">
                        <c:v>44332.083333333336</c:v>
                      </c:pt>
                      <c:pt idx="681">
                        <c:v>44332.09375</c:v>
                      </c:pt>
                      <c:pt idx="682">
                        <c:v>44332.104166666664</c:v>
                      </c:pt>
                      <c:pt idx="683">
                        <c:v>44332.114583333336</c:v>
                      </c:pt>
                      <c:pt idx="684">
                        <c:v>44332.125</c:v>
                      </c:pt>
                      <c:pt idx="685">
                        <c:v>44332.135416666664</c:v>
                      </c:pt>
                      <c:pt idx="686">
                        <c:v>44332.145833333336</c:v>
                      </c:pt>
                      <c:pt idx="687">
                        <c:v>44332.15625</c:v>
                      </c:pt>
                      <c:pt idx="688">
                        <c:v>44332.166666666664</c:v>
                      </c:pt>
                      <c:pt idx="689">
                        <c:v>44332.177083333336</c:v>
                      </c:pt>
                      <c:pt idx="690">
                        <c:v>44332.1875</c:v>
                      </c:pt>
                      <c:pt idx="691">
                        <c:v>44332.197916666664</c:v>
                      </c:pt>
                      <c:pt idx="692">
                        <c:v>44332.208333333336</c:v>
                      </c:pt>
                      <c:pt idx="693">
                        <c:v>44332.21875</c:v>
                      </c:pt>
                      <c:pt idx="694">
                        <c:v>44332.229166666664</c:v>
                      </c:pt>
                      <c:pt idx="695">
                        <c:v>44332.239583333336</c:v>
                      </c:pt>
                      <c:pt idx="696">
                        <c:v>44332.25</c:v>
                      </c:pt>
                      <c:pt idx="697">
                        <c:v>44332.260416666664</c:v>
                      </c:pt>
                      <c:pt idx="698">
                        <c:v>44332.270833333336</c:v>
                      </c:pt>
                      <c:pt idx="699">
                        <c:v>44332.28125</c:v>
                      </c:pt>
                      <c:pt idx="700">
                        <c:v>44332.291666666664</c:v>
                      </c:pt>
                      <c:pt idx="701">
                        <c:v>44332.302083333336</c:v>
                      </c:pt>
                      <c:pt idx="702">
                        <c:v>44332.3125</c:v>
                      </c:pt>
                      <c:pt idx="703">
                        <c:v>44332.322916666664</c:v>
                      </c:pt>
                      <c:pt idx="704">
                        <c:v>44332.333333333336</c:v>
                      </c:pt>
                      <c:pt idx="705">
                        <c:v>44332.34375</c:v>
                      </c:pt>
                      <c:pt idx="706">
                        <c:v>44332.354166666664</c:v>
                      </c:pt>
                      <c:pt idx="707">
                        <c:v>44332.364583333336</c:v>
                      </c:pt>
                      <c:pt idx="708">
                        <c:v>44332.375</c:v>
                      </c:pt>
                      <c:pt idx="709">
                        <c:v>44332.385416666664</c:v>
                      </c:pt>
                      <c:pt idx="710">
                        <c:v>44332.395833333336</c:v>
                      </c:pt>
                      <c:pt idx="711">
                        <c:v>44332.40625</c:v>
                      </c:pt>
                      <c:pt idx="712">
                        <c:v>44332.416666666664</c:v>
                      </c:pt>
                      <c:pt idx="713">
                        <c:v>44332.427083333336</c:v>
                      </c:pt>
                      <c:pt idx="714">
                        <c:v>44332.4375</c:v>
                      </c:pt>
                      <c:pt idx="715">
                        <c:v>44332.447916666664</c:v>
                      </c:pt>
                      <c:pt idx="716">
                        <c:v>44332.458333333336</c:v>
                      </c:pt>
                      <c:pt idx="717">
                        <c:v>44332.46875</c:v>
                      </c:pt>
                      <c:pt idx="718">
                        <c:v>44332.479166666664</c:v>
                      </c:pt>
                      <c:pt idx="719">
                        <c:v>44332.489583333336</c:v>
                      </c:pt>
                      <c:pt idx="720">
                        <c:v>44332.5</c:v>
                      </c:pt>
                      <c:pt idx="721">
                        <c:v>44332.510416666664</c:v>
                      </c:pt>
                      <c:pt idx="722">
                        <c:v>44332.520833333336</c:v>
                      </c:pt>
                      <c:pt idx="723">
                        <c:v>44332.53125</c:v>
                      </c:pt>
                      <c:pt idx="724">
                        <c:v>44332.541666666664</c:v>
                      </c:pt>
                      <c:pt idx="725">
                        <c:v>44332.552083333336</c:v>
                      </c:pt>
                      <c:pt idx="726">
                        <c:v>44332.5625</c:v>
                      </c:pt>
                      <c:pt idx="727">
                        <c:v>44332.572916666664</c:v>
                      </c:pt>
                      <c:pt idx="728">
                        <c:v>44332.583333333336</c:v>
                      </c:pt>
                      <c:pt idx="729">
                        <c:v>44332.59375</c:v>
                      </c:pt>
                      <c:pt idx="730">
                        <c:v>44332.604166666664</c:v>
                      </c:pt>
                      <c:pt idx="731">
                        <c:v>44332.614583333336</c:v>
                      </c:pt>
                      <c:pt idx="732">
                        <c:v>44332.625</c:v>
                      </c:pt>
                      <c:pt idx="733">
                        <c:v>44332.635416666664</c:v>
                      </c:pt>
                      <c:pt idx="734">
                        <c:v>44332.645833333336</c:v>
                      </c:pt>
                      <c:pt idx="735">
                        <c:v>44332.65625</c:v>
                      </c:pt>
                      <c:pt idx="736">
                        <c:v>44332.666666666664</c:v>
                      </c:pt>
                      <c:pt idx="737">
                        <c:v>44332.677083333336</c:v>
                      </c:pt>
                      <c:pt idx="738">
                        <c:v>44332.6875</c:v>
                      </c:pt>
                      <c:pt idx="739">
                        <c:v>44332.697916666664</c:v>
                      </c:pt>
                      <c:pt idx="740">
                        <c:v>44332.708333333336</c:v>
                      </c:pt>
                      <c:pt idx="741">
                        <c:v>44332.71875</c:v>
                      </c:pt>
                      <c:pt idx="742">
                        <c:v>44332.729166666664</c:v>
                      </c:pt>
                      <c:pt idx="743">
                        <c:v>44332.739583333336</c:v>
                      </c:pt>
                      <c:pt idx="744">
                        <c:v>44332.75</c:v>
                      </c:pt>
                      <c:pt idx="745">
                        <c:v>44332.760416666664</c:v>
                      </c:pt>
                      <c:pt idx="746">
                        <c:v>44332.770833333336</c:v>
                      </c:pt>
                      <c:pt idx="747">
                        <c:v>44332.78125</c:v>
                      </c:pt>
                      <c:pt idx="748">
                        <c:v>44332.791666666664</c:v>
                      </c:pt>
                      <c:pt idx="749">
                        <c:v>44332.802083333336</c:v>
                      </c:pt>
                      <c:pt idx="750">
                        <c:v>44332.8125</c:v>
                      </c:pt>
                      <c:pt idx="751">
                        <c:v>44332.822916666664</c:v>
                      </c:pt>
                      <c:pt idx="752">
                        <c:v>44332.833333333336</c:v>
                      </c:pt>
                      <c:pt idx="753">
                        <c:v>44332.84375</c:v>
                      </c:pt>
                      <c:pt idx="754">
                        <c:v>44332.854166666664</c:v>
                      </c:pt>
                      <c:pt idx="755">
                        <c:v>44332.864583333336</c:v>
                      </c:pt>
                      <c:pt idx="756">
                        <c:v>44332.875</c:v>
                      </c:pt>
                      <c:pt idx="757">
                        <c:v>44332.885416666664</c:v>
                      </c:pt>
                      <c:pt idx="758">
                        <c:v>44332.895833333336</c:v>
                      </c:pt>
                      <c:pt idx="759">
                        <c:v>44332.90625</c:v>
                      </c:pt>
                      <c:pt idx="760">
                        <c:v>44332.916666666664</c:v>
                      </c:pt>
                      <c:pt idx="761">
                        <c:v>44332.927083333336</c:v>
                      </c:pt>
                      <c:pt idx="762">
                        <c:v>44332.9375</c:v>
                      </c:pt>
                      <c:pt idx="763">
                        <c:v>44332.947916666664</c:v>
                      </c:pt>
                      <c:pt idx="764">
                        <c:v>44332.958333333336</c:v>
                      </c:pt>
                      <c:pt idx="765">
                        <c:v>44332.96875</c:v>
                      </c:pt>
                      <c:pt idx="766">
                        <c:v>44332.979166666664</c:v>
                      </c:pt>
                      <c:pt idx="767">
                        <c:v>44332.989583333336</c:v>
                      </c:pt>
                      <c:pt idx="768">
                        <c:v>44333</c:v>
                      </c:pt>
                      <c:pt idx="769">
                        <c:v>44333.010416666664</c:v>
                      </c:pt>
                      <c:pt idx="770">
                        <c:v>44333.020833333336</c:v>
                      </c:pt>
                      <c:pt idx="771">
                        <c:v>44333.03125</c:v>
                      </c:pt>
                      <c:pt idx="772">
                        <c:v>44333.041666666664</c:v>
                      </c:pt>
                      <c:pt idx="773">
                        <c:v>44333.052083333336</c:v>
                      </c:pt>
                      <c:pt idx="774">
                        <c:v>44333.0625</c:v>
                      </c:pt>
                      <c:pt idx="775">
                        <c:v>44333.072916666664</c:v>
                      </c:pt>
                      <c:pt idx="776">
                        <c:v>44333.083333333336</c:v>
                      </c:pt>
                      <c:pt idx="777">
                        <c:v>44333.09375</c:v>
                      </c:pt>
                      <c:pt idx="778">
                        <c:v>44333.104166666664</c:v>
                      </c:pt>
                      <c:pt idx="779">
                        <c:v>44333.114583333336</c:v>
                      </c:pt>
                      <c:pt idx="780">
                        <c:v>44333.125</c:v>
                      </c:pt>
                      <c:pt idx="781">
                        <c:v>44333.135416666664</c:v>
                      </c:pt>
                      <c:pt idx="782">
                        <c:v>44333.145833333336</c:v>
                      </c:pt>
                      <c:pt idx="783">
                        <c:v>44333.15625</c:v>
                      </c:pt>
                      <c:pt idx="784">
                        <c:v>44333.166666666664</c:v>
                      </c:pt>
                      <c:pt idx="785">
                        <c:v>44333.177083333336</c:v>
                      </c:pt>
                      <c:pt idx="786">
                        <c:v>44333.1875</c:v>
                      </c:pt>
                      <c:pt idx="787">
                        <c:v>44333.197916666664</c:v>
                      </c:pt>
                      <c:pt idx="788">
                        <c:v>44333.208333333336</c:v>
                      </c:pt>
                      <c:pt idx="789">
                        <c:v>44333.21875</c:v>
                      </c:pt>
                      <c:pt idx="790">
                        <c:v>44333.229166666664</c:v>
                      </c:pt>
                      <c:pt idx="791">
                        <c:v>44333.239583333336</c:v>
                      </c:pt>
                      <c:pt idx="792">
                        <c:v>44333.25</c:v>
                      </c:pt>
                      <c:pt idx="793">
                        <c:v>44333.260416666664</c:v>
                      </c:pt>
                      <c:pt idx="794">
                        <c:v>44333.270833333336</c:v>
                      </c:pt>
                      <c:pt idx="795">
                        <c:v>44333.28125</c:v>
                      </c:pt>
                      <c:pt idx="796">
                        <c:v>44333.291666666664</c:v>
                      </c:pt>
                      <c:pt idx="797">
                        <c:v>44333.302083333336</c:v>
                      </c:pt>
                      <c:pt idx="798">
                        <c:v>44333.3125</c:v>
                      </c:pt>
                      <c:pt idx="799">
                        <c:v>44333.322916666664</c:v>
                      </c:pt>
                      <c:pt idx="800">
                        <c:v>44333.333333333336</c:v>
                      </c:pt>
                      <c:pt idx="801">
                        <c:v>44333.34375</c:v>
                      </c:pt>
                      <c:pt idx="802">
                        <c:v>44333.354166666664</c:v>
                      </c:pt>
                      <c:pt idx="803">
                        <c:v>44333.364583333336</c:v>
                      </c:pt>
                      <c:pt idx="804">
                        <c:v>44333.375</c:v>
                      </c:pt>
                      <c:pt idx="805">
                        <c:v>44333.385416666664</c:v>
                      </c:pt>
                      <c:pt idx="806">
                        <c:v>44333.395833333336</c:v>
                      </c:pt>
                      <c:pt idx="807">
                        <c:v>44333.40625</c:v>
                      </c:pt>
                      <c:pt idx="808">
                        <c:v>44333.416666666664</c:v>
                      </c:pt>
                      <c:pt idx="809">
                        <c:v>44333.427083333336</c:v>
                      </c:pt>
                      <c:pt idx="810">
                        <c:v>44333.4375</c:v>
                      </c:pt>
                      <c:pt idx="811">
                        <c:v>44333.447916666664</c:v>
                      </c:pt>
                      <c:pt idx="812">
                        <c:v>44333.458333333336</c:v>
                      </c:pt>
                      <c:pt idx="813">
                        <c:v>44333.46875</c:v>
                      </c:pt>
                      <c:pt idx="814">
                        <c:v>44333.479166666664</c:v>
                      </c:pt>
                      <c:pt idx="815">
                        <c:v>44333.489583333336</c:v>
                      </c:pt>
                      <c:pt idx="816">
                        <c:v>44333.5</c:v>
                      </c:pt>
                      <c:pt idx="817">
                        <c:v>44333.510416666664</c:v>
                      </c:pt>
                      <c:pt idx="818">
                        <c:v>44333.520833333336</c:v>
                      </c:pt>
                      <c:pt idx="819">
                        <c:v>44333.53125</c:v>
                      </c:pt>
                      <c:pt idx="820">
                        <c:v>44333.541666666664</c:v>
                      </c:pt>
                      <c:pt idx="821">
                        <c:v>44333.552083333336</c:v>
                      </c:pt>
                      <c:pt idx="822">
                        <c:v>44333.5625</c:v>
                      </c:pt>
                      <c:pt idx="823">
                        <c:v>44333.572916666664</c:v>
                      </c:pt>
                      <c:pt idx="824">
                        <c:v>44333.583333333336</c:v>
                      </c:pt>
                      <c:pt idx="825">
                        <c:v>44333.59375</c:v>
                      </c:pt>
                      <c:pt idx="826">
                        <c:v>44333.604166666664</c:v>
                      </c:pt>
                      <c:pt idx="827">
                        <c:v>44333.614583333336</c:v>
                      </c:pt>
                      <c:pt idx="828">
                        <c:v>44333.625</c:v>
                      </c:pt>
                      <c:pt idx="829">
                        <c:v>44333.635416666664</c:v>
                      </c:pt>
                      <c:pt idx="830">
                        <c:v>44333.645833333336</c:v>
                      </c:pt>
                      <c:pt idx="831">
                        <c:v>44333.65625</c:v>
                      </c:pt>
                      <c:pt idx="832">
                        <c:v>44333.666666666664</c:v>
                      </c:pt>
                      <c:pt idx="833">
                        <c:v>44333.677083333336</c:v>
                      </c:pt>
                      <c:pt idx="834">
                        <c:v>44333.6875</c:v>
                      </c:pt>
                      <c:pt idx="835">
                        <c:v>44333.697916666664</c:v>
                      </c:pt>
                      <c:pt idx="836">
                        <c:v>44333.708333333336</c:v>
                      </c:pt>
                      <c:pt idx="837">
                        <c:v>44333.71875</c:v>
                      </c:pt>
                      <c:pt idx="838">
                        <c:v>44333.729166666664</c:v>
                      </c:pt>
                      <c:pt idx="839">
                        <c:v>44333.739583333336</c:v>
                      </c:pt>
                      <c:pt idx="840">
                        <c:v>44333.75</c:v>
                      </c:pt>
                      <c:pt idx="841">
                        <c:v>44333.760416666664</c:v>
                      </c:pt>
                      <c:pt idx="842">
                        <c:v>44333.770833333336</c:v>
                      </c:pt>
                      <c:pt idx="843">
                        <c:v>44333.78125</c:v>
                      </c:pt>
                      <c:pt idx="844">
                        <c:v>44333.791666666664</c:v>
                      </c:pt>
                      <c:pt idx="845">
                        <c:v>44333.802083333336</c:v>
                      </c:pt>
                      <c:pt idx="846">
                        <c:v>44333.8125</c:v>
                      </c:pt>
                      <c:pt idx="847">
                        <c:v>44333.822916666664</c:v>
                      </c:pt>
                      <c:pt idx="848">
                        <c:v>44333.833333333336</c:v>
                      </c:pt>
                      <c:pt idx="849">
                        <c:v>44333.84375</c:v>
                      </c:pt>
                      <c:pt idx="850">
                        <c:v>44333.854166666664</c:v>
                      </c:pt>
                      <c:pt idx="851">
                        <c:v>44333.864583333336</c:v>
                      </c:pt>
                      <c:pt idx="852">
                        <c:v>44333.875</c:v>
                      </c:pt>
                      <c:pt idx="853">
                        <c:v>44333.885416666664</c:v>
                      </c:pt>
                      <c:pt idx="854">
                        <c:v>44333.895833333336</c:v>
                      </c:pt>
                      <c:pt idx="855">
                        <c:v>44333.90625</c:v>
                      </c:pt>
                      <c:pt idx="856">
                        <c:v>44333.916666666664</c:v>
                      </c:pt>
                      <c:pt idx="857">
                        <c:v>44333.927083333336</c:v>
                      </c:pt>
                      <c:pt idx="858">
                        <c:v>44333.9375</c:v>
                      </c:pt>
                      <c:pt idx="859">
                        <c:v>44333.947916666664</c:v>
                      </c:pt>
                      <c:pt idx="860">
                        <c:v>44333.958333333336</c:v>
                      </c:pt>
                      <c:pt idx="861">
                        <c:v>44333.96875</c:v>
                      </c:pt>
                      <c:pt idx="862">
                        <c:v>44333.979166666664</c:v>
                      </c:pt>
                      <c:pt idx="863">
                        <c:v>44333.989583333336</c:v>
                      </c:pt>
                      <c:pt idx="864">
                        <c:v>44334</c:v>
                      </c:pt>
                      <c:pt idx="865">
                        <c:v>44334.010416666664</c:v>
                      </c:pt>
                      <c:pt idx="866">
                        <c:v>44334.020833333336</c:v>
                      </c:pt>
                      <c:pt idx="867">
                        <c:v>44334.03125</c:v>
                      </c:pt>
                      <c:pt idx="868">
                        <c:v>44334.041666666664</c:v>
                      </c:pt>
                      <c:pt idx="869">
                        <c:v>44334.052083333336</c:v>
                      </c:pt>
                      <c:pt idx="870">
                        <c:v>44334.0625</c:v>
                      </c:pt>
                      <c:pt idx="871">
                        <c:v>44334.072916666664</c:v>
                      </c:pt>
                      <c:pt idx="872">
                        <c:v>44334.083333333336</c:v>
                      </c:pt>
                      <c:pt idx="873">
                        <c:v>44334.09375</c:v>
                      </c:pt>
                      <c:pt idx="874">
                        <c:v>44334.104166666664</c:v>
                      </c:pt>
                      <c:pt idx="875">
                        <c:v>44334.114583333336</c:v>
                      </c:pt>
                      <c:pt idx="876">
                        <c:v>44334.125</c:v>
                      </c:pt>
                      <c:pt idx="877">
                        <c:v>44334.135416666664</c:v>
                      </c:pt>
                      <c:pt idx="878">
                        <c:v>44334.145833333336</c:v>
                      </c:pt>
                      <c:pt idx="879">
                        <c:v>44334.15625</c:v>
                      </c:pt>
                      <c:pt idx="880">
                        <c:v>44334.166666666664</c:v>
                      </c:pt>
                      <c:pt idx="881">
                        <c:v>44334.177083333336</c:v>
                      </c:pt>
                      <c:pt idx="882">
                        <c:v>44334.1875</c:v>
                      </c:pt>
                      <c:pt idx="883">
                        <c:v>44334.197916666664</c:v>
                      </c:pt>
                      <c:pt idx="884">
                        <c:v>44334.208333333336</c:v>
                      </c:pt>
                      <c:pt idx="885">
                        <c:v>44334.21875</c:v>
                      </c:pt>
                      <c:pt idx="886">
                        <c:v>44334.229166666664</c:v>
                      </c:pt>
                      <c:pt idx="887">
                        <c:v>44334.239583333336</c:v>
                      </c:pt>
                      <c:pt idx="888">
                        <c:v>44334.25</c:v>
                      </c:pt>
                      <c:pt idx="889">
                        <c:v>44334.260416666664</c:v>
                      </c:pt>
                      <c:pt idx="890">
                        <c:v>44334.270833333336</c:v>
                      </c:pt>
                      <c:pt idx="891">
                        <c:v>44334.28125</c:v>
                      </c:pt>
                      <c:pt idx="892">
                        <c:v>44334.291666666664</c:v>
                      </c:pt>
                      <c:pt idx="893">
                        <c:v>44334.302083333336</c:v>
                      </c:pt>
                      <c:pt idx="894">
                        <c:v>44334.3125</c:v>
                      </c:pt>
                      <c:pt idx="895">
                        <c:v>44334.322916666664</c:v>
                      </c:pt>
                      <c:pt idx="896">
                        <c:v>44334.333333333336</c:v>
                      </c:pt>
                      <c:pt idx="897">
                        <c:v>44334.34375</c:v>
                      </c:pt>
                      <c:pt idx="898">
                        <c:v>44334.354166666664</c:v>
                      </c:pt>
                      <c:pt idx="899">
                        <c:v>44334.364583333336</c:v>
                      </c:pt>
                      <c:pt idx="900">
                        <c:v>44334.375</c:v>
                      </c:pt>
                      <c:pt idx="901">
                        <c:v>44334.385416666664</c:v>
                      </c:pt>
                      <c:pt idx="902">
                        <c:v>44334.395833333336</c:v>
                      </c:pt>
                      <c:pt idx="903">
                        <c:v>44334.40625</c:v>
                      </c:pt>
                      <c:pt idx="904">
                        <c:v>44334.416666666664</c:v>
                      </c:pt>
                      <c:pt idx="905">
                        <c:v>44334.427083333336</c:v>
                      </c:pt>
                      <c:pt idx="906">
                        <c:v>44334.4375</c:v>
                      </c:pt>
                      <c:pt idx="907">
                        <c:v>44334.447916666664</c:v>
                      </c:pt>
                      <c:pt idx="908">
                        <c:v>44334.458333333336</c:v>
                      </c:pt>
                      <c:pt idx="909">
                        <c:v>44334.46875</c:v>
                      </c:pt>
                      <c:pt idx="910">
                        <c:v>44334.479166666664</c:v>
                      </c:pt>
                      <c:pt idx="911">
                        <c:v>44334.489583333336</c:v>
                      </c:pt>
                      <c:pt idx="912">
                        <c:v>44334.5</c:v>
                      </c:pt>
                      <c:pt idx="913">
                        <c:v>44334.510416666664</c:v>
                      </c:pt>
                      <c:pt idx="914">
                        <c:v>44334.520833333336</c:v>
                      </c:pt>
                      <c:pt idx="915">
                        <c:v>44334.53125</c:v>
                      </c:pt>
                      <c:pt idx="916">
                        <c:v>44334.541666666664</c:v>
                      </c:pt>
                      <c:pt idx="917">
                        <c:v>44334.552083333336</c:v>
                      </c:pt>
                      <c:pt idx="918">
                        <c:v>44334.5625</c:v>
                      </c:pt>
                      <c:pt idx="919">
                        <c:v>44334.572916666664</c:v>
                      </c:pt>
                      <c:pt idx="920">
                        <c:v>44334.583333333336</c:v>
                      </c:pt>
                      <c:pt idx="921">
                        <c:v>44334.59375</c:v>
                      </c:pt>
                      <c:pt idx="922">
                        <c:v>44334.604166666664</c:v>
                      </c:pt>
                      <c:pt idx="923">
                        <c:v>44334.614583333336</c:v>
                      </c:pt>
                      <c:pt idx="924">
                        <c:v>44334.625</c:v>
                      </c:pt>
                      <c:pt idx="925">
                        <c:v>44334.635416666664</c:v>
                      </c:pt>
                      <c:pt idx="926">
                        <c:v>44334.645833333336</c:v>
                      </c:pt>
                      <c:pt idx="927">
                        <c:v>44334.65625</c:v>
                      </c:pt>
                      <c:pt idx="928">
                        <c:v>44334.666666666664</c:v>
                      </c:pt>
                      <c:pt idx="929">
                        <c:v>44334.677083333336</c:v>
                      </c:pt>
                      <c:pt idx="930">
                        <c:v>44334.6875</c:v>
                      </c:pt>
                      <c:pt idx="931">
                        <c:v>44334.697916666664</c:v>
                      </c:pt>
                      <c:pt idx="932">
                        <c:v>44334.708333333336</c:v>
                      </c:pt>
                      <c:pt idx="933">
                        <c:v>44334.71875</c:v>
                      </c:pt>
                      <c:pt idx="934">
                        <c:v>44334.729166666664</c:v>
                      </c:pt>
                      <c:pt idx="935">
                        <c:v>44334.739583333336</c:v>
                      </c:pt>
                      <c:pt idx="936">
                        <c:v>44334.75</c:v>
                      </c:pt>
                      <c:pt idx="937">
                        <c:v>44334.760416666664</c:v>
                      </c:pt>
                      <c:pt idx="938">
                        <c:v>44334.770833333336</c:v>
                      </c:pt>
                      <c:pt idx="939">
                        <c:v>44334.78125</c:v>
                      </c:pt>
                      <c:pt idx="940">
                        <c:v>44334.791666666664</c:v>
                      </c:pt>
                      <c:pt idx="941">
                        <c:v>44334.802083333336</c:v>
                      </c:pt>
                      <c:pt idx="942">
                        <c:v>44334.8125</c:v>
                      </c:pt>
                      <c:pt idx="943">
                        <c:v>44334.822916666664</c:v>
                      </c:pt>
                      <c:pt idx="944">
                        <c:v>44334.833333333336</c:v>
                      </c:pt>
                      <c:pt idx="945">
                        <c:v>44334.84375</c:v>
                      </c:pt>
                      <c:pt idx="946">
                        <c:v>44334.854166666664</c:v>
                      </c:pt>
                      <c:pt idx="947">
                        <c:v>44334.864583333336</c:v>
                      </c:pt>
                      <c:pt idx="948">
                        <c:v>44334.875</c:v>
                      </c:pt>
                      <c:pt idx="949">
                        <c:v>44334.885416666664</c:v>
                      </c:pt>
                      <c:pt idx="950">
                        <c:v>44334.895833333336</c:v>
                      </c:pt>
                      <c:pt idx="951">
                        <c:v>44334.90625</c:v>
                      </c:pt>
                      <c:pt idx="952">
                        <c:v>44334.916666666664</c:v>
                      </c:pt>
                      <c:pt idx="953">
                        <c:v>44334.927083333336</c:v>
                      </c:pt>
                      <c:pt idx="954">
                        <c:v>44334.9375</c:v>
                      </c:pt>
                      <c:pt idx="955">
                        <c:v>44334.947916666664</c:v>
                      </c:pt>
                      <c:pt idx="956">
                        <c:v>44334.958333333336</c:v>
                      </c:pt>
                      <c:pt idx="957">
                        <c:v>44334.96875</c:v>
                      </c:pt>
                      <c:pt idx="958">
                        <c:v>44334.979166666664</c:v>
                      </c:pt>
                      <c:pt idx="959">
                        <c:v>44334.989583333336</c:v>
                      </c:pt>
                      <c:pt idx="960">
                        <c:v>44335</c:v>
                      </c:pt>
                      <c:pt idx="961">
                        <c:v>44335.010416666664</c:v>
                      </c:pt>
                      <c:pt idx="962">
                        <c:v>44335.020833333336</c:v>
                      </c:pt>
                      <c:pt idx="963">
                        <c:v>44335.03125</c:v>
                      </c:pt>
                      <c:pt idx="964">
                        <c:v>44335.041666666664</c:v>
                      </c:pt>
                      <c:pt idx="965">
                        <c:v>44335.052083333336</c:v>
                      </c:pt>
                      <c:pt idx="966">
                        <c:v>44335.0625</c:v>
                      </c:pt>
                      <c:pt idx="967">
                        <c:v>44335.072916666664</c:v>
                      </c:pt>
                      <c:pt idx="968">
                        <c:v>44335.083333333336</c:v>
                      </c:pt>
                      <c:pt idx="969">
                        <c:v>44335.09375</c:v>
                      </c:pt>
                      <c:pt idx="970">
                        <c:v>44335.104166666664</c:v>
                      </c:pt>
                      <c:pt idx="971">
                        <c:v>44335.114583333336</c:v>
                      </c:pt>
                      <c:pt idx="972">
                        <c:v>44335.125</c:v>
                      </c:pt>
                      <c:pt idx="973">
                        <c:v>44335.135416666664</c:v>
                      </c:pt>
                      <c:pt idx="974">
                        <c:v>44335.145833333336</c:v>
                      </c:pt>
                      <c:pt idx="975">
                        <c:v>44335.15625</c:v>
                      </c:pt>
                      <c:pt idx="976">
                        <c:v>44335.166666666664</c:v>
                      </c:pt>
                      <c:pt idx="977">
                        <c:v>44335.177083333336</c:v>
                      </c:pt>
                      <c:pt idx="978">
                        <c:v>44335.1875</c:v>
                      </c:pt>
                      <c:pt idx="979">
                        <c:v>44335.197916666664</c:v>
                      </c:pt>
                      <c:pt idx="980">
                        <c:v>44335.208333333336</c:v>
                      </c:pt>
                      <c:pt idx="981">
                        <c:v>44335.21875</c:v>
                      </c:pt>
                      <c:pt idx="982">
                        <c:v>44335.229166666664</c:v>
                      </c:pt>
                      <c:pt idx="983">
                        <c:v>44335.239583333336</c:v>
                      </c:pt>
                      <c:pt idx="984">
                        <c:v>44335.25</c:v>
                      </c:pt>
                      <c:pt idx="985">
                        <c:v>44335.260416666664</c:v>
                      </c:pt>
                      <c:pt idx="986">
                        <c:v>44335.270833333336</c:v>
                      </c:pt>
                      <c:pt idx="987">
                        <c:v>44335.28125</c:v>
                      </c:pt>
                      <c:pt idx="988">
                        <c:v>44335.291666666664</c:v>
                      </c:pt>
                      <c:pt idx="989">
                        <c:v>44335.302083333336</c:v>
                      </c:pt>
                      <c:pt idx="990">
                        <c:v>44335.3125</c:v>
                      </c:pt>
                      <c:pt idx="991">
                        <c:v>44335.322916666664</c:v>
                      </c:pt>
                      <c:pt idx="992">
                        <c:v>44335.333333333336</c:v>
                      </c:pt>
                      <c:pt idx="993">
                        <c:v>44335.34375</c:v>
                      </c:pt>
                      <c:pt idx="994">
                        <c:v>44335.354166666664</c:v>
                      </c:pt>
                      <c:pt idx="995">
                        <c:v>44335.364583333336</c:v>
                      </c:pt>
                      <c:pt idx="996">
                        <c:v>44335.375</c:v>
                      </c:pt>
                      <c:pt idx="997">
                        <c:v>44335.385416666664</c:v>
                      </c:pt>
                      <c:pt idx="998">
                        <c:v>44335.395833333336</c:v>
                      </c:pt>
                      <c:pt idx="999">
                        <c:v>44335.40625</c:v>
                      </c:pt>
                      <c:pt idx="1000">
                        <c:v>44335.416666666664</c:v>
                      </c:pt>
                      <c:pt idx="1001">
                        <c:v>44335.427083333336</c:v>
                      </c:pt>
                      <c:pt idx="1002">
                        <c:v>44335.4375</c:v>
                      </c:pt>
                      <c:pt idx="1003">
                        <c:v>44335.447916666664</c:v>
                      </c:pt>
                      <c:pt idx="1004">
                        <c:v>44335.458333333336</c:v>
                      </c:pt>
                      <c:pt idx="1005">
                        <c:v>44335.46875</c:v>
                      </c:pt>
                      <c:pt idx="1006">
                        <c:v>44335.479166666664</c:v>
                      </c:pt>
                      <c:pt idx="1007">
                        <c:v>44335.489583333336</c:v>
                      </c:pt>
                      <c:pt idx="1008">
                        <c:v>44335.5</c:v>
                      </c:pt>
                      <c:pt idx="1009">
                        <c:v>44335.510416666664</c:v>
                      </c:pt>
                      <c:pt idx="1010">
                        <c:v>44335.520833333336</c:v>
                      </c:pt>
                      <c:pt idx="1011">
                        <c:v>44335.53125</c:v>
                      </c:pt>
                      <c:pt idx="1012">
                        <c:v>44335.541666666664</c:v>
                      </c:pt>
                      <c:pt idx="1013">
                        <c:v>44335.552083333336</c:v>
                      </c:pt>
                      <c:pt idx="1014">
                        <c:v>44335.5625</c:v>
                      </c:pt>
                      <c:pt idx="1015">
                        <c:v>44335.572916666664</c:v>
                      </c:pt>
                      <c:pt idx="1016">
                        <c:v>44335.583333333336</c:v>
                      </c:pt>
                      <c:pt idx="1017">
                        <c:v>44335.59375</c:v>
                      </c:pt>
                      <c:pt idx="1018">
                        <c:v>44335.604166666664</c:v>
                      </c:pt>
                      <c:pt idx="1019">
                        <c:v>44335.614583333336</c:v>
                      </c:pt>
                      <c:pt idx="1020">
                        <c:v>44335.625</c:v>
                      </c:pt>
                      <c:pt idx="1021">
                        <c:v>44335.635416666664</c:v>
                      </c:pt>
                      <c:pt idx="1022">
                        <c:v>44335.645833333336</c:v>
                      </c:pt>
                      <c:pt idx="1023">
                        <c:v>44335.65625</c:v>
                      </c:pt>
                      <c:pt idx="1024">
                        <c:v>44335.666666666664</c:v>
                      </c:pt>
                      <c:pt idx="1025">
                        <c:v>44335.677083333336</c:v>
                      </c:pt>
                      <c:pt idx="1026">
                        <c:v>44335.6875</c:v>
                      </c:pt>
                      <c:pt idx="1027">
                        <c:v>44335.697916666664</c:v>
                      </c:pt>
                      <c:pt idx="1028">
                        <c:v>44335.708333333336</c:v>
                      </c:pt>
                      <c:pt idx="1029">
                        <c:v>44335.71875</c:v>
                      </c:pt>
                      <c:pt idx="1030">
                        <c:v>44335.729166666664</c:v>
                      </c:pt>
                      <c:pt idx="1031">
                        <c:v>44335.739583333336</c:v>
                      </c:pt>
                      <c:pt idx="1032">
                        <c:v>44335.75</c:v>
                      </c:pt>
                      <c:pt idx="1033">
                        <c:v>44335.760416666664</c:v>
                      </c:pt>
                      <c:pt idx="1034">
                        <c:v>44335.770833333336</c:v>
                      </c:pt>
                      <c:pt idx="1035">
                        <c:v>44335.78125</c:v>
                      </c:pt>
                      <c:pt idx="1036">
                        <c:v>44335.791666666664</c:v>
                      </c:pt>
                      <c:pt idx="1037">
                        <c:v>44335.802083333336</c:v>
                      </c:pt>
                      <c:pt idx="1038">
                        <c:v>44335.8125</c:v>
                      </c:pt>
                      <c:pt idx="1039">
                        <c:v>44335.822916666664</c:v>
                      </c:pt>
                      <c:pt idx="1040">
                        <c:v>44335.833333333336</c:v>
                      </c:pt>
                      <c:pt idx="1041">
                        <c:v>44335.84375</c:v>
                      </c:pt>
                      <c:pt idx="1042">
                        <c:v>44335.854166666664</c:v>
                      </c:pt>
                      <c:pt idx="1043">
                        <c:v>44335.864583333336</c:v>
                      </c:pt>
                      <c:pt idx="1044">
                        <c:v>44335.875</c:v>
                      </c:pt>
                      <c:pt idx="1045">
                        <c:v>44335.885416666664</c:v>
                      </c:pt>
                      <c:pt idx="1046">
                        <c:v>44335.895833333336</c:v>
                      </c:pt>
                      <c:pt idx="1047">
                        <c:v>44335.90625</c:v>
                      </c:pt>
                      <c:pt idx="1048">
                        <c:v>44335.916666666664</c:v>
                      </c:pt>
                      <c:pt idx="1049">
                        <c:v>44335.927083333336</c:v>
                      </c:pt>
                      <c:pt idx="1050">
                        <c:v>44335.9375</c:v>
                      </c:pt>
                      <c:pt idx="1051">
                        <c:v>44335.947916666664</c:v>
                      </c:pt>
                      <c:pt idx="1052">
                        <c:v>44335.958333333336</c:v>
                      </c:pt>
                      <c:pt idx="1053">
                        <c:v>44335.96875</c:v>
                      </c:pt>
                      <c:pt idx="1054">
                        <c:v>44335.979166666664</c:v>
                      </c:pt>
                      <c:pt idx="1055">
                        <c:v>44335.989583333336</c:v>
                      </c:pt>
                      <c:pt idx="1056">
                        <c:v>44336</c:v>
                      </c:pt>
                      <c:pt idx="1057">
                        <c:v>44336.010416666664</c:v>
                      </c:pt>
                      <c:pt idx="1058">
                        <c:v>44336.020833333336</c:v>
                      </c:pt>
                      <c:pt idx="1059">
                        <c:v>44336.03125</c:v>
                      </c:pt>
                      <c:pt idx="1060">
                        <c:v>44336.041666666664</c:v>
                      </c:pt>
                      <c:pt idx="1061">
                        <c:v>44336.052083333336</c:v>
                      </c:pt>
                      <c:pt idx="1062">
                        <c:v>44336.0625</c:v>
                      </c:pt>
                      <c:pt idx="1063">
                        <c:v>44336.072916666664</c:v>
                      </c:pt>
                      <c:pt idx="1064">
                        <c:v>44336.083333333336</c:v>
                      </c:pt>
                      <c:pt idx="1065">
                        <c:v>44336.09375</c:v>
                      </c:pt>
                      <c:pt idx="1066">
                        <c:v>44336.104166666664</c:v>
                      </c:pt>
                      <c:pt idx="1067">
                        <c:v>44336.114583333336</c:v>
                      </c:pt>
                      <c:pt idx="1068">
                        <c:v>44336.125</c:v>
                      </c:pt>
                      <c:pt idx="1069">
                        <c:v>44336.135416666664</c:v>
                      </c:pt>
                      <c:pt idx="1070">
                        <c:v>44336.145833333336</c:v>
                      </c:pt>
                      <c:pt idx="1071">
                        <c:v>44336.15625</c:v>
                      </c:pt>
                      <c:pt idx="1072">
                        <c:v>44336.166666666664</c:v>
                      </c:pt>
                      <c:pt idx="1073">
                        <c:v>44336.177083333336</c:v>
                      </c:pt>
                      <c:pt idx="1074">
                        <c:v>44336.1875</c:v>
                      </c:pt>
                      <c:pt idx="1075">
                        <c:v>44336.197916666664</c:v>
                      </c:pt>
                      <c:pt idx="1076">
                        <c:v>44336.208333333336</c:v>
                      </c:pt>
                      <c:pt idx="1077">
                        <c:v>44336.21875</c:v>
                      </c:pt>
                      <c:pt idx="1078">
                        <c:v>44336.229166666664</c:v>
                      </c:pt>
                      <c:pt idx="1079">
                        <c:v>44336.239583333336</c:v>
                      </c:pt>
                      <c:pt idx="1080">
                        <c:v>44336.25</c:v>
                      </c:pt>
                      <c:pt idx="1081">
                        <c:v>44336.260416666664</c:v>
                      </c:pt>
                      <c:pt idx="1082">
                        <c:v>44336.270833333336</c:v>
                      </c:pt>
                      <c:pt idx="1083">
                        <c:v>44336.28125</c:v>
                      </c:pt>
                      <c:pt idx="1084">
                        <c:v>44336.291666666664</c:v>
                      </c:pt>
                      <c:pt idx="1085">
                        <c:v>44336.302083333336</c:v>
                      </c:pt>
                      <c:pt idx="1086">
                        <c:v>44336.3125</c:v>
                      </c:pt>
                      <c:pt idx="1087">
                        <c:v>44336.322916666664</c:v>
                      </c:pt>
                      <c:pt idx="1088">
                        <c:v>44336.333333333336</c:v>
                      </c:pt>
                      <c:pt idx="1089">
                        <c:v>44336.34375</c:v>
                      </c:pt>
                      <c:pt idx="1090">
                        <c:v>44336.354166666664</c:v>
                      </c:pt>
                      <c:pt idx="1091">
                        <c:v>44336.364583333336</c:v>
                      </c:pt>
                      <c:pt idx="1092">
                        <c:v>44336.375</c:v>
                      </c:pt>
                      <c:pt idx="1093">
                        <c:v>44336.385416666664</c:v>
                      </c:pt>
                      <c:pt idx="1094">
                        <c:v>44336.395833333336</c:v>
                      </c:pt>
                      <c:pt idx="1095">
                        <c:v>44336.40625</c:v>
                      </c:pt>
                      <c:pt idx="1096">
                        <c:v>44336.416666666664</c:v>
                      </c:pt>
                      <c:pt idx="1097">
                        <c:v>44336.427083333336</c:v>
                      </c:pt>
                      <c:pt idx="1098">
                        <c:v>44336.4375</c:v>
                      </c:pt>
                      <c:pt idx="1099">
                        <c:v>44336.447916666664</c:v>
                      </c:pt>
                      <c:pt idx="1100">
                        <c:v>44336.458333333336</c:v>
                      </c:pt>
                      <c:pt idx="1101">
                        <c:v>44336.46875</c:v>
                      </c:pt>
                      <c:pt idx="1102">
                        <c:v>44336.479166666664</c:v>
                      </c:pt>
                      <c:pt idx="1103">
                        <c:v>44336.489583333336</c:v>
                      </c:pt>
                      <c:pt idx="1104">
                        <c:v>44336.5</c:v>
                      </c:pt>
                      <c:pt idx="1105">
                        <c:v>44336.510416666664</c:v>
                      </c:pt>
                      <c:pt idx="1106">
                        <c:v>44336.520833333336</c:v>
                      </c:pt>
                      <c:pt idx="1107">
                        <c:v>44336.53125</c:v>
                      </c:pt>
                      <c:pt idx="1108">
                        <c:v>44336.541666666664</c:v>
                      </c:pt>
                      <c:pt idx="1109">
                        <c:v>44336.552083333336</c:v>
                      </c:pt>
                      <c:pt idx="1110">
                        <c:v>44336.5625</c:v>
                      </c:pt>
                      <c:pt idx="1111">
                        <c:v>44336.572916666664</c:v>
                      </c:pt>
                      <c:pt idx="1112">
                        <c:v>44336.583333333336</c:v>
                      </c:pt>
                      <c:pt idx="1113">
                        <c:v>44336.59375</c:v>
                      </c:pt>
                      <c:pt idx="1114">
                        <c:v>44336.604166666664</c:v>
                      </c:pt>
                      <c:pt idx="1115">
                        <c:v>44336.614583333336</c:v>
                      </c:pt>
                      <c:pt idx="1116">
                        <c:v>44336.625</c:v>
                      </c:pt>
                      <c:pt idx="1117">
                        <c:v>44336.635416666664</c:v>
                      </c:pt>
                      <c:pt idx="1118">
                        <c:v>44336.645833333336</c:v>
                      </c:pt>
                      <c:pt idx="1119">
                        <c:v>44336.65625</c:v>
                      </c:pt>
                      <c:pt idx="1120">
                        <c:v>44336.666666666664</c:v>
                      </c:pt>
                      <c:pt idx="1121">
                        <c:v>44336.677083333336</c:v>
                      </c:pt>
                      <c:pt idx="1122">
                        <c:v>44336.6875</c:v>
                      </c:pt>
                      <c:pt idx="1123">
                        <c:v>44336.697916666664</c:v>
                      </c:pt>
                      <c:pt idx="1124">
                        <c:v>44336.708333333336</c:v>
                      </c:pt>
                      <c:pt idx="1125">
                        <c:v>44336.71875</c:v>
                      </c:pt>
                      <c:pt idx="1126">
                        <c:v>44336.729166666664</c:v>
                      </c:pt>
                      <c:pt idx="1127">
                        <c:v>44336.739583333336</c:v>
                      </c:pt>
                      <c:pt idx="1128">
                        <c:v>44336.75</c:v>
                      </c:pt>
                      <c:pt idx="1129">
                        <c:v>44336.760416666664</c:v>
                      </c:pt>
                      <c:pt idx="1130">
                        <c:v>44336.770833333336</c:v>
                      </c:pt>
                      <c:pt idx="1131">
                        <c:v>44336.78125</c:v>
                      </c:pt>
                      <c:pt idx="1132">
                        <c:v>44336.791666666664</c:v>
                      </c:pt>
                      <c:pt idx="1133">
                        <c:v>44336.802083333336</c:v>
                      </c:pt>
                      <c:pt idx="1134">
                        <c:v>44336.8125</c:v>
                      </c:pt>
                      <c:pt idx="1135">
                        <c:v>44336.822916666664</c:v>
                      </c:pt>
                      <c:pt idx="1136">
                        <c:v>44336.833333333336</c:v>
                      </c:pt>
                      <c:pt idx="1137">
                        <c:v>44336.84375</c:v>
                      </c:pt>
                      <c:pt idx="1138">
                        <c:v>44336.854166666664</c:v>
                      </c:pt>
                      <c:pt idx="1139">
                        <c:v>44336.864583333336</c:v>
                      </c:pt>
                      <c:pt idx="1140">
                        <c:v>44336.875</c:v>
                      </c:pt>
                      <c:pt idx="1141">
                        <c:v>44336.885416666664</c:v>
                      </c:pt>
                      <c:pt idx="1142">
                        <c:v>44336.895833333336</c:v>
                      </c:pt>
                      <c:pt idx="1143">
                        <c:v>44336.90625</c:v>
                      </c:pt>
                      <c:pt idx="1144">
                        <c:v>44336.916666666664</c:v>
                      </c:pt>
                      <c:pt idx="1145">
                        <c:v>44336.927083333336</c:v>
                      </c:pt>
                      <c:pt idx="1146">
                        <c:v>44336.9375</c:v>
                      </c:pt>
                      <c:pt idx="1147">
                        <c:v>44336.947916666664</c:v>
                      </c:pt>
                      <c:pt idx="1148">
                        <c:v>44336.958333333336</c:v>
                      </c:pt>
                      <c:pt idx="1149">
                        <c:v>44336.96875</c:v>
                      </c:pt>
                      <c:pt idx="1150">
                        <c:v>44336.979166666664</c:v>
                      </c:pt>
                      <c:pt idx="1151">
                        <c:v>44336.989583333336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Stage!$T$3:$T$1154</c15:sqref>
                        </c15:formulaRef>
                      </c:ext>
                    </c:extLst>
                    <c:numCache>
                      <c:formatCode>General</c:formatCode>
                      <c:ptCount val="1152"/>
                      <c:pt idx="0">
                        <c:v>8.35</c:v>
                      </c:pt>
                      <c:pt idx="1">
                        <c:v>8.36</c:v>
                      </c:pt>
                      <c:pt idx="2">
                        <c:v>8.36</c:v>
                      </c:pt>
                      <c:pt idx="3">
                        <c:v>8.3699999999999992</c:v>
                      </c:pt>
                      <c:pt idx="4">
                        <c:v>8.36</c:v>
                      </c:pt>
                      <c:pt idx="5">
                        <c:v>8.3699999999999992</c:v>
                      </c:pt>
                      <c:pt idx="6">
                        <c:v>8.39</c:v>
                      </c:pt>
                      <c:pt idx="7">
                        <c:v>8.39</c:v>
                      </c:pt>
                      <c:pt idx="8">
                        <c:v>8.4</c:v>
                      </c:pt>
                      <c:pt idx="9">
                        <c:v>8.41</c:v>
                      </c:pt>
                      <c:pt idx="10">
                        <c:v>8.43</c:v>
                      </c:pt>
                      <c:pt idx="11">
                        <c:v>8.43</c:v>
                      </c:pt>
                      <c:pt idx="12">
                        <c:v>8.44</c:v>
                      </c:pt>
                      <c:pt idx="13">
                        <c:v>8.43</c:v>
                      </c:pt>
                      <c:pt idx="14">
                        <c:v>8.4499999999999993</c:v>
                      </c:pt>
                      <c:pt idx="15">
                        <c:v>8.4600000000000009</c:v>
                      </c:pt>
                      <c:pt idx="16">
                        <c:v>8.4700000000000006</c:v>
                      </c:pt>
                      <c:pt idx="17">
                        <c:v>8.49</c:v>
                      </c:pt>
                      <c:pt idx="18">
                        <c:v>8.49</c:v>
                      </c:pt>
                      <c:pt idx="19">
                        <c:v>8.51</c:v>
                      </c:pt>
                      <c:pt idx="20">
                        <c:v>8.5500000000000007</c:v>
                      </c:pt>
                      <c:pt idx="21">
                        <c:v>8.59</c:v>
                      </c:pt>
                      <c:pt idx="22">
                        <c:v>8.64</c:v>
                      </c:pt>
                      <c:pt idx="23">
                        <c:v>8.68</c:v>
                      </c:pt>
                      <c:pt idx="24">
                        <c:v>8.73</c:v>
                      </c:pt>
                      <c:pt idx="25">
                        <c:v>8.76</c:v>
                      </c:pt>
                      <c:pt idx="26">
                        <c:v>8.8699999999999992</c:v>
                      </c:pt>
                      <c:pt idx="27">
                        <c:v>8.98</c:v>
                      </c:pt>
                      <c:pt idx="28">
                        <c:v>9.09</c:v>
                      </c:pt>
                      <c:pt idx="29">
                        <c:v>9.19</c:v>
                      </c:pt>
                      <c:pt idx="30">
                        <c:v>9.2799999999999994</c:v>
                      </c:pt>
                      <c:pt idx="31">
                        <c:v>9.36</c:v>
                      </c:pt>
                      <c:pt idx="32">
                        <c:v>9.41</c:v>
                      </c:pt>
                      <c:pt idx="33">
                        <c:v>9.4499999999999993</c:v>
                      </c:pt>
                      <c:pt idx="34">
                        <c:v>9.52</c:v>
                      </c:pt>
                      <c:pt idx="35">
                        <c:v>9.6</c:v>
                      </c:pt>
                      <c:pt idx="36">
                        <c:v>9.66</c:v>
                      </c:pt>
                      <c:pt idx="37">
                        <c:v>9.81</c:v>
                      </c:pt>
                      <c:pt idx="38">
                        <c:v>9.94</c:v>
                      </c:pt>
                      <c:pt idx="39">
                        <c:v>10.050000000000001</c:v>
                      </c:pt>
                      <c:pt idx="40">
                        <c:v>10.17</c:v>
                      </c:pt>
                      <c:pt idx="41">
                        <c:v>10.26</c:v>
                      </c:pt>
                      <c:pt idx="42">
                        <c:v>10.34</c:v>
                      </c:pt>
                      <c:pt idx="43">
                        <c:v>10.44</c:v>
                      </c:pt>
                      <c:pt idx="44">
                        <c:v>10.53</c:v>
                      </c:pt>
                      <c:pt idx="45">
                        <c:v>10.62</c:v>
                      </c:pt>
                      <c:pt idx="46">
                        <c:v>10.72</c:v>
                      </c:pt>
                      <c:pt idx="47">
                        <c:v>10.83</c:v>
                      </c:pt>
                      <c:pt idx="48">
                        <c:v>10.92</c:v>
                      </c:pt>
                      <c:pt idx="49">
                        <c:v>11</c:v>
                      </c:pt>
                      <c:pt idx="50">
                        <c:v>11.12</c:v>
                      </c:pt>
                      <c:pt idx="51">
                        <c:v>11.21</c:v>
                      </c:pt>
                      <c:pt idx="52">
                        <c:v>11.31</c:v>
                      </c:pt>
                      <c:pt idx="53">
                        <c:v>11.41</c:v>
                      </c:pt>
                      <c:pt idx="54">
                        <c:v>11.5</c:v>
                      </c:pt>
                      <c:pt idx="55">
                        <c:v>11.69</c:v>
                      </c:pt>
                      <c:pt idx="56">
                        <c:v>11.81</c:v>
                      </c:pt>
                      <c:pt idx="57">
                        <c:v>11.93</c:v>
                      </c:pt>
                      <c:pt idx="58">
                        <c:v>12.05</c:v>
                      </c:pt>
                      <c:pt idx="59">
                        <c:v>12.17</c:v>
                      </c:pt>
                      <c:pt idx="60">
                        <c:v>12.3</c:v>
                      </c:pt>
                      <c:pt idx="61">
                        <c:v>12.41</c:v>
                      </c:pt>
                      <c:pt idx="62">
                        <c:v>12.52</c:v>
                      </c:pt>
                      <c:pt idx="63">
                        <c:v>12.61</c:v>
                      </c:pt>
                      <c:pt idx="64">
                        <c:v>12.71</c:v>
                      </c:pt>
                      <c:pt idx="65">
                        <c:v>12.79</c:v>
                      </c:pt>
                      <c:pt idx="66">
                        <c:v>12.86</c:v>
                      </c:pt>
                      <c:pt idx="67">
                        <c:v>12.95</c:v>
                      </c:pt>
                      <c:pt idx="68">
                        <c:v>13.03</c:v>
                      </c:pt>
                      <c:pt idx="69">
                        <c:v>13.1</c:v>
                      </c:pt>
                      <c:pt idx="70">
                        <c:v>13.14</c:v>
                      </c:pt>
                      <c:pt idx="71">
                        <c:v>13.23</c:v>
                      </c:pt>
                      <c:pt idx="72">
                        <c:v>13.29</c:v>
                      </c:pt>
                      <c:pt idx="73">
                        <c:v>13.35</c:v>
                      </c:pt>
                      <c:pt idx="74">
                        <c:v>13.42</c:v>
                      </c:pt>
                      <c:pt idx="75">
                        <c:v>13.49</c:v>
                      </c:pt>
                      <c:pt idx="76">
                        <c:v>13.55</c:v>
                      </c:pt>
                      <c:pt idx="77">
                        <c:v>13.63</c:v>
                      </c:pt>
                      <c:pt idx="78">
                        <c:v>13.71</c:v>
                      </c:pt>
                      <c:pt idx="79">
                        <c:v>13.77</c:v>
                      </c:pt>
                      <c:pt idx="80">
                        <c:v>13.82</c:v>
                      </c:pt>
                      <c:pt idx="81">
                        <c:v>13.86</c:v>
                      </c:pt>
                      <c:pt idx="82">
                        <c:v>13.9</c:v>
                      </c:pt>
                      <c:pt idx="83">
                        <c:v>13.94</c:v>
                      </c:pt>
                      <c:pt idx="84">
                        <c:v>13.99</c:v>
                      </c:pt>
                      <c:pt idx="85">
                        <c:v>14.01</c:v>
                      </c:pt>
                      <c:pt idx="86">
                        <c:v>14.05</c:v>
                      </c:pt>
                      <c:pt idx="87">
                        <c:v>14.12</c:v>
                      </c:pt>
                      <c:pt idx="88">
                        <c:v>14.16</c:v>
                      </c:pt>
                      <c:pt idx="89">
                        <c:v>14.2</c:v>
                      </c:pt>
                      <c:pt idx="90">
                        <c:v>14.21</c:v>
                      </c:pt>
                      <c:pt idx="91">
                        <c:v>14.24</c:v>
                      </c:pt>
                      <c:pt idx="92">
                        <c:v>14.27</c:v>
                      </c:pt>
                      <c:pt idx="93">
                        <c:v>14.3</c:v>
                      </c:pt>
                      <c:pt idx="94">
                        <c:v>14.33</c:v>
                      </c:pt>
                      <c:pt idx="95">
                        <c:v>14.35</c:v>
                      </c:pt>
                      <c:pt idx="96">
                        <c:v>14.37</c:v>
                      </c:pt>
                      <c:pt idx="97">
                        <c:v>14.39</c:v>
                      </c:pt>
                      <c:pt idx="98">
                        <c:v>14.4</c:v>
                      </c:pt>
                      <c:pt idx="99">
                        <c:v>14.4</c:v>
                      </c:pt>
                      <c:pt idx="100">
                        <c:v>14.4</c:v>
                      </c:pt>
                      <c:pt idx="101">
                        <c:v>14.4</c:v>
                      </c:pt>
                      <c:pt idx="102">
                        <c:v>14.4</c:v>
                      </c:pt>
                      <c:pt idx="103">
                        <c:v>14.41</c:v>
                      </c:pt>
                      <c:pt idx="104">
                        <c:v>14.4</c:v>
                      </c:pt>
                      <c:pt idx="105">
                        <c:v>14.41</c:v>
                      </c:pt>
                      <c:pt idx="106">
                        <c:v>14.41</c:v>
                      </c:pt>
                      <c:pt idx="107">
                        <c:v>14.4</c:v>
                      </c:pt>
                      <c:pt idx="108">
                        <c:v>14.4</c:v>
                      </c:pt>
                      <c:pt idx="109">
                        <c:v>14.41</c:v>
                      </c:pt>
                      <c:pt idx="110">
                        <c:v>14.39</c:v>
                      </c:pt>
                      <c:pt idx="111">
                        <c:v>14.39</c:v>
                      </c:pt>
                      <c:pt idx="112">
                        <c:v>14.39</c:v>
                      </c:pt>
                      <c:pt idx="113">
                        <c:v>14.39</c:v>
                      </c:pt>
                      <c:pt idx="114">
                        <c:v>14.37</c:v>
                      </c:pt>
                      <c:pt idx="115">
                        <c:v>14.38</c:v>
                      </c:pt>
                      <c:pt idx="116">
                        <c:v>14.38</c:v>
                      </c:pt>
                      <c:pt idx="117">
                        <c:v>14.38</c:v>
                      </c:pt>
                      <c:pt idx="118">
                        <c:v>14.38</c:v>
                      </c:pt>
                      <c:pt idx="119">
                        <c:v>14.39</c:v>
                      </c:pt>
                      <c:pt idx="120">
                        <c:v>14.4</c:v>
                      </c:pt>
                      <c:pt idx="121">
                        <c:v>14.4</c:v>
                      </c:pt>
                      <c:pt idx="122">
                        <c:v>14.42</c:v>
                      </c:pt>
                      <c:pt idx="123">
                        <c:v>14.43</c:v>
                      </c:pt>
                      <c:pt idx="124">
                        <c:v>14.44</c:v>
                      </c:pt>
                      <c:pt idx="125">
                        <c:v>14.45</c:v>
                      </c:pt>
                      <c:pt idx="126">
                        <c:v>14.47</c:v>
                      </c:pt>
                      <c:pt idx="127">
                        <c:v>14.46</c:v>
                      </c:pt>
                      <c:pt idx="128">
                        <c:v>14.48</c:v>
                      </c:pt>
                      <c:pt idx="129">
                        <c:v>14.53</c:v>
                      </c:pt>
                      <c:pt idx="130">
                        <c:v>14.56</c:v>
                      </c:pt>
                      <c:pt idx="131">
                        <c:v>14.59</c:v>
                      </c:pt>
                      <c:pt idx="132">
                        <c:v>14.61</c:v>
                      </c:pt>
                      <c:pt idx="133">
                        <c:v>14.64</c:v>
                      </c:pt>
                      <c:pt idx="134">
                        <c:v>14.6</c:v>
                      </c:pt>
                      <c:pt idx="135">
                        <c:v>14.58</c:v>
                      </c:pt>
                      <c:pt idx="136">
                        <c:v>14.59</c:v>
                      </c:pt>
                      <c:pt idx="137">
                        <c:v>14.61</c:v>
                      </c:pt>
                      <c:pt idx="138">
                        <c:v>14.62</c:v>
                      </c:pt>
                      <c:pt idx="139">
                        <c:v>14.63</c:v>
                      </c:pt>
                      <c:pt idx="140">
                        <c:v>14.64</c:v>
                      </c:pt>
                      <c:pt idx="141">
                        <c:v>14.66</c:v>
                      </c:pt>
                      <c:pt idx="142">
                        <c:v>14.68</c:v>
                      </c:pt>
                      <c:pt idx="143">
                        <c:v>14.68</c:v>
                      </c:pt>
                      <c:pt idx="144">
                        <c:v>14.68</c:v>
                      </c:pt>
                      <c:pt idx="145">
                        <c:v>14.68</c:v>
                      </c:pt>
                      <c:pt idx="146">
                        <c:v>14.68</c:v>
                      </c:pt>
                      <c:pt idx="147">
                        <c:v>14.68</c:v>
                      </c:pt>
                      <c:pt idx="148">
                        <c:v>14.68</c:v>
                      </c:pt>
                      <c:pt idx="149">
                        <c:v>14.68</c:v>
                      </c:pt>
                      <c:pt idx="150">
                        <c:v>14.69</c:v>
                      </c:pt>
                      <c:pt idx="151">
                        <c:v>14.75</c:v>
                      </c:pt>
                      <c:pt idx="152">
                        <c:v>14.75</c:v>
                      </c:pt>
                      <c:pt idx="153">
                        <c:v>14.74</c:v>
                      </c:pt>
                      <c:pt idx="154">
                        <c:v>14.71</c:v>
                      </c:pt>
                      <c:pt idx="155">
                        <c:v>14.74</c:v>
                      </c:pt>
                      <c:pt idx="156">
                        <c:v>14.71</c:v>
                      </c:pt>
                      <c:pt idx="157">
                        <c:v>14.69</c:v>
                      </c:pt>
                      <c:pt idx="158">
                        <c:v>14.68</c:v>
                      </c:pt>
                      <c:pt idx="159">
                        <c:v>14.67</c:v>
                      </c:pt>
                      <c:pt idx="160">
                        <c:v>14.67</c:v>
                      </c:pt>
                      <c:pt idx="161">
                        <c:v>14.67</c:v>
                      </c:pt>
                      <c:pt idx="162">
                        <c:v>14.67</c:v>
                      </c:pt>
                      <c:pt idx="163">
                        <c:v>14.67</c:v>
                      </c:pt>
                      <c:pt idx="164">
                        <c:v>14.67</c:v>
                      </c:pt>
                      <c:pt idx="165">
                        <c:v>14.68</c:v>
                      </c:pt>
                      <c:pt idx="166">
                        <c:v>14.68</c:v>
                      </c:pt>
                      <c:pt idx="167">
                        <c:v>14.68</c:v>
                      </c:pt>
                      <c:pt idx="168">
                        <c:v>14.67</c:v>
                      </c:pt>
                      <c:pt idx="169">
                        <c:v>14.67</c:v>
                      </c:pt>
                      <c:pt idx="170">
                        <c:v>14.67</c:v>
                      </c:pt>
                      <c:pt idx="171">
                        <c:v>14.67</c:v>
                      </c:pt>
                      <c:pt idx="172">
                        <c:v>14.67</c:v>
                      </c:pt>
                      <c:pt idx="173">
                        <c:v>14.66</c:v>
                      </c:pt>
                      <c:pt idx="174">
                        <c:v>14.65</c:v>
                      </c:pt>
                      <c:pt idx="175">
                        <c:v>14.65</c:v>
                      </c:pt>
                      <c:pt idx="176">
                        <c:v>14.64</c:v>
                      </c:pt>
                      <c:pt idx="177">
                        <c:v>14.63</c:v>
                      </c:pt>
                      <c:pt idx="178">
                        <c:v>14.63</c:v>
                      </c:pt>
                      <c:pt idx="179">
                        <c:v>14.63</c:v>
                      </c:pt>
                      <c:pt idx="180">
                        <c:v>14.62</c:v>
                      </c:pt>
                      <c:pt idx="181">
                        <c:v>14.61</c:v>
                      </c:pt>
                      <c:pt idx="182">
                        <c:v>14.61</c:v>
                      </c:pt>
                      <c:pt idx="183">
                        <c:v>14.6</c:v>
                      </c:pt>
                      <c:pt idx="184">
                        <c:v>14.6</c:v>
                      </c:pt>
                      <c:pt idx="185">
                        <c:v>14.58</c:v>
                      </c:pt>
                      <c:pt idx="186">
                        <c:v>14.58</c:v>
                      </c:pt>
                      <c:pt idx="187">
                        <c:v>14.56</c:v>
                      </c:pt>
                      <c:pt idx="188">
                        <c:v>14.55</c:v>
                      </c:pt>
                      <c:pt idx="189">
                        <c:v>14.52</c:v>
                      </c:pt>
                      <c:pt idx="190">
                        <c:v>14.5</c:v>
                      </c:pt>
                      <c:pt idx="191">
                        <c:v>14.48</c:v>
                      </c:pt>
                      <c:pt idx="192">
                        <c:v>14.46</c:v>
                      </c:pt>
                      <c:pt idx="193">
                        <c:v>14.44</c:v>
                      </c:pt>
                      <c:pt idx="194">
                        <c:v>14.42</c:v>
                      </c:pt>
                      <c:pt idx="195">
                        <c:v>14.41</c:v>
                      </c:pt>
                      <c:pt idx="196">
                        <c:v>14.4</c:v>
                      </c:pt>
                      <c:pt idx="197">
                        <c:v>14.37</c:v>
                      </c:pt>
                      <c:pt idx="198">
                        <c:v>14.35</c:v>
                      </c:pt>
                      <c:pt idx="199">
                        <c:v>14.34</c:v>
                      </c:pt>
                      <c:pt idx="200">
                        <c:v>14.33</c:v>
                      </c:pt>
                      <c:pt idx="201">
                        <c:v>14.31</c:v>
                      </c:pt>
                      <c:pt idx="202">
                        <c:v>14.29</c:v>
                      </c:pt>
                      <c:pt idx="203">
                        <c:v>14.25</c:v>
                      </c:pt>
                      <c:pt idx="204">
                        <c:v>14.24</c:v>
                      </c:pt>
                      <c:pt idx="205">
                        <c:v>14.22</c:v>
                      </c:pt>
                      <c:pt idx="206">
                        <c:v>14.2</c:v>
                      </c:pt>
                      <c:pt idx="207">
                        <c:v>14.2</c:v>
                      </c:pt>
                      <c:pt idx="208">
                        <c:v>14.18</c:v>
                      </c:pt>
                      <c:pt idx="209">
                        <c:v>14.17</c:v>
                      </c:pt>
                      <c:pt idx="210">
                        <c:v>14.17</c:v>
                      </c:pt>
                      <c:pt idx="211">
                        <c:v>14.17</c:v>
                      </c:pt>
                      <c:pt idx="212">
                        <c:v>14.15</c:v>
                      </c:pt>
                      <c:pt idx="213">
                        <c:v>14.14</c:v>
                      </c:pt>
                      <c:pt idx="214">
                        <c:v>14.14</c:v>
                      </c:pt>
                      <c:pt idx="215">
                        <c:v>14.14</c:v>
                      </c:pt>
                      <c:pt idx="216">
                        <c:v>14.13</c:v>
                      </c:pt>
                      <c:pt idx="217">
                        <c:v>14.12</c:v>
                      </c:pt>
                      <c:pt idx="218">
                        <c:v>14.11</c:v>
                      </c:pt>
                      <c:pt idx="219">
                        <c:v>14.11</c:v>
                      </c:pt>
                      <c:pt idx="220">
                        <c:v>14.1</c:v>
                      </c:pt>
                      <c:pt idx="221">
                        <c:v>14.1</c:v>
                      </c:pt>
                      <c:pt idx="222">
                        <c:v>14.08</c:v>
                      </c:pt>
                      <c:pt idx="223">
                        <c:v>14.08</c:v>
                      </c:pt>
                      <c:pt idx="224">
                        <c:v>14.07</c:v>
                      </c:pt>
                      <c:pt idx="225">
                        <c:v>14.06</c:v>
                      </c:pt>
                      <c:pt idx="226">
                        <c:v>14.04</c:v>
                      </c:pt>
                      <c:pt idx="227">
                        <c:v>14.05</c:v>
                      </c:pt>
                      <c:pt idx="228">
                        <c:v>14.01</c:v>
                      </c:pt>
                      <c:pt idx="229">
                        <c:v>14.04</c:v>
                      </c:pt>
                      <c:pt idx="230">
                        <c:v>14.03</c:v>
                      </c:pt>
                      <c:pt idx="231">
                        <c:v>14.01</c:v>
                      </c:pt>
                      <c:pt idx="232">
                        <c:v>13.98</c:v>
                      </c:pt>
                      <c:pt idx="233">
                        <c:v>13.96</c:v>
                      </c:pt>
                      <c:pt idx="234">
                        <c:v>13.94</c:v>
                      </c:pt>
                      <c:pt idx="235">
                        <c:v>13.93</c:v>
                      </c:pt>
                      <c:pt idx="236">
                        <c:v>13.92</c:v>
                      </c:pt>
                      <c:pt idx="237">
                        <c:v>13.91</c:v>
                      </c:pt>
                      <c:pt idx="238">
                        <c:v>13.9</c:v>
                      </c:pt>
                      <c:pt idx="239">
                        <c:v>13.9</c:v>
                      </c:pt>
                      <c:pt idx="240">
                        <c:v>13.91</c:v>
                      </c:pt>
                      <c:pt idx="241">
                        <c:v>13.93</c:v>
                      </c:pt>
                      <c:pt idx="242">
                        <c:v>13.93</c:v>
                      </c:pt>
                      <c:pt idx="243">
                        <c:v>13.93</c:v>
                      </c:pt>
                      <c:pt idx="244">
                        <c:v>13.93</c:v>
                      </c:pt>
                      <c:pt idx="245">
                        <c:v>13.93</c:v>
                      </c:pt>
                      <c:pt idx="246">
                        <c:v>13.94</c:v>
                      </c:pt>
                      <c:pt idx="247">
                        <c:v>13.93</c:v>
                      </c:pt>
                      <c:pt idx="248">
                        <c:v>13.93</c:v>
                      </c:pt>
                      <c:pt idx="249">
                        <c:v>13.92</c:v>
                      </c:pt>
                      <c:pt idx="250">
                        <c:v>13.92</c:v>
                      </c:pt>
                      <c:pt idx="251">
                        <c:v>13.91</c:v>
                      </c:pt>
                      <c:pt idx="252">
                        <c:v>13.92</c:v>
                      </c:pt>
                      <c:pt idx="253">
                        <c:v>13.91</c:v>
                      </c:pt>
                      <c:pt idx="254">
                        <c:v>13.92</c:v>
                      </c:pt>
                      <c:pt idx="255">
                        <c:v>13.91</c:v>
                      </c:pt>
                      <c:pt idx="256">
                        <c:v>13.9</c:v>
                      </c:pt>
                      <c:pt idx="257">
                        <c:v>13.9</c:v>
                      </c:pt>
                      <c:pt idx="258">
                        <c:v>13.91</c:v>
                      </c:pt>
                      <c:pt idx="259">
                        <c:v>13.89</c:v>
                      </c:pt>
                      <c:pt idx="260">
                        <c:v>13.9</c:v>
                      </c:pt>
                      <c:pt idx="261">
                        <c:v>13.89</c:v>
                      </c:pt>
                      <c:pt idx="262">
                        <c:v>13.89</c:v>
                      </c:pt>
                      <c:pt idx="263">
                        <c:v>13.88</c:v>
                      </c:pt>
                      <c:pt idx="264">
                        <c:v>13.89</c:v>
                      </c:pt>
                      <c:pt idx="265">
                        <c:v>13.89</c:v>
                      </c:pt>
                      <c:pt idx="266">
                        <c:v>13.88</c:v>
                      </c:pt>
                      <c:pt idx="267">
                        <c:v>13.88</c:v>
                      </c:pt>
                      <c:pt idx="268">
                        <c:v>13.87</c:v>
                      </c:pt>
                      <c:pt idx="269">
                        <c:v>13.87</c:v>
                      </c:pt>
                      <c:pt idx="270">
                        <c:v>13.87</c:v>
                      </c:pt>
                      <c:pt idx="271">
                        <c:v>13.85</c:v>
                      </c:pt>
                      <c:pt idx="272">
                        <c:v>13.86</c:v>
                      </c:pt>
                      <c:pt idx="273">
                        <c:v>13.86</c:v>
                      </c:pt>
                      <c:pt idx="274">
                        <c:v>13.85</c:v>
                      </c:pt>
                      <c:pt idx="275">
                        <c:v>13.85</c:v>
                      </c:pt>
                      <c:pt idx="276">
                        <c:v>13.84</c:v>
                      </c:pt>
                      <c:pt idx="277">
                        <c:v>13.84</c:v>
                      </c:pt>
                      <c:pt idx="278">
                        <c:v>13.85</c:v>
                      </c:pt>
                      <c:pt idx="279">
                        <c:v>13.84</c:v>
                      </c:pt>
                      <c:pt idx="280">
                        <c:v>13.83</c:v>
                      </c:pt>
                      <c:pt idx="281">
                        <c:v>13.83</c:v>
                      </c:pt>
                      <c:pt idx="282">
                        <c:v>13.83</c:v>
                      </c:pt>
                      <c:pt idx="283">
                        <c:v>13.83</c:v>
                      </c:pt>
                      <c:pt idx="284">
                        <c:v>13.82</c:v>
                      </c:pt>
                      <c:pt idx="285">
                        <c:v>13.82</c:v>
                      </c:pt>
                      <c:pt idx="286">
                        <c:v>13.82</c:v>
                      </c:pt>
                      <c:pt idx="287">
                        <c:v>13.81</c:v>
                      </c:pt>
                      <c:pt idx="288">
                        <c:v>13.81</c:v>
                      </c:pt>
                      <c:pt idx="289">
                        <c:v>13.81</c:v>
                      </c:pt>
                      <c:pt idx="290">
                        <c:v>13.81</c:v>
                      </c:pt>
                      <c:pt idx="291">
                        <c:v>13.8</c:v>
                      </c:pt>
                      <c:pt idx="292">
                        <c:v>13.8</c:v>
                      </c:pt>
                      <c:pt idx="293">
                        <c:v>13.79</c:v>
                      </c:pt>
                      <c:pt idx="294">
                        <c:v>13.77</c:v>
                      </c:pt>
                      <c:pt idx="295">
                        <c:v>13.77</c:v>
                      </c:pt>
                      <c:pt idx="296">
                        <c:v>13.77</c:v>
                      </c:pt>
                      <c:pt idx="297">
                        <c:v>13.77</c:v>
                      </c:pt>
                      <c:pt idx="298">
                        <c:v>13.77</c:v>
                      </c:pt>
                      <c:pt idx="299">
                        <c:v>13.76</c:v>
                      </c:pt>
                      <c:pt idx="300">
                        <c:v>13.76</c:v>
                      </c:pt>
                      <c:pt idx="301">
                        <c:v>13.75</c:v>
                      </c:pt>
                      <c:pt idx="302">
                        <c:v>13.75</c:v>
                      </c:pt>
                      <c:pt idx="303">
                        <c:v>13.75</c:v>
                      </c:pt>
                      <c:pt idx="304">
                        <c:v>13.73</c:v>
                      </c:pt>
                      <c:pt idx="305">
                        <c:v>13.73</c:v>
                      </c:pt>
                      <c:pt idx="306">
                        <c:v>13.73</c:v>
                      </c:pt>
                      <c:pt idx="307">
                        <c:v>13.73</c:v>
                      </c:pt>
                      <c:pt idx="308">
                        <c:v>13.72</c:v>
                      </c:pt>
                      <c:pt idx="309">
                        <c:v>13.72</c:v>
                      </c:pt>
                      <c:pt idx="310">
                        <c:v>13.71</c:v>
                      </c:pt>
                      <c:pt idx="311">
                        <c:v>13.71</c:v>
                      </c:pt>
                      <c:pt idx="312">
                        <c:v>13.69</c:v>
                      </c:pt>
                      <c:pt idx="313">
                        <c:v>13.67</c:v>
                      </c:pt>
                      <c:pt idx="314">
                        <c:v>13.65</c:v>
                      </c:pt>
                      <c:pt idx="315">
                        <c:v>13.64</c:v>
                      </c:pt>
                      <c:pt idx="316">
                        <c:v>13.63</c:v>
                      </c:pt>
                      <c:pt idx="317">
                        <c:v>13.62</c:v>
                      </c:pt>
                      <c:pt idx="318">
                        <c:v>13.6</c:v>
                      </c:pt>
                      <c:pt idx="319">
                        <c:v>13.59</c:v>
                      </c:pt>
                      <c:pt idx="320">
                        <c:v>13.59</c:v>
                      </c:pt>
                      <c:pt idx="321">
                        <c:v>13.57</c:v>
                      </c:pt>
                      <c:pt idx="322">
                        <c:v>13.56</c:v>
                      </c:pt>
                      <c:pt idx="323">
                        <c:v>13.56</c:v>
                      </c:pt>
                      <c:pt idx="324">
                        <c:v>13.55</c:v>
                      </c:pt>
                      <c:pt idx="325">
                        <c:v>13.54</c:v>
                      </c:pt>
                      <c:pt idx="326">
                        <c:v>13.54</c:v>
                      </c:pt>
                      <c:pt idx="327">
                        <c:v>13.52</c:v>
                      </c:pt>
                      <c:pt idx="328">
                        <c:v>13.5</c:v>
                      </c:pt>
                      <c:pt idx="329">
                        <c:v>13.51</c:v>
                      </c:pt>
                      <c:pt idx="330">
                        <c:v>13.5</c:v>
                      </c:pt>
                      <c:pt idx="331">
                        <c:v>13.5</c:v>
                      </c:pt>
                      <c:pt idx="332">
                        <c:v>13.49</c:v>
                      </c:pt>
                      <c:pt idx="333">
                        <c:v>13.48</c:v>
                      </c:pt>
                      <c:pt idx="334">
                        <c:v>13.47</c:v>
                      </c:pt>
                      <c:pt idx="335">
                        <c:v>13.47</c:v>
                      </c:pt>
                      <c:pt idx="336">
                        <c:v>13.44</c:v>
                      </c:pt>
                      <c:pt idx="337">
                        <c:v>13.44</c:v>
                      </c:pt>
                      <c:pt idx="338">
                        <c:v>13.44</c:v>
                      </c:pt>
                      <c:pt idx="339">
                        <c:v>13.44</c:v>
                      </c:pt>
                      <c:pt idx="340">
                        <c:v>13.43</c:v>
                      </c:pt>
                      <c:pt idx="341">
                        <c:v>13.4</c:v>
                      </c:pt>
                      <c:pt idx="342">
                        <c:v>13.37</c:v>
                      </c:pt>
                      <c:pt idx="343">
                        <c:v>13.36</c:v>
                      </c:pt>
                      <c:pt idx="344">
                        <c:v>13.35</c:v>
                      </c:pt>
                      <c:pt idx="345">
                        <c:v>13.33</c:v>
                      </c:pt>
                      <c:pt idx="346">
                        <c:v>13.29</c:v>
                      </c:pt>
                      <c:pt idx="347">
                        <c:v>13.31</c:v>
                      </c:pt>
                      <c:pt idx="348">
                        <c:v>13.29</c:v>
                      </c:pt>
                      <c:pt idx="349">
                        <c:v>13.3</c:v>
                      </c:pt>
                      <c:pt idx="350">
                        <c:v>13.26</c:v>
                      </c:pt>
                      <c:pt idx="351">
                        <c:v>13.29</c:v>
                      </c:pt>
                      <c:pt idx="352">
                        <c:v>13.28</c:v>
                      </c:pt>
                      <c:pt idx="353">
                        <c:v>13.26</c:v>
                      </c:pt>
                      <c:pt idx="354">
                        <c:v>13.27</c:v>
                      </c:pt>
                      <c:pt idx="355">
                        <c:v>13.25</c:v>
                      </c:pt>
                      <c:pt idx="356">
                        <c:v>13.25</c:v>
                      </c:pt>
                      <c:pt idx="357">
                        <c:v>13.25</c:v>
                      </c:pt>
                      <c:pt idx="358">
                        <c:v>13.25</c:v>
                      </c:pt>
                      <c:pt idx="359">
                        <c:v>13.25</c:v>
                      </c:pt>
                      <c:pt idx="360">
                        <c:v>13.23</c:v>
                      </c:pt>
                      <c:pt idx="361">
                        <c:v>13.24</c:v>
                      </c:pt>
                      <c:pt idx="362">
                        <c:v>13.23</c:v>
                      </c:pt>
                      <c:pt idx="363">
                        <c:v>13.23</c:v>
                      </c:pt>
                      <c:pt idx="364">
                        <c:v>13.2</c:v>
                      </c:pt>
                      <c:pt idx="365">
                        <c:v>13.19</c:v>
                      </c:pt>
                      <c:pt idx="366">
                        <c:v>13.18</c:v>
                      </c:pt>
                      <c:pt idx="367">
                        <c:v>13.18</c:v>
                      </c:pt>
                      <c:pt idx="368">
                        <c:v>13.18</c:v>
                      </c:pt>
                      <c:pt idx="369">
                        <c:v>13.17</c:v>
                      </c:pt>
                      <c:pt idx="370">
                        <c:v>13.16</c:v>
                      </c:pt>
                      <c:pt idx="371">
                        <c:v>13.15</c:v>
                      </c:pt>
                      <c:pt idx="372">
                        <c:v>13.15</c:v>
                      </c:pt>
                      <c:pt idx="373">
                        <c:v>13.15</c:v>
                      </c:pt>
                      <c:pt idx="374">
                        <c:v>13.13</c:v>
                      </c:pt>
                      <c:pt idx="375">
                        <c:v>13.13</c:v>
                      </c:pt>
                      <c:pt idx="376">
                        <c:v>13.12</c:v>
                      </c:pt>
                      <c:pt idx="377">
                        <c:v>13.11</c:v>
                      </c:pt>
                      <c:pt idx="378">
                        <c:v>13.11</c:v>
                      </c:pt>
                      <c:pt idx="379">
                        <c:v>13.11</c:v>
                      </c:pt>
                      <c:pt idx="380">
                        <c:v>13.1</c:v>
                      </c:pt>
                      <c:pt idx="381">
                        <c:v>13.09</c:v>
                      </c:pt>
                      <c:pt idx="382">
                        <c:v>13.1</c:v>
                      </c:pt>
                      <c:pt idx="383">
                        <c:v>13.08</c:v>
                      </c:pt>
                      <c:pt idx="384">
                        <c:v>13.08</c:v>
                      </c:pt>
                      <c:pt idx="385">
                        <c:v>13.07</c:v>
                      </c:pt>
                      <c:pt idx="386">
                        <c:v>13.07</c:v>
                      </c:pt>
                      <c:pt idx="387">
                        <c:v>13.07</c:v>
                      </c:pt>
                      <c:pt idx="388">
                        <c:v>13.06</c:v>
                      </c:pt>
                      <c:pt idx="389">
                        <c:v>13.06</c:v>
                      </c:pt>
                      <c:pt idx="390">
                        <c:v>13.05</c:v>
                      </c:pt>
                      <c:pt idx="391">
                        <c:v>13.05</c:v>
                      </c:pt>
                      <c:pt idx="392">
                        <c:v>13.05</c:v>
                      </c:pt>
                      <c:pt idx="393">
                        <c:v>13.05</c:v>
                      </c:pt>
                      <c:pt idx="394">
                        <c:v>13.04</c:v>
                      </c:pt>
                      <c:pt idx="395">
                        <c:v>13.03</c:v>
                      </c:pt>
                      <c:pt idx="396">
                        <c:v>13.03</c:v>
                      </c:pt>
                      <c:pt idx="397">
                        <c:v>13.03</c:v>
                      </c:pt>
                      <c:pt idx="398">
                        <c:v>13.02</c:v>
                      </c:pt>
                      <c:pt idx="399">
                        <c:v>13.02</c:v>
                      </c:pt>
                      <c:pt idx="400">
                        <c:v>13.02</c:v>
                      </c:pt>
                      <c:pt idx="401">
                        <c:v>13.01</c:v>
                      </c:pt>
                      <c:pt idx="402">
                        <c:v>13</c:v>
                      </c:pt>
                      <c:pt idx="403">
                        <c:v>13.01</c:v>
                      </c:pt>
                      <c:pt idx="404">
                        <c:v>13</c:v>
                      </c:pt>
                      <c:pt idx="405">
                        <c:v>12.99</c:v>
                      </c:pt>
                      <c:pt idx="406">
                        <c:v>12.99</c:v>
                      </c:pt>
                      <c:pt idx="407">
                        <c:v>12.98</c:v>
                      </c:pt>
                      <c:pt idx="408">
                        <c:v>12.97</c:v>
                      </c:pt>
                      <c:pt idx="409">
                        <c:v>12.98</c:v>
                      </c:pt>
                      <c:pt idx="410">
                        <c:v>12.97</c:v>
                      </c:pt>
                      <c:pt idx="411">
                        <c:v>12.96</c:v>
                      </c:pt>
                      <c:pt idx="412">
                        <c:v>12.95</c:v>
                      </c:pt>
                      <c:pt idx="413">
                        <c:v>12.94</c:v>
                      </c:pt>
                      <c:pt idx="414">
                        <c:v>12.94</c:v>
                      </c:pt>
                      <c:pt idx="415">
                        <c:v>12.93</c:v>
                      </c:pt>
                      <c:pt idx="416">
                        <c:v>12.92</c:v>
                      </c:pt>
                      <c:pt idx="417">
                        <c:v>12.92</c:v>
                      </c:pt>
                      <c:pt idx="418">
                        <c:v>12.91</c:v>
                      </c:pt>
                      <c:pt idx="419">
                        <c:v>12.92</c:v>
                      </c:pt>
                      <c:pt idx="420">
                        <c:v>12.91</c:v>
                      </c:pt>
                      <c:pt idx="421">
                        <c:v>12.9</c:v>
                      </c:pt>
                      <c:pt idx="422">
                        <c:v>12.9</c:v>
                      </c:pt>
                      <c:pt idx="423">
                        <c:v>12.9</c:v>
                      </c:pt>
                      <c:pt idx="424">
                        <c:v>12.89</c:v>
                      </c:pt>
                      <c:pt idx="425">
                        <c:v>12.88</c:v>
                      </c:pt>
                      <c:pt idx="426">
                        <c:v>12.87</c:v>
                      </c:pt>
                      <c:pt idx="427">
                        <c:v>12.87</c:v>
                      </c:pt>
                      <c:pt idx="428">
                        <c:v>12.87</c:v>
                      </c:pt>
                      <c:pt idx="429">
                        <c:v>12.87</c:v>
                      </c:pt>
                      <c:pt idx="430">
                        <c:v>12.84</c:v>
                      </c:pt>
                      <c:pt idx="431">
                        <c:v>12.86</c:v>
                      </c:pt>
                      <c:pt idx="432">
                        <c:v>12.85</c:v>
                      </c:pt>
                      <c:pt idx="433">
                        <c:v>12.85</c:v>
                      </c:pt>
                      <c:pt idx="434">
                        <c:v>12.84</c:v>
                      </c:pt>
                      <c:pt idx="435">
                        <c:v>12.83</c:v>
                      </c:pt>
                      <c:pt idx="436">
                        <c:v>12.83</c:v>
                      </c:pt>
                      <c:pt idx="437">
                        <c:v>12.83</c:v>
                      </c:pt>
                      <c:pt idx="438">
                        <c:v>12.82</c:v>
                      </c:pt>
                      <c:pt idx="439">
                        <c:v>12.81</c:v>
                      </c:pt>
                      <c:pt idx="440">
                        <c:v>12.81</c:v>
                      </c:pt>
                      <c:pt idx="441">
                        <c:v>12.81</c:v>
                      </c:pt>
                      <c:pt idx="442">
                        <c:v>12.8</c:v>
                      </c:pt>
                      <c:pt idx="443">
                        <c:v>12.81</c:v>
                      </c:pt>
                      <c:pt idx="444">
                        <c:v>12.8</c:v>
                      </c:pt>
                      <c:pt idx="445">
                        <c:v>12.79</c:v>
                      </c:pt>
                      <c:pt idx="446">
                        <c:v>12.79</c:v>
                      </c:pt>
                      <c:pt idx="447">
                        <c:v>12.79</c:v>
                      </c:pt>
                      <c:pt idx="448">
                        <c:v>12.78</c:v>
                      </c:pt>
                      <c:pt idx="449">
                        <c:v>12.77</c:v>
                      </c:pt>
                      <c:pt idx="450">
                        <c:v>12.77</c:v>
                      </c:pt>
                      <c:pt idx="451">
                        <c:v>12.77</c:v>
                      </c:pt>
                      <c:pt idx="452">
                        <c:v>12.76</c:v>
                      </c:pt>
                      <c:pt idx="453">
                        <c:v>12.75</c:v>
                      </c:pt>
                      <c:pt idx="454">
                        <c:v>12.74</c:v>
                      </c:pt>
                      <c:pt idx="455">
                        <c:v>12.73</c:v>
                      </c:pt>
                      <c:pt idx="456">
                        <c:v>12.72</c:v>
                      </c:pt>
                      <c:pt idx="457">
                        <c:v>12.72</c:v>
                      </c:pt>
                      <c:pt idx="458">
                        <c:v>12.7</c:v>
                      </c:pt>
                      <c:pt idx="459">
                        <c:v>12.69</c:v>
                      </c:pt>
                      <c:pt idx="460">
                        <c:v>12.68</c:v>
                      </c:pt>
                      <c:pt idx="461">
                        <c:v>12.67</c:v>
                      </c:pt>
                      <c:pt idx="462">
                        <c:v>12.67</c:v>
                      </c:pt>
                      <c:pt idx="463">
                        <c:v>12.66</c:v>
                      </c:pt>
                      <c:pt idx="464">
                        <c:v>12.65</c:v>
                      </c:pt>
                      <c:pt idx="465">
                        <c:v>12.64</c:v>
                      </c:pt>
                      <c:pt idx="466">
                        <c:v>12.64</c:v>
                      </c:pt>
                      <c:pt idx="467">
                        <c:v>12.64</c:v>
                      </c:pt>
                      <c:pt idx="468">
                        <c:v>12.63</c:v>
                      </c:pt>
                      <c:pt idx="469">
                        <c:v>12.62</c:v>
                      </c:pt>
                      <c:pt idx="470">
                        <c:v>12.61</c:v>
                      </c:pt>
                      <c:pt idx="471">
                        <c:v>12.61</c:v>
                      </c:pt>
                      <c:pt idx="472">
                        <c:v>12.61</c:v>
                      </c:pt>
                      <c:pt idx="473">
                        <c:v>12.61</c:v>
                      </c:pt>
                      <c:pt idx="474">
                        <c:v>12.6</c:v>
                      </c:pt>
                      <c:pt idx="475">
                        <c:v>12.59</c:v>
                      </c:pt>
                      <c:pt idx="476">
                        <c:v>12.59</c:v>
                      </c:pt>
                      <c:pt idx="477">
                        <c:v>12.58</c:v>
                      </c:pt>
                      <c:pt idx="478">
                        <c:v>12.57</c:v>
                      </c:pt>
                      <c:pt idx="479">
                        <c:v>12.57</c:v>
                      </c:pt>
                      <c:pt idx="480">
                        <c:v>12.56</c:v>
                      </c:pt>
                      <c:pt idx="481">
                        <c:v>12.56</c:v>
                      </c:pt>
                      <c:pt idx="482">
                        <c:v>12.56</c:v>
                      </c:pt>
                      <c:pt idx="483">
                        <c:v>12.56</c:v>
                      </c:pt>
                      <c:pt idx="484">
                        <c:v>12.55</c:v>
                      </c:pt>
                      <c:pt idx="485">
                        <c:v>12.54</c:v>
                      </c:pt>
                      <c:pt idx="486">
                        <c:v>12.54</c:v>
                      </c:pt>
                      <c:pt idx="487">
                        <c:v>12.53</c:v>
                      </c:pt>
                      <c:pt idx="488">
                        <c:v>12.53</c:v>
                      </c:pt>
                      <c:pt idx="489">
                        <c:v>12.51</c:v>
                      </c:pt>
                      <c:pt idx="490">
                        <c:v>12.51</c:v>
                      </c:pt>
                      <c:pt idx="491">
                        <c:v>12.51</c:v>
                      </c:pt>
                      <c:pt idx="492">
                        <c:v>12.51</c:v>
                      </c:pt>
                      <c:pt idx="493">
                        <c:v>12.5</c:v>
                      </c:pt>
                      <c:pt idx="494">
                        <c:v>12.5</c:v>
                      </c:pt>
                      <c:pt idx="495">
                        <c:v>12.5</c:v>
                      </c:pt>
                      <c:pt idx="496">
                        <c:v>12.5</c:v>
                      </c:pt>
                      <c:pt idx="497">
                        <c:v>12.49</c:v>
                      </c:pt>
                      <c:pt idx="498">
                        <c:v>12.49</c:v>
                      </c:pt>
                      <c:pt idx="499">
                        <c:v>12.49</c:v>
                      </c:pt>
                      <c:pt idx="500">
                        <c:v>12.48</c:v>
                      </c:pt>
                      <c:pt idx="501">
                        <c:v>12.49</c:v>
                      </c:pt>
                      <c:pt idx="502">
                        <c:v>12.48</c:v>
                      </c:pt>
                      <c:pt idx="503">
                        <c:v>12.48</c:v>
                      </c:pt>
                      <c:pt idx="504">
                        <c:v>12.51</c:v>
                      </c:pt>
                      <c:pt idx="505">
                        <c:v>12.47</c:v>
                      </c:pt>
                      <c:pt idx="506">
                        <c:v>12.45</c:v>
                      </c:pt>
                      <c:pt idx="507">
                        <c:v>12.44</c:v>
                      </c:pt>
                      <c:pt idx="508">
                        <c:v>12.43</c:v>
                      </c:pt>
                      <c:pt idx="509">
                        <c:v>12.42</c:v>
                      </c:pt>
                      <c:pt idx="510">
                        <c:v>12.4</c:v>
                      </c:pt>
                      <c:pt idx="511">
                        <c:v>12.37</c:v>
                      </c:pt>
                      <c:pt idx="512">
                        <c:v>12.35</c:v>
                      </c:pt>
                      <c:pt idx="513">
                        <c:v>12.35</c:v>
                      </c:pt>
                      <c:pt idx="514">
                        <c:v>12.35</c:v>
                      </c:pt>
                      <c:pt idx="515">
                        <c:v>12.34</c:v>
                      </c:pt>
                      <c:pt idx="516">
                        <c:v>12.35</c:v>
                      </c:pt>
                      <c:pt idx="517">
                        <c:v>12.33</c:v>
                      </c:pt>
                      <c:pt idx="518">
                        <c:v>12.32</c:v>
                      </c:pt>
                      <c:pt idx="519">
                        <c:v>12.32</c:v>
                      </c:pt>
                      <c:pt idx="520">
                        <c:v>12.32</c:v>
                      </c:pt>
                      <c:pt idx="521">
                        <c:v>12.32</c:v>
                      </c:pt>
                      <c:pt idx="522">
                        <c:v>12.32</c:v>
                      </c:pt>
                      <c:pt idx="523">
                        <c:v>12.32</c:v>
                      </c:pt>
                      <c:pt idx="524">
                        <c:v>12.32</c:v>
                      </c:pt>
                      <c:pt idx="525">
                        <c:v>12.31</c:v>
                      </c:pt>
                      <c:pt idx="526">
                        <c:v>12.32</c:v>
                      </c:pt>
                      <c:pt idx="527">
                        <c:v>12.32</c:v>
                      </c:pt>
                      <c:pt idx="528">
                        <c:v>12.32</c:v>
                      </c:pt>
                      <c:pt idx="529">
                        <c:v>12.34</c:v>
                      </c:pt>
                      <c:pt idx="530">
                        <c:v>12.36</c:v>
                      </c:pt>
                      <c:pt idx="531">
                        <c:v>12.36</c:v>
                      </c:pt>
                      <c:pt idx="532">
                        <c:v>12.35</c:v>
                      </c:pt>
                      <c:pt idx="533">
                        <c:v>12.35</c:v>
                      </c:pt>
                      <c:pt idx="534">
                        <c:v>12.36</c:v>
                      </c:pt>
                      <c:pt idx="535">
                        <c:v>12.35</c:v>
                      </c:pt>
                      <c:pt idx="536">
                        <c:v>12.35</c:v>
                      </c:pt>
                      <c:pt idx="537">
                        <c:v>12.35</c:v>
                      </c:pt>
                      <c:pt idx="538">
                        <c:v>12.32</c:v>
                      </c:pt>
                      <c:pt idx="539">
                        <c:v>12.31</c:v>
                      </c:pt>
                      <c:pt idx="540">
                        <c:v>12.32</c:v>
                      </c:pt>
                      <c:pt idx="541">
                        <c:v>12.32</c:v>
                      </c:pt>
                      <c:pt idx="542">
                        <c:v>12.31</c:v>
                      </c:pt>
                      <c:pt idx="543">
                        <c:v>12.3</c:v>
                      </c:pt>
                      <c:pt idx="544">
                        <c:v>12.3</c:v>
                      </c:pt>
                      <c:pt idx="545">
                        <c:v>12.29</c:v>
                      </c:pt>
                      <c:pt idx="546">
                        <c:v>12.28</c:v>
                      </c:pt>
                      <c:pt idx="547">
                        <c:v>12.26</c:v>
                      </c:pt>
                      <c:pt idx="548">
                        <c:v>12.26</c:v>
                      </c:pt>
                      <c:pt idx="549">
                        <c:v>12.25</c:v>
                      </c:pt>
                      <c:pt idx="550">
                        <c:v>12.24</c:v>
                      </c:pt>
                      <c:pt idx="551">
                        <c:v>12.24</c:v>
                      </c:pt>
                      <c:pt idx="552">
                        <c:v>12.22</c:v>
                      </c:pt>
                      <c:pt idx="553">
                        <c:v>12.22</c:v>
                      </c:pt>
                      <c:pt idx="554">
                        <c:v>12.21</c:v>
                      </c:pt>
                      <c:pt idx="555">
                        <c:v>12.2</c:v>
                      </c:pt>
                      <c:pt idx="556">
                        <c:v>12.19</c:v>
                      </c:pt>
                      <c:pt idx="557">
                        <c:v>12.18</c:v>
                      </c:pt>
                      <c:pt idx="558">
                        <c:v>12.17</c:v>
                      </c:pt>
                      <c:pt idx="559">
                        <c:v>12.16</c:v>
                      </c:pt>
                      <c:pt idx="560">
                        <c:v>12.15</c:v>
                      </c:pt>
                      <c:pt idx="561">
                        <c:v>12.15</c:v>
                      </c:pt>
                      <c:pt idx="562">
                        <c:v>12.13</c:v>
                      </c:pt>
                      <c:pt idx="563">
                        <c:v>12.13</c:v>
                      </c:pt>
                      <c:pt idx="564">
                        <c:v>12.12</c:v>
                      </c:pt>
                      <c:pt idx="565">
                        <c:v>12.11</c:v>
                      </c:pt>
                      <c:pt idx="566">
                        <c:v>12.1</c:v>
                      </c:pt>
                      <c:pt idx="567">
                        <c:v>12.09</c:v>
                      </c:pt>
                      <c:pt idx="568">
                        <c:v>12.09</c:v>
                      </c:pt>
                      <c:pt idx="569">
                        <c:v>12.08</c:v>
                      </c:pt>
                      <c:pt idx="570">
                        <c:v>12.07</c:v>
                      </c:pt>
                      <c:pt idx="571">
                        <c:v>12.06</c:v>
                      </c:pt>
                      <c:pt idx="572">
                        <c:v>12.05</c:v>
                      </c:pt>
                      <c:pt idx="573">
                        <c:v>12.04</c:v>
                      </c:pt>
                      <c:pt idx="574">
                        <c:v>12.03</c:v>
                      </c:pt>
                      <c:pt idx="575">
                        <c:v>12.02</c:v>
                      </c:pt>
                      <c:pt idx="576">
                        <c:v>12.01</c:v>
                      </c:pt>
                      <c:pt idx="577">
                        <c:v>12</c:v>
                      </c:pt>
                      <c:pt idx="578">
                        <c:v>11.99</c:v>
                      </c:pt>
                      <c:pt idx="579">
                        <c:v>11.99</c:v>
                      </c:pt>
                      <c:pt idx="580">
                        <c:v>11.97</c:v>
                      </c:pt>
                      <c:pt idx="581">
                        <c:v>11.96</c:v>
                      </c:pt>
                      <c:pt idx="582">
                        <c:v>11.95</c:v>
                      </c:pt>
                      <c:pt idx="583">
                        <c:v>11.94</c:v>
                      </c:pt>
                      <c:pt idx="584">
                        <c:v>11.93</c:v>
                      </c:pt>
                      <c:pt idx="585">
                        <c:v>11.92</c:v>
                      </c:pt>
                      <c:pt idx="586">
                        <c:v>11.91</c:v>
                      </c:pt>
                      <c:pt idx="587">
                        <c:v>11.9</c:v>
                      </c:pt>
                      <c:pt idx="588">
                        <c:v>11.89</c:v>
                      </c:pt>
                      <c:pt idx="589">
                        <c:v>11.88</c:v>
                      </c:pt>
                      <c:pt idx="590">
                        <c:v>11.87</c:v>
                      </c:pt>
                      <c:pt idx="591">
                        <c:v>11.85</c:v>
                      </c:pt>
                      <c:pt idx="592">
                        <c:v>11.85</c:v>
                      </c:pt>
                      <c:pt idx="593">
                        <c:v>11.83</c:v>
                      </c:pt>
                      <c:pt idx="594">
                        <c:v>11.82</c:v>
                      </c:pt>
                      <c:pt idx="595">
                        <c:v>11.81</c:v>
                      </c:pt>
                      <c:pt idx="596">
                        <c:v>11.79</c:v>
                      </c:pt>
                      <c:pt idx="597">
                        <c:v>11.78</c:v>
                      </c:pt>
                      <c:pt idx="598">
                        <c:v>11.77</c:v>
                      </c:pt>
                      <c:pt idx="599">
                        <c:v>11.76</c:v>
                      </c:pt>
                      <c:pt idx="600">
                        <c:v>11.74</c:v>
                      </c:pt>
                      <c:pt idx="601">
                        <c:v>11.73</c:v>
                      </c:pt>
                      <c:pt idx="602">
                        <c:v>11.72</c:v>
                      </c:pt>
                      <c:pt idx="603">
                        <c:v>11.7</c:v>
                      </c:pt>
                      <c:pt idx="604">
                        <c:v>11.69</c:v>
                      </c:pt>
                      <c:pt idx="605">
                        <c:v>11.67</c:v>
                      </c:pt>
                      <c:pt idx="606">
                        <c:v>11.66</c:v>
                      </c:pt>
                      <c:pt idx="607">
                        <c:v>11.65</c:v>
                      </c:pt>
                      <c:pt idx="608">
                        <c:v>11.63</c:v>
                      </c:pt>
                      <c:pt idx="609">
                        <c:v>11.62</c:v>
                      </c:pt>
                      <c:pt idx="610">
                        <c:v>11.61</c:v>
                      </c:pt>
                      <c:pt idx="611">
                        <c:v>11.6</c:v>
                      </c:pt>
                      <c:pt idx="612">
                        <c:v>11.58</c:v>
                      </c:pt>
                      <c:pt idx="613">
                        <c:v>11.56</c:v>
                      </c:pt>
                      <c:pt idx="614">
                        <c:v>11.55</c:v>
                      </c:pt>
                      <c:pt idx="615">
                        <c:v>11.53</c:v>
                      </c:pt>
                      <c:pt idx="616">
                        <c:v>11.52</c:v>
                      </c:pt>
                      <c:pt idx="617">
                        <c:v>11.51</c:v>
                      </c:pt>
                      <c:pt idx="618">
                        <c:v>11.5</c:v>
                      </c:pt>
                      <c:pt idx="619">
                        <c:v>11.48</c:v>
                      </c:pt>
                      <c:pt idx="620">
                        <c:v>11.47</c:v>
                      </c:pt>
                      <c:pt idx="621">
                        <c:v>11.45</c:v>
                      </c:pt>
                      <c:pt idx="622">
                        <c:v>11.45</c:v>
                      </c:pt>
                      <c:pt idx="623">
                        <c:v>11.43</c:v>
                      </c:pt>
                      <c:pt idx="624">
                        <c:v>11.42</c:v>
                      </c:pt>
                      <c:pt idx="625">
                        <c:v>11.39</c:v>
                      </c:pt>
                      <c:pt idx="626">
                        <c:v>11.39</c:v>
                      </c:pt>
                      <c:pt idx="627">
                        <c:v>11.37</c:v>
                      </c:pt>
                      <c:pt idx="628">
                        <c:v>11.36</c:v>
                      </c:pt>
                      <c:pt idx="629">
                        <c:v>11.35</c:v>
                      </c:pt>
                      <c:pt idx="630">
                        <c:v>11.33</c:v>
                      </c:pt>
                      <c:pt idx="631">
                        <c:v>11.32</c:v>
                      </c:pt>
                      <c:pt idx="632">
                        <c:v>11.31</c:v>
                      </c:pt>
                      <c:pt idx="633">
                        <c:v>11.3</c:v>
                      </c:pt>
                      <c:pt idx="634">
                        <c:v>11.29</c:v>
                      </c:pt>
                      <c:pt idx="635">
                        <c:v>11.28</c:v>
                      </c:pt>
                      <c:pt idx="636">
                        <c:v>11.26</c:v>
                      </c:pt>
                      <c:pt idx="637">
                        <c:v>11.25</c:v>
                      </c:pt>
                      <c:pt idx="638">
                        <c:v>11.23</c:v>
                      </c:pt>
                      <c:pt idx="639">
                        <c:v>11.22</c:v>
                      </c:pt>
                      <c:pt idx="640">
                        <c:v>11.2</c:v>
                      </c:pt>
                      <c:pt idx="641">
                        <c:v>11.19</c:v>
                      </c:pt>
                      <c:pt idx="642">
                        <c:v>11.17</c:v>
                      </c:pt>
                      <c:pt idx="643">
                        <c:v>11.15</c:v>
                      </c:pt>
                      <c:pt idx="644">
                        <c:v>11.14</c:v>
                      </c:pt>
                      <c:pt idx="645">
                        <c:v>11.12</c:v>
                      </c:pt>
                      <c:pt idx="646">
                        <c:v>11.11</c:v>
                      </c:pt>
                      <c:pt idx="647">
                        <c:v>11.09</c:v>
                      </c:pt>
                      <c:pt idx="648">
                        <c:v>11.08</c:v>
                      </c:pt>
                      <c:pt idx="649">
                        <c:v>11.06</c:v>
                      </c:pt>
                      <c:pt idx="650">
                        <c:v>11.04</c:v>
                      </c:pt>
                      <c:pt idx="651">
                        <c:v>11.02</c:v>
                      </c:pt>
                      <c:pt idx="652">
                        <c:v>11.01</c:v>
                      </c:pt>
                      <c:pt idx="653">
                        <c:v>10.99</c:v>
                      </c:pt>
                      <c:pt idx="654">
                        <c:v>10.97</c:v>
                      </c:pt>
                      <c:pt idx="655">
                        <c:v>10.95</c:v>
                      </c:pt>
                      <c:pt idx="656">
                        <c:v>10.93</c:v>
                      </c:pt>
                      <c:pt idx="657">
                        <c:v>10.92</c:v>
                      </c:pt>
                      <c:pt idx="658">
                        <c:v>10.9</c:v>
                      </c:pt>
                      <c:pt idx="659">
                        <c:v>10.88</c:v>
                      </c:pt>
                      <c:pt idx="660">
                        <c:v>10.87</c:v>
                      </c:pt>
                      <c:pt idx="661">
                        <c:v>10.85</c:v>
                      </c:pt>
                      <c:pt idx="662">
                        <c:v>10.83</c:v>
                      </c:pt>
                      <c:pt idx="663">
                        <c:v>10.81</c:v>
                      </c:pt>
                      <c:pt idx="664">
                        <c:v>10.8</c:v>
                      </c:pt>
                      <c:pt idx="665">
                        <c:v>10.78</c:v>
                      </c:pt>
                      <c:pt idx="666">
                        <c:v>10.76</c:v>
                      </c:pt>
                      <c:pt idx="667">
                        <c:v>10.75</c:v>
                      </c:pt>
                      <c:pt idx="668">
                        <c:v>10.73</c:v>
                      </c:pt>
                      <c:pt idx="669">
                        <c:v>10.71</c:v>
                      </c:pt>
                      <c:pt idx="670">
                        <c:v>10.69</c:v>
                      </c:pt>
                      <c:pt idx="671">
                        <c:v>10.68</c:v>
                      </c:pt>
                      <c:pt idx="672">
                        <c:v>10.66</c:v>
                      </c:pt>
                      <c:pt idx="673">
                        <c:v>10.64</c:v>
                      </c:pt>
                      <c:pt idx="674">
                        <c:v>10.62</c:v>
                      </c:pt>
                      <c:pt idx="675">
                        <c:v>10.6</c:v>
                      </c:pt>
                      <c:pt idx="676">
                        <c:v>10.58</c:v>
                      </c:pt>
                      <c:pt idx="677">
                        <c:v>10.56</c:v>
                      </c:pt>
                      <c:pt idx="678">
                        <c:v>10.53</c:v>
                      </c:pt>
                      <c:pt idx="679">
                        <c:v>10.51</c:v>
                      </c:pt>
                      <c:pt idx="680">
                        <c:v>10.49</c:v>
                      </c:pt>
                      <c:pt idx="681">
                        <c:v>10.47</c:v>
                      </c:pt>
                      <c:pt idx="682">
                        <c:v>10.45</c:v>
                      </c:pt>
                      <c:pt idx="683">
                        <c:v>10.43</c:v>
                      </c:pt>
                      <c:pt idx="684">
                        <c:v>10.41</c:v>
                      </c:pt>
                      <c:pt idx="685">
                        <c:v>10.38</c:v>
                      </c:pt>
                      <c:pt idx="686">
                        <c:v>10.37</c:v>
                      </c:pt>
                      <c:pt idx="687">
                        <c:v>10.34</c:v>
                      </c:pt>
                      <c:pt idx="688">
                        <c:v>10.32</c:v>
                      </c:pt>
                      <c:pt idx="689">
                        <c:v>10.3</c:v>
                      </c:pt>
                      <c:pt idx="690">
                        <c:v>10.28</c:v>
                      </c:pt>
                      <c:pt idx="691">
                        <c:v>10.27</c:v>
                      </c:pt>
                      <c:pt idx="692">
                        <c:v>10.24</c:v>
                      </c:pt>
                      <c:pt idx="693">
                        <c:v>10.23</c:v>
                      </c:pt>
                      <c:pt idx="694">
                        <c:v>10.199999999999999</c:v>
                      </c:pt>
                      <c:pt idx="695">
                        <c:v>10.18</c:v>
                      </c:pt>
                      <c:pt idx="696">
                        <c:v>10.17</c:v>
                      </c:pt>
                      <c:pt idx="697">
                        <c:v>10.15</c:v>
                      </c:pt>
                      <c:pt idx="698">
                        <c:v>10.130000000000001</c:v>
                      </c:pt>
                      <c:pt idx="699">
                        <c:v>10.11</c:v>
                      </c:pt>
                      <c:pt idx="700">
                        <c:v>10.09</c:v>
                      </c:pt>
                      <c:pt idx="701">
                        <c:v>10.08</c:v>
                      </c:pt>
                      <c:pt idx="702">
                        <c:v>10.06</c:v>
                      </c:pt>
                      <c:pt idx="703">
                        <c:v>10.039999999999999</c:v>
                      </c:pt>
                      <c:pt idx="704">
                        <c:v>10.029999999999999</c:v>
                      </c:pt>
                      <c:pt idx="705">
                        <c:v>10.01</c:v>
                      </c:pt>
                      <c:pt idx="706">
                        <c:v>9.99</c:v>
                      </c:pt>
                      <c:pt idx="707">
                        <c:v>9.98</c:v>
                      </c:pt>
                      <c:pt idx="708">
                        <c:v>9.9600000000000009</c:v>
                      </c:pt>
                      <c:pt idx="709">
                        <c:v>9.9499999999999993</c:v>
                      </c:pt>
                      <c:pt idx="710">
                        <c:v>9.93</c:v>
                      </c:pt>
                      <c:pt idx="711">
                        <c:v>9.92</c:v>
                      </c:pt>
                      <c:pt idx="712">
                        <c:v>9.9</c:v>
                      </c:pt>
                      <c:pt idx="713">
                        <c:v>9.89</c:v>
                      </c:pt>
                      <c:pt idx="714">
                        <c:v>9.8699999999999992</c:v>
                      </c:pt>
                      <c:pt idx="715">
                        <c:v>9.85</c:v>
                      </c:pt>
                      <c:pt idx="716">
                        <c:v>9.84</c:v>
                      </c:pt>
                      <c:pt idx="717">
                        <c:v>9.83</c:v>
                      </c:pt>
                      <c:pt idx="718">
                        <c:v>9.81</c:v>
                      </c:pt>
                      <c:pt idx="719">
                        <c:v>9.8000000000000007</c:v>
                      </c:pt>
                      <c:pt idx="720">
                        <c:v>9.7899999999999991</c:v>
                      </c:pt>
                      <c:pt idx="721">
                        <c:v>9.7799999999999994</c:v>
                      </c:pt>
                      <c:pt idx="722">
                        <c:v>9.77</c:v>
                      </c:pt>
                      <c:pt idx="723">
                        <c:v>9.75</c:v>
                      </c:pt>
                      <c:pt idx="724">
                        <c:v>9.74</c:v>
                      </c:pt>
                      <c:pt idx="725">
                        <c:v>9.73</c:v>
                      </c:pt>
                      <c:pt idx="726">
                        <c:v>9.7100000000000009</c:v>
                      </c:pt>
                      <c:pt idx="727">
                        <c:v>9.7200000000000006</c:v>
                      </c:pt>
                      <c:pt idx="728">
                        <c:v>9.6999999999999993</c:v>
                      </c:pt>
                      <c:pt idx="729">
                        <c:v>9.7100000000000009</c:v>
                      </c:pt>
                      <c:pt idx="730">
                        <c:v>9.6999999999999993</c:v>
                      </c:pt>
                      <c:pt idx="731">
                        <c:v>9.7100000000000009</c:v>
                      </c:pt>
                      <c:pt idx="732">
                        <c:v>9.6999999999999993</c:v>
                      </c:pt>
                      <c:pt idx="733">
                        <c:v>9.7100000000000009</c:v>
                      </c:pt>
                      <c:pt idx="734">
                        <c:v>9.7100000000000009</c:v>
                      </c:pt>
                      <c:pt idx="735">
                        <c:v>9.69</c:v>
                      </c:pt>
                      <c:pt idx="736">
                        <c:v>9.7100000000000009</c:v>
                      </c:pt>
                      <c:pt idx="737">
                        <c:v>9.7100000000000009</c:v>
                      </c:pt>
                      <c:pt idx="738">
                        <c:v>9.7100000000000009</c:v>
                      </c:pt>
                      <c:pt idx="739">
                        <c:v>9.7100000000000009</c:v>
                      </c:pt>
                      <c:pt idx="740">
                        <c:v>9.7100000000000009</c:v>
                      </c:pt>
                      <c:pt idx="741">
                        <c:v>9.7100000000000009</c:v>
                      </c:pt>
                      <c:pt idx="742">
                        <c:v>9.7100000000000009</c:v>
                      </c:pt>
                      <c:pt idx="743">
                        <c:v>9.7100000000000009</c:v>
                      </c:pt>
                      <c:pt idx="744">
                        <c:v>9.7200000000000006</c:v>
                      </c:pt>
                      <c:pt idx="745">
                        <c:v>9.73</c:v>
                      </c:pt>
                      <c:pt idx="746">
                        <c:v>9.73</c:v>
                      </c:pt>
                      <c:pt idx="747">
                        <c:v>9.74</c:v>
                      </c:pt>
                      <c:pt idx="748">
                        <c:v>9.74</c:v>
                      </c:pt>
                      <c:pt idx="749">
                        <c:v>9.73</c:v>
                      </c:pt>
                      <c:pt idx="750">
                        <c:v>9.73</c:v>
                      </c:pt>
                      <c:pt idx="751">
                        <c:v>9.73</c:v>
                      </c:pt>
                      <c:pt idx="752">
                        <c:v>9.7200000000000006</c:v>
                      </c:pt>
                      <c:pt idx="753">
                        <c:v>9.7100000000000009</c:v>
                      </c:pt>
                      <c:pt idx="754">
                        <c:v>9.6999999999999993</c:v>
                      </c:pt>
                      <c:pt idx="755">
                        <c:v>9.7200000000000006</c:v>
                      </c:pt>
                      <c:pt idx="756">
                        <c:v>9.76</c:v>
                      </c:pt>
                      <c:pt idx="757">
                        <c:v>9.7799999999999994</c:v>
                      </c:pt>
                      <c:pt idx="758">
                        <c:v>9.7799999999999994</c:v>
                      </c:pt>
                      <c:pt idx="759">
                        <c:v>9.7799999999999994</c:v>
                      </c:pt>
                      <c:pt idx="760">
                        <c:v>9.77</c:v>
                      </c:pt>
                      <c:pt idx="761">
                        <c:v>9.76</c:v>
                      </c:pt>
                      <c:pt idx="762">
                        <c:v>9.75</c:v>
                      </c:pt>
                      <c:pt idx="763">
                        <c:v>9.73</c:v>
                      </c:pt>
                      <c:pt idx="764">
                        <c:v>9.7200000000000006</c:v>
                      </c:pt>
                      <c:pt idx="765">
                        <c:v>9.6999999999999993</c:v>
                      </c:pt>
                      <c:pt idx="766">
                        <c:v>9.69</c:v>
                      </c:pt>
                      <c:pt idx="767">
                        <c:v>9.67</c:v>
                      </c:pt>
                      <c:pt idx="768">
                        <c:v>9.65</c:v>
                      </c:pt>
                      <c:pt idx="769">
                        <c:v>9.64</c:v>
                      </c:pt>
                      <c:pt idx="770">
                        <c:v>9.6199999999999992</c:v>
                      </c:pt>
                      <c:pt idx="771">
                        <c:v>9.6</c:v>
                      </c:pt>
                      <c:pt idx="772">
                        <c:v>9.59</c:v>
                      </c:pt>
                      <c:pt idx="773">
                        <c:v>9.57</c:v>
                      </c:pt>
                      <c:pt idx="774">
                        <c:v>9.56</c:v>
                      </c:pt>
                      <c:pt idx="775">
                        <c:v>9.5399999999999991</c:v>
                      </c:pt>
                      <c:pt idx="776">
                        <c:v>9.52</c:v>
                      </c:pt>
                      <c:pt idx="777">
                        <c:v>9.51</c:v>
                      </c:pt>
                      <c:pt idx="778">
                        <c:v>9.5</c:v>
                      </c:pt>
                      <c:pt idx="779">
                        <c:v>9.48</c:v>
                      </c:pt>
                      <c:pt idx="780">
                        <c:v>9.4700000000000006</c:v>
                      </c:pt>
                      <c:pt idx="781">
                        <c:v>9.4600000000000009</c:v>
                      </c:pt>
                      <c:pt idx="782">
                        <c:v>9.4499999999999993</c:v>
                      </c:pt>
                      <c:pt idx="783">
                        <c:v>9.44</c:v>
                      </c:pt>
                      <c:pt idx="784">
                        <c:v>9.43</c:v>
                      </c:pt>
                      <c:pt idx="785">
                        <c:v>9.42</c:v>
                      </c:pt>
                      <c:pt idx="786">
                        <c:v>9.41</c:v>
                      </c:pt>
                      <c:pt idx="787">
                        <c:v>9.4</c:v>
                      </c:pt>
                      <c:pt idx="788">
                        <c:v>9.39</c:v>
                      </c:pt>
                      <c:pt idx="789">
                        <c:v>9.35</c:v>
                      </c:pt>
                      <c:pt idx="790">
                        <c:v>9.3000000000000007</c:v>
                      </c:pt>
                      <c:pt idx="791">
                        <c:v>9.27</c:v>
                      </c:pt>
                      <c:pt idx="792">
                        <c:v>9.25</c:v>
                      </c:pt>
                      <c:pt idx="793">
                        <c:v>9.23</c:v>
                      </c:pt>
                      <c:pt idx="794">
                        <c:v>9.1999999999999993</c:v>
                      </c:pt>
                      <c:pt idx="795">
                        <c:v>9.19</c:v>
                      </c:pt>
                      <c:pt idx="796">
                        <c:v>9.17</c:v>
                      </c:pt>
                      <c:pt idx="797">
                        <c:v>9.16</c:v>
                      </c:pt>
                      <c:pt idx="798">
                        <c:v>9.14</c:v>
                      </c:pt>
                      <c:pt idx="799">
                        <c:v>9.14</c:v>
                      </c:pt>
                      <c:pt idx="800">
                        <c:v>9.16</c:v>
                      </c:pt>
                      <c:pt idx="801">
                        <c:v>9.17</c:v>
                      </c:pt>
                      <c:pt idx="802">
                        <c:v>9.17</c:v>
                      </c:pt>
                      <c:pt idx="803">
                        <c:v>9.16</c:v>
                      </c:pt>
                      <c:pt idx="804">
                        <c:v>9.16</c:v>
                      </c:pt>
                      <c:pt idx="805">
                        <c:v>9.16</c:v>
                      </c:pt>
                      <c:pt idx="806">
                        <c:v>9.15</c:v>
                      </c:pt>
                      <c:pt idx="807">
                        <c:v>9.15</c:v>
                      </c:pt>
                      <c:pt idx="808">
                        <c:v>9.14</c:v>
                      </c:pt>
                      <c:pt idx="809">
                        <c:v>9.14</c:v>
                      </c:pt>
                      <c:pt idx="810">
                        <c:v>9.16</c:v>
                      </c:pt>
                      <c:pt idx="811">
                        <c:v>9.19</c:v>
                      </c:pt>
                      <c:pt idx="812">
                        <c:v>9.1999999999999993</c:v>
                      </c:pt>
                      <c:pt idx="813">
                        <c:v>9.1999999999999993</c:v>
                      </c:pt>
                      <c:pt idx="814">
                        <c:v>9.18</c:v>
                      </c:pt>
                      <c:pt idx="815">
                        <c:v>9.18</c:v>
                      </c:pt>
                      <c:pt idx="816">
                        <c:v>9.2100000000000009</c:v>
                      </c:pt>
                      <c:pt idx="817">
                        <c:v>9.2100000000000009</c:v>
                      </c:pt>
                      <c:pt idx="818">
                        <c:v>9.2100000000000009</c:v>
                      </c:pt>
                      <c:pt idx="819">
                        <c:v>9.2100000000000009</c:v>
                      </c:pt>
                      <c:pt idx="820">
                        <c:v>9.2200000000000006</c:v>
                      </c:pt>
                      <c:pt idx="821">
                        <c:v>9.18</c:v>
                      </c:pt>
                      <c:pt idx="822">
                        <c:v>9.2100000000000009</c:v>
                      </c:pt>
                      <c:pt idx="823">
                        <c:v>9.19</c:v>
                      </c:pt>
                      <c:pt idx="824">
                        <c:v>9.1999999999999993</c:v>
                      </c:pt>
                      <c:pt idx="825">
                        <c:v>9.1999999999999993</c:v>
                      </c:pt>
                      <c:pt idx="826">
                        <c:v>9.19</c:v>
                      </c:pt>
                      <c:pt idx="827">
                        <c:v>9.19</c:v>
                      </c:pt>
                      <c:pt idx="828">
                        <c:v>9.17</c:v>
                      </c:pt>
                      <c:pt idx="829">
                        <c:v>9.18</c:v>
                      </c:pt>
                      <c:pt idx="830">
                        <c:v>9.17</c:v>
                      </c:pt>
                      <c:pt idx="831">
                        <c:v>9.15</c:v>
                      </c:pt>
                      <c:pt idx="832">
                        <c:v>9.16</c:v>
                      </c:pt>
                      <c:pt idx="833">
                        <c:v>9.15</c:v>
                      </c:pt>
                      <c:pt idx="834">
                        <c:v>9.14</c:v>
                      </c:pt>
                      <c:pt idx="835">
                        <c:v>9.14</c:v>
                      </c:pt>
                      <c:pt idx="836">
                        <c:v>9.1300000000000008</c:v>
                      </c:pt>
                      <c:pt idx="837">
                        <c:v>9.1300000000000008</c:v>
                      </c:pt>
                      <c:pt idx="838">
                        <c:v>9.1199999999999992</c:v>
                      </c:pt>
                      <c:pt idx="839">
                        <c:v>9.1199999999999992</c:v>
                      </c:pt>
                      <c:pt idx="840">
                        <c:v>9.11</c:v>
                      </c:pt>
                      <c:pt idx="841">
                        <c:v>9.11</c:v>
                      </c:pt>
                      <c:pt idx="842">
                        <c:v>9.1</c:v>
                      </c:pt>
                      <c:pt idx="843">
                        <c:v>9.1</c:v>
                      </c:pt>
                      <c:pt idx="844">
                        <c:v>9.09</c:v>
                      </c:pt>
                      <c:pt idx="845">
                        <c:v>9.08</c:v>
                      </c:pt>
                      <c:pt idx="846">
                        <c:v>9.06</c:v>
                      </c:pt>
                      <c:pt idx="847">
                        <c:v>9.0399999999999991</c:v>
                      </c:pt>
                      <c:pt idx="848">
                        <c:v>9.0299999999999994</c:v>
                      </c:pt>
                      <c:pt idx="849">
                        <c:v>9.02</c:v>
                      </c:pt>
                      <c:pt idx="850">
                        <c:v>9.01</c:v>
                      </c:pt>
                      <c:pt idx="851">
                        <c:v>9</c:v>
                      </c:pt>
                      <c:pt idx="852">
                        <c:v>8.99</c:v>
                      </c:pt>
                      <c:pt idx="853">
                        <c:v>8.9700000000000006</c:v>
                      </c:pt>
                      <c:pt idx="854">
                        <c:v>8.9499999999999993</c:v>
                      </c:pt>
                      <c:pt idx="855">
                        <c:v>8.93</c:v>
                      </c:pt>
                      <c:pt idx="856">
                        <c:v>8.92</c:v>
                      </c:pt>
                      <c:pt idx="857">
                        <c:v>8.91</c:v>
                      </c:pt>
                      <c:pt idx="858">
                        <c:v>8.9</c:v>
                      </c:pt>
                      <c:pt idx="859">
                        <c:v>8.89</c:v>
                      </c:pt>
                      <c:pt idx="860">
                        <c:v>8.89</c:v>
                      </c:pt>
                      <c:pt idx="861">
                        <c:v>8.8800000000000008</c:v>
                      </c:pt>
                      <c:pt idx="862">
                        <c:v>8.8699999999999992</c:v>
                      </c:pt>
                      <c:pt idx="863">
                        <c:v>8.86</c:v>
                      </c:pt>
                      <c:pt idx="864">
                        <c:v>8.86</c:v>
                      </c:pt>
                      <c:pt idx="865">
                        <c:v>8.85</c:v>
                      </c:pt>
                      <c:pt idx="866">
                        <c:v>8.85</c:v>
                      </c:pt>
                      <c:pt idx="867">
                        <c:v>8.84</c:v>
                      </c:pt>
                      <c:pt idx="868">
                        <c:v>8.84</c:v>
                      </c:pt>
                      <c:pt idx="869">
                        <c:v>8.83</c:v>
                      </c:pt>
                      <c:pt idx="870">
                        <c:v>8.83</c:v>
                      </c:pt>
                      <c:pt idx="871">
                        <c:v>8.82</c:v>
                      </c:pt>
                      <c:pt idx="872">
                        <c:v>8.82</c:v>
                      </c:pt>
                      <c:pt idx="873">
                        <c:v>8.81</c:v>
                      </c:pt>
                      <c:pt idx="874">
                        <c:v>8.81</c:v>
                      </c:pt>
                      <c:pt idx="875">
                        <c:v>8.81</c:v>
                      </c:pt>
                      <c:pt idx="876">
                        <c:v>8.8000000000000007</c:v>
                      </c:pt>
                      <c:pt idx="877">
                        <c:v>8.8000000000000007</c:v>
                      </c:pt>
                      <c:pt idx="878">
                        <c:v>8.76</c:v>
                      </c:pt>
                      <c:pt idx="879">
                        <c:v>8.7899999999999991</c:v>
                      </c:pt>
                      <c:pt idx="880">
                        <c:v>8.7899999999999991</c:v>
                      </c:pt>
                      <c:pt idx="881">
                        <c:v>8.7799999999999994</c:v>
                      </c:pt>
                      <c:pt idx="882">
                        <c:v>8.7799999999999994</c:v>
                      </c:pt>
                      <c:pt idx="883">
                        <c:v>8.77</c:v>
                      </c:pt>
                      <c:pt idx="884">
                        <c:v>8.77</c:v>
                      </c:pt>
                      <c:pt idx="885">
                        <c:v>8.77</c:v>
                      </c:pt>
                      <c:pt idx="886">
                        <c:v>8.74</c:v>
                      </c:pt>
                      <c:pt idx="887">
                        <c:v>8.74</c:v>
                      </c:pt>
                      <c:pt idx="888">
                        <c:v>8.73</c:v>
                      </c:pt>
                      <c:pt idx="889">
                        <c:v>8.74</c:v>
                      </c:pt>
                      <c:pt idx="890">
                        <c:v>8.75</c:v>
                      </c:pt>
                      <c:pt idx="891">
                        <c:v>8.75</c:v>
                      </c:pt>
                      <c:pt idx="892">
                        <c:v>8.7200000000000006</c:v>
                      </c:pt>
                      <c:pt idx="893">
                        <c:v>8.74</c:v>
                      </c:pt>
                      <c:pt idx="894">
                        <c:v>8.7200000000000006</c:v>
                      </c:pt>
                      <c:pt idx="895">
                        <c:v>8.73</c:v>
                      </c:pt>
                      <c:pt idx="896">
                        <c:v>8.73</c:v>
                      </c:pt>
                      <c:pt idx="897">
                        <c:v>8.7100000000000009</c:v>
                      </c:pt>
                      <c:pt idx="898">
                        <c:v>8.7200000000000006</c:v>
                      </c:pt>
                      <c:pt idx="899">
                        <c:v>8.7200000000000006</c:v>
                      </c:pt>
                      <c:pt idx="900">
                        <c:v>8.7200000000000006</c:v>
                      </c:pt>
                      <c:pt idx="901">
                        <c:v>8.73</c:v>
                      </c:pt>
                      <c:pt idx="902">
                        <c:v>8.69</c:v>
                      </c:pt>
                      <c:pt idx="903">
                        <c:v>8.7200000000000006</c:v>
                      </c:pt>
                      <c:pt idx="904">
                        <c:v>8.68</c:v>
                      </c:pt>
                      <c:pt idx="905">
                        <c:v>8.7200000000000006</c:v>
                      </c:pt>
                      <c:pt idx="906">
                        <c:v>8.7100000000000009</c:v>
                      </c:pt>
                      <c:pt idx="907">
                        <c:v>8.7100000000000009</c:v>
                      </c:pt>
                      <c:pt idx="908">
                        <c:v>8.6999999999999993</c:v>
                      </c:pt>
                      <c:pt idx="909">
                        <c:v>8.6999999999999993</c:v>
                      </c:pt>
                      <c:pt idx="910">
                        <c:v>8.69</c:v>
                      </c:pt>
                      <c:pt idx="911">
                        <c:v>8.69</c:v>
                      </c:pt>
                      <c:pt idx="912">
                        <c:v>8.66</c:v>
                      </c:pt>
                      <c:pt idx="913">
                        <c:v>8.68</c:v>
                      </c:pt>
                      <c:pt idx="914">
                        <c:v>8.6300000000000008</c:v>
                      </c:pt>
                      <c:pt idx="915">
                        <c:v>8.66</c:v>
                      </c:pt>
                      <c:pt idx="916">
                        <c:v>8.64</c:v>
                      </c:pt>
                      <c:pt idx="917">
                        <c:v>8.65</c:v>
                      </c:pt>
                      <c:pt idx="918">
                        <c:v>8.65</c:v>
                      </c:pt>
                      <c:pt idx="919">
                        <c:v>8.6199999999999992</c:v>
                      </c:pt>
                      <c:pt idx="920">
                        <c:v>8.6199999999999992</c:v>
                      </c:pt>
                      <c:pt idx="921">
                        <c:v>8.6199999999999992</c:v>
                      </c:pt>
                      <c:pt idx="922">
                        <c:v>8.64</c:v>
                      </c:pt>
                      <c:pt idx="923">
                        <c:v>8.64</c:v>
                      </c:pt>
                      <c:pt idx="924">
                        <c:v>8.61</c:v>
                      </c:pt>
                      <c:pt idx="925">
                        <c:v>8.59</c:v>
                      </c:pt>
                      <c:pt idx="926">
                        <c:v>8.6199999999999992</c:v>
                      </c:pt>
                      <c:pt idx="927">
                        <c:v>8.6199999999999992</c:v>
                      </c:pt>
                      <c:pt idx="928">
                        <c:v>8.6199999999999992</c:v>
                      </c:pt>
                      <c:pt idx="929">
                        <c:v>8.6199999999999992</c:v>
                      </c:pt>
                      <c:pt idx="930">
                        <c:v>8.61</c:v>
                      </c:pt>
                      <c:pt idx="931">
                        <c:v>8.6199999999999992</c:v>
                      </c:pt>
                      <c:pt idx="932">
                        <c:v>8.59</c:v>
                      </c:pt>
                      <c:pt idx="933">
                        <c:v>8.6199999999999992</c:v>
                      </c:pt>
                      <c:pt idx="934">
                        <c:v>8.61</c:v>
                      </c:pt>
                      <c:pt idx="935">
                        <c:v>8.61</c:v>
                      </c:pt>
                      <c:pt idx="936">
                        <c:v>8.59</c:v>
                      </c:pt>
                      <c:pt idx="937">
                        <c:v>8.61</c:v>
                      </c:pt>
                      <c:pt idx="938">
                        <c:v>8.59</c:v>
                      </c:pt>
                      <c:pt idx="939">
                        <c:v>8.6</c:v>
                      </c:pt>
                      <c:pt idx="940">
                        <c:v>8.6</c:v>
                      </c:pt>
                      <c:pt idx="941">
                        <c:v>8.6</c:v>
                      </c:pt>
                      <c:pt idx="942">
                        <c:v>8.6</c:v>
                      </c:pt>
                      <c:pt idx="943">
                        <c:v>8.6</c:v>
                      </c:pt>
                      <c:pt idx="944">
                        <c:v>8.6</c:v>
                      </c:pt>
                      <c:pt idx="945">
                        <c:v>8.6</c:v>
                      </c:pt>
                      <c:pt idx="946">
                        <c:v>8.59</c:v>
                      </c:pt>
                      <c:pt idx="947">
                        <c:v>8.59</c:v>
                      </c:pt>
                      <c:pt idx="948">
                        <c:v>8.59</c:v>
                      </c:pt>
                      <c:pt idx="949">
                        <c:v>8.59</c:v>
                      </c:pt>
                      <c:pt idx="950">
                        <c:v>8.59</c:v>
                      </c:pt>
                      <c:pt idx="951">
                        <c:v>8.59</c:v>
                      </c:pt>
                      <c:pt idx="952">
                        <c:v>8.58</c:v>
                      </c:pt>
                      <c:pt idx="953">
                        <c:v>8.58</c:v>
                      </c:pt>
                      <c:pt idx="954">
                        <c:v>8.58</c:v>
                      </c:pt>
                      <c:pt idx="955">
                        <c:v>8.58</c:v>
                      </c:pt>
                      <c:pt idx="956">
                        <c:v>8.58</c:v>
                      </c:pt>
                      <c:pt idx="957">
                        <c:v>8.57</c:v>
                      </c:pt>
                      <c:pt idx="958">
                        <c:v>8.57</c:v>
                      </c:pt>
                      <c:pt idx="959">
                        <c:v>8.57</c:v>
                      </c:pt>
                      <c:pt idx="960">
                        <c:v>8.57</c:v>
                      </c:pt>
                      <c:pt idx="961">
                        <c:v>8.57</c:v>
                      </c:pt>
                      <c:pt idx="962">
                        <c:v>8.56</c:v>
                      </c:pt>
                      <c:pt idx="963">
                        <c:v>8.56</c:v>
                      </c:pt>
                      <c:pt idx="964">
                        <c:v>8.56</c:v>
                      </c:pt>
                      <c:pt idx="965">
                        <c:v>8.56</c:v>
                      </c:pt>
                      <c:pt idx="966">
                        <c:v>8.5500000000000007</c:v>
                      </c:pt>
                      <c:pt idx="967">
                        <c:v>8.5500000000000007</c:v>
                      </c:pt>
                      <c:pt idx="968">
                        <c:v>8.5500000000000007</c:v>
                      </c:pt>
                      <c:pt idx="969">
                        <c:v>8.5500000000000007</c:v>
                      </c:pt>
                      <c:pt idx="970">
                        <c:v>8.5399999999999991</c:v>
                      </c:pt>
                      <c:pt idx="971">
                        <c:v>8.5399999999999991</c:v>
                      </c:pt>
                      <c:pt idx="972">
                        <c:v>8.5399999999999991</c:v>
                      </c:pt>
                      <c:pt idx="973">
                        <c:v>8.5399999999999991</c:v>
                      </c:pt>
                      <c:pt idx="974">
                        <c:v>8.5299999999999994</c:v>
                      </c:pt>
                      <c:pt idx="975">
                        <c:v>8.5399999999999991</c:v>
                      </c:pt>
                      <c:pt idx="976">
                        <c:v>8.5299999999999994</c:v>
                      </c:pt>
                      <c:pt idx="977">
                        <c:v>8.5299999999999994</c:v>
                      </c:pt>
                      <c:pt idx="978">
                        <c:v>8.5299999999999994</c:v>
                      </c:pt>
                      <c:pt idx="979">
                        <c:v>8.5299999999999994</c:v>
                      </c:pt>
                      <c:pt idx="980">
                        <c:v>8.5299999999999994</c:v>
                      </c:pt>
                      <c:pt idx="981">
                        <c:v>8.52</c:v>
                      </c:pt>
                      <c:pt idx="982">
                        <c:v>8.52</c:v>
                      </c:pt>
                      <c:pt idx="983">
                        <c:v>8.52</c:v>
                      </c:pt>
                      <c:pt idx="984">
                        <c:v>8.5</c:v>
                      </c:pt>
                      <c:pt idx="985">
                        <c:v>8.41</c:v>
                      </c:pt>
                      <c:pt idx="986">
                        <c:v>8.3800000000000008</c:v>
                      </c:pt>
                      <c:pt idx="987">
                        <c:v>8.3800000000000008</c:v>
                      </c:pt>
                      <c:pt idx="988">
                        <c:v>8.35</c:v>
                      </c:pt>
                      <c:pt idx="989">
                        <c:v>8.32</c:v>
                      </c:pt>
                      <c:pt idx="990">
                        <c:v>8.2899999999999991</c:v>
                      </c:pt>
                      <c:pt idx="991">
                        <c:v>8.2799999999999994</c:v>
                      </c:pt>
                      <c:pt idx="992">
                        <c:v>8.27</c:v>
                      </c:pt>
                      <c:pt idx="993">
                        <c:v>8.26</c:v>
                      </c:pt>
                      <c:pt idx="994">
                        <c:v>8.24</c:v>
                      </c:pt>
                      <c:pt idx="995">
                        <c:v>8.23</c:v>
                      </c:pt>
                      <c:pt idx="996">
                        <c:v>8.2200000000000006</c:v>
                      </c:pt>
                      <c:pt idx="997">
                        <c:v>8.2100000000000009</c:v>
                      </c:pt>
                      <c:pt idx="998">
                        <c:v>8.1999999999999993</c:v>
                      </c:pt>
                      <c:pt idx="999">
                        <c:v>8.18</c:v>
                      </c:pt>
                      <c:pt idx="1000">
                        <c:v>8.19</c:v>
                      </c:pt>
                      <c:pt idx="1001">
                        <c:v>8.15</c:v>
                      </c:pt>
                      <c:pt idx="1002">
                        <c:v>8.14</c:v>
                      </c:pt>
                      <c:pt idx="1003">
                        <c:v>8.16</c:v>
                      </c:pt>
                      <c:pt idx="1004">
                        <c:v>8.17</c:v>
                      </c:pt>
                      <c:pt idx="1005">
                        <c:v>8.14</c:v>
                      </c:pt>
                      <c:pt idx="1006">
                        <c:v>8.17</c:v>
                      </c:pt>
                      <c:pt idx="1007">
                        <c:v>8.17</c:v>
                      </c:pt>
                      <c:pt idx="1008">
                        <c:v>8.1199999999999992</c:v>
                      </c:pt>
                      <c:pt idx="1009">
                        <c:v>8.11</c:v>
                      </c:pt>
                      <c:pt idx="1010">
                        <c:v>8.1199999999999992</c:v>
                      </c:pt>
                      <c:pt idx="1011">
                        <c:v>8.11</c:v>
                      </c:pt>
                      <c:pt idx="1012">
                        <c:v>8.11</c:v>
                      </c:pt>
                      <c:pt idx="1013">
                        <c:v>8.1</c:v>
                      </c:pt>
                      <c:pt idx="1014">
                        <c:v>8.09</c:v>
                      </c:pt>
                      <c:pt idx="1015">
                        <c:v>8.08</c:v>
                      </c:pt>
                      <c:pt idx="1016">
                        <c:v>8.1</c:v>
                      </c:pt>
                      <c:pt idx="1017">
                        <c:v>8.1</c:v>
                      </c:pt>
                      <c:pt idx="1018">
                        <c:v>8.11</c:v>
                      </c:pt>
                      <c:pt idx="1019">
                        <c:v>8.09</c:v>
                      </c:pt>
                      <c:pt idx="1020">
                        <c:v>8.11</c:v>
                      </c:pt>
                      <c:pt idx="1021">
                        <c:v>8.11</c:v>
                      </c:pt>
                      <c:pt idx="1022">
                        <c:v>8.08</c:v>
                      </c:pt>
                      <c:pt idx="1023">
                        <c:v>8.09</c:v>
                      </c:pt>
                      <c:pt idx="1024">
                        <c:v>8.1</c:v>
                      </c:pt>
                      <c:pt idx="1025">
                        <c:v>8.1</c:v>
                      </c:pt>
                      <c:pt idx="1026">
                        <c:v>8.09</c:v>
                      </c:pt>
                      <c:pt idx="1027">
                        <c:v>8.11</c:v>
                      </c:pt>
                      <c:pt idx="1028">
                        <c:v>8.11</c:v>
                      </c:pt>
                      <c:pt idx="1029">
                        <c:v>8.1</c:v>
                      </c:pt>
                      <c:pt idx="1030">
                        <c:v>8.11</c:v>
                      </c:pt>
                      <c:pt idx="1031">
                        <c:v>8.1199999999999992</c:v>
                      </c:pt>
                      <c:pt idx="1032">
                        <c:v>8.11</c:v>
                      </c:pt>
                      <c:pt idx="1033">
                        <c:v>8.11</c:v>
                      </c:pt>
                      <c:pt idx="1034">
                        <c:v>8.11</c:v>
                      </c:pt>
                      <c:pt idx="1035">
                        <c:v>8.11</c:v>
                      </c:pt>
                      <c:pt idx="1036">
                        <c:v>8.11</c:v>
                      </c:pt>
                      <c:pt idx="1037">
                        <c:v>8.11</c:v>
                      </c:pt>
                      <c:pt idx="1038">
                        <c:v>8.11</c:v>
                      </c:pt>
                      <c:pt idx="1039">
                        <c:v>8.11</c:v>
                      </c:pt>
                      <c:pt idx="1040">
                        <c:v>8.1</c:v>
                      </c:pt>
                      <c:pt idx="1041">
                        <c:v>8.1</c:v>
                      </c:pt>
                      <c:pt idx="1042">
                        <c:v>8.1</c:v>
                      </c:pt>
                      <c:pt idx="1043">
                        <c:v>8.1</c:v>
                      </c:pt>
                      <c:pt idx="1044">
                        <c:v>8.1</c:v>
                      </c:pt>
                      <c:pt idx="1045">
                        <c:v>8.1</c:v>
                      </c:pt>
                      <c:pt idx="1046">
                        <c:v>8.1</c:v>
                      </c:pt>
                      <c:pt idx="1047">
                        <c:v>8.1</c:v>
                      </c:pt>
                      <c:pt idx="1048">
                        <c:v>8.1</c:v>
                      </c:pt>
                      <c:pt idx="1049">
                        <c:v>8.1</c:v>
                      </c:pt>
                      <c:pt idx="1050">
                        <c:v>8.1</c:v>
                      </c:pt>
                      <c:pt idx="1051">
                        <c:v>8.09</c:v>
                      </c:pt>
                      <c:pt idx="1052">
                        <c:v>8.1</c:v>
                      </c:pt>
                      <c:pt idx="1053">
                        <c:v>8.09</c:v>
                      </c:pt>
                      <c:pt idx="1054">
                        <c:v>8.09</c:v>
                      </c:pt>
                      <c:pt idx="1055">
                        <c:v>8.09</c:v>
                      </c:pt>
                      <c:pt idx="1056">
                        <c:v>8.09</c:v>
                      </c:pt>
                      <c:pt idx="1057">
                        <c:v>8.09</c:v>
                      </c:pt>
                      <c:pt idx="1058">
                        <c:v>8.09</c:v>
                      </c:pt>
                      <c:pt idx="1059">
                        <c:v>8.09</c:v>
                      </c:pt>
                      <c:pt idx="1060">
                        <c:v>8.09</c:v>
                      </c:pt>
                      <c:pt idx="1061">
                        <c:v>8.09</c:v>
                      </c:pt>
                      <c:pt idx="1062">
                        <c:v>8.08</c:v>
                      </c:pt>
                      <c:pt idx="1063">
                        <c:v>8.08</c:v>
                      </c:pt>
                      <c:pt idx="1064">
                        <c:v>8.08</c:v>
                      </c:pt>
                      <c:pt idx="1065">
                        <c:v>8.09</c:v>
                      </c:pt>
                      <c:pt idx="1066">
                        <c:v>8.09</c:v>
                      </c:pt>
                      <c:pt idx="1067">
                        <c:v>8.09</c:v>
                      </c:pt>
                      <c:pt idx="1068">
                        <c:v>8.09</c:v>
                      </c:pt>
                      <c:pt idx="1069">
                        <c:v>8.1</c:v>
                      </c:pt>
                      <c:pt idx="1070">
                        <c:v>8.1</c:v>
                      </c:pt>
                      <c:pt idx="1071">
                        <c:v>8.1</c:v>
                      </c:pt>
                      <c:pt idx="1072">
                        <c:v>8.11</c:v>
                      </c:pt>
                      <c:pt idx="1073">
                        <c:v>8.1199999999999992</c:v>
                      </c:pt>
                      <c:pt idx="1074">
                        <c:v>8.1199999999999992</c:v>
                      </c:pt>
                      <c:pt idx="1075">
                        <c:v>8.1300000000000008</c:v>
                      </c:pt>
                      <c:pt idx="1076">
                        <c:v>8.14</c:v>
                      </c:pt>
                      <c:pt idx="1077">
                        <c:v>8.14</c:v>
                      </c:pt>
                      <c:pt idx="1078">
                        <c:v>8.15</c:v>
                      </c:pt>
                      <c:pt idx="1079">
                        <c:v>8.1999999999999993</c:v>
                      </c:pt>
                      <c:pt idx="1080">
                        <c:v>8.25</c:v>
                      </c:pt>
                      <c:pt idx="1081">
                        <c:v>8.27</c:v>
                      </c:pt>
                      <c:pt idx="1082">
                        <c:v>8.2799999999999994</c:v>
                      </c:pt>
                      <c:pt idx="1083">
                        <c:v>8.3000000000000007</c:v>
                      </c:pt>
                      <c:pt idx="1084">
                        <c:v>8.31</c:v>
                      </c:pt>
                      <c:pt idx="1085">
                        <c:v>8.33</c:v>
                      </c:pt>
                      <c:pt idx="1086">
                        <c:v>8.33</c:v>
                      </c:pt>
                      <c:pt idx="1087">
                        <c:v>8.34</c:v>
                      </c:pt>
                      <c:pt idx="1088">
                        <c:v>8.35</c:v>
                      </c:pt>
                      <c:pt idx="1089">
                        <c:v>8.36</c:v>
                      </c:pt>
                      <c:pt idx="1090">
                        <c:v>8.36</c:v>
                      </c:pt>
                      <c:pt idx="1091">
                        <c:v>8.3699999999999992</c:v>
                      </c:pt>
                      <c:pt idx="1092">
                        <c:v>8.36</c:v>
                      </c:pt>
                      <c:pt idx="1093">
                        <c:v>8.36</c:v>
                      </c:pt>
                      <c:pt idx="1094">
                        <c:v>8.36</c:v>
                      </c:pt>
                      <c:pt idx="1095">
                        <c:v>8.35</c:v>
                      </c:pt>
                      <c:pt idx="1096">
                        <c:v>8.36</c:v>
                      </c:pt>
                      <c:pt idx="1097">
                        <c:v>8.34</c:v>
                      </c:pt>
                      <c:pt idx="1098">
                        <c:v>8.3800000000000008</c:v>
                      </c:pt>
                      <c:pt idx="1099">
                        <c:v>8.3699999999999992</c:v>
                      </c:pt>
                      <c:pt idx="1100">
                        <c:v>8.3699999999999992</c:v>
                      </c:pt>
                      <c:pt idx="1101">
                        <c:v>8.34</c:v>
                      </c:pt>
                      <c:pt idx="1102">
                        <c:v>8.35</c:v>
                      </c:pt>
                      <c:pt idx="1103">
                        <c:v>8.34</c:v>
                      </c:pt>
                      <c:pt idx="1104">
                        <c:v>8.34</c:v>
                      </c:pt>
                      <c:pt idx="1105">
                        <c:v>8.34</c:v>
                      </c:pt>
                      <c:pt idx="1106">
                        <c:v>8.36</c:v>
                      </c:pt>
                      <c:pt idx="1107">
                        <c:v>8.34</c:v>
                      </c:pt>
                      <c:pt idx="1108">
                        <c:v>8.33</c:v>
                      </c:pt>
                      <c:pt idx="1109">
                        <c:v>8.34</c:v>
                      </c:pt>
                      <c:pt idx="1110">
                        <c:v>8.36</c:v>
                      </c:pt>
                      <c:pt idx="1111">
                        <c:v>8.35</c:v>
                      </c:pt>
                      <c:pt idx="1112">
                        <c:v>8.35</c:v>
                      </c:pt>
                      <c:pt idx="1113">
                        <c:v>8.35</c:v>
                      </c:pt>
                      <c:pt idx="1114">
                        <c:v>8.32</c:v>
                      </c:pt>
                      <c:pt idx="1115">
                        <c:v>8.35</c:v>
                      </c:pt>
                      <c:pt idx="1116">
                        <c:v>8.35</c:v>
                      </c:pt>
                      <c:pt idx="1117">
                        <c:v>8.33</c:v>
                      </c:pt>
                      <c:pt idx="1118">
                        <c:v>8.33</c:v>
                      </c:pt>
                      <c:pt idx="1119">
                        <c:v>8.35</c:v>
                      </c:pt>
                      <c:pt idx="1120">
                        <c:v>8.31</c:v>
                      </c:pt>
                      <c:pt idx="1121">
                        <c:v>8.32</c:v>
                      </c:pt>
                      <c:pt idx="1122">
                        <c:v>8.33</c:v>
                      </c:pt>
                      <c:pt idx="1123">
                        <c:v>8.33</c:v>
                      </c:pt>
                      <c:pt idx="1124">
                        <c:v>8.33</c:v>
                      </c:pt>
                      <c:pt idx="1125">
                        <c:v>8.32</c:v>
                      </c:pt>
                      <c:pt idx="1126">
                        <c:v>8.3000000000000007</c:v>
                      </c:pt>
                      <c:pt idx="1127">
                        <c:v>8.33</c:v>
                      </c:pt>
                      <c:pt idx="1128">
                        <c:v>8.33</c:v>
                      </c:pt>
                      <c:pt idx="1129">
                        <c:v>8.33</c:v>
                      </c:pt>
                      <c:pt idx="1130">
                        <c:v>8.33</c:v>
                      </c:pt>
                      <c:pt idx="1131">
                        <c:v>8.33</c:v>
                      </c:pt>
                      <c:pt idx="1132">
                        <c:v>8.33</c:v>
                      </c:pt>
                      <c:pt idx="1133">
                        <c:v>8.33</c:v>
                      </c:pt>
                      <c:pt idx="1134">
                        <c:v>8.33</c:v>
                      </c:pt>
                      <c:pt idx="1135">
                        <c:v>8.33</c:v>
                      </c:pt>
                      <c:pt idx="1136">
                        <c:v>8.33</c:v>
                      </c:pt>
                      <c:pt idx="1137">
                        <c:v>8.32</c:v>
                      </c:pt>
                      <c:pt idx="1138">
                        <c:v>8.32</c:v>
                      </c:pt>
                      <c:pt idx="1139">
                        <c:v>8.32</c:v>
                      </c:pt>
                      <c:pt idx="1140">
                        <c:v>8.32</c:v>
                      </c:pt>
                      <c:pt idx="1141">
                        <c:v>8.32</c:v>
                      </c:pt>
                      <c:pt idx="1142">
                        <c:v>8.3000000000000007</c:v>
                      </c:pt>
                      <c:pt idx="1143">
                        <c:v>8.2899999999999991</c:v>
                      </c:pt>
                      <c:pt idx="1144">
                        <c:v>8.2799999999999994</c:v>
                      </c:pt>
                      <c:pt idx="1145">
                        <c:v>8.2799999999999994</c:v>
                      </c:pt>
                      <c:pt idx="1146">
                        <c:v>8.27</c:v>
                      </c:pt>
                      <c:pt idx="1147">
                        <c:v>8.26</c:v>
                      </c:pt>
                      <c:pt idx="1148">
                        <c:v>8.26</c:v>
                      </c:pt>
                      <c:pt idx="1149">
                        <c:v>8.26</c:v>
                      </c:pt>
                      <c:pt idx="1150">
                        <c:v>8.25</c:v>
                      </c:pt>
                      <c:pt idx="1151">
                        <c:v>8.25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AC9-4E48-BCBB-9EAC205180CC}"/>
                  </c:ext>
                </c:extLst>
              </c15:ser>
            </c15:filteredScatterSeries>
          </c:ext>
        </c:extLst>
      </c:scatterChart>
      <c:valAx>
        <c:axId val="888051103"/>
        <c:scaling>
          <c:orientation val="minMax"/>
          <c:max val="44347"/>
          <c:min val="4428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Date in 2021</a:t>
                </a:r>
              </a:p>
            </c:rich>
          </c:tx>
          <c:layout>
            <c:manualLayout>
              <c:xMode val="edge"/>
              <c:yMode val="edge"/>
              <c:x val="0.44537343520418399"/>
              <c:y val="0.94923140857392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m\ 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6927"/>
        <c:crosses val="autoZero"/>
        <c:crossBetween val="midCat"/>
        <c:majorUnit val="5"/>
        <c:minorUnit val="1"/>
      </c:valAx>
      <c:valAx>
        <c:axId val="888056927"/>
        <c:scaling>
          <c:orientation val="minMax"/>
          <c:max val="15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River Height</a:t>
                </a:r>
                <a:r>
                  <a:rPr lang="en-US" sz="2000" baseline="0"/>
                  <a:t>   </a:t>
                </a:r>
                <a:r>
                  <a:rPr lang="en-US" sz="1400" baseline="0"/>
                  <a:t>(feet)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"/>
              <c:y val="0.328139545056867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11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St. Mary's River Gauge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03958622686535"/>
          <c:y val="0.11103638221437578"/>
          <c:w val="0.86312721578454432"/>
          <c:h val="0.68652529635927539"/>
        </c:manualLayout>
      </c:layout>
      <c:scatterChart>
        <c:scatterStyle val="lineMarker"/>
        <c:varyColors val="0"/>
        <c:ser>
          <c:idx val="0"/>
          <c:order val="0"/>
          <c:tx>
            <c:strRef>
              <c:f>Stage!$G$2</c:f>
              <c:strCache>
                <c:ptCount val="1"/>
                <c:pt idx="0">
                  <c:v>4182769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Stage!$F$3:$F$11714</c:f>
              <c:numCache>
                <c:formatCode>m/d/yyyy\ h:mm</c:formatCode>
                <c:ptCount val="11712"/>
                <c:pt idx="0">
                  <c:v>44287</c:v>
                </c:pt>
                <c:pt idx="1">
                  <c:v>44287.010416666664</c:v>
                </c:pt>
                <c:pt idx="2">
                  <c:v>44287.020833333336</c:v>
                </c:pt>
                <c:pt idx="3">
                  <c:v>44287.03125</c:v>
                </c:pt>
                <c:pt idx="4">
                  <c:v>44287.041666666664</c:v>
                </c:pt>
                <c:pt idx="5">
                  <c:v>44287.052083333336</c:v>
                </c:pt>
                <c:pt idx="6">
                  <c:v>44287.0625</c:v>
                </c:pt>
                <c:pt idx="7">
                  <c:v>44287.072916666664</c:v>
                </c:pt>
                <c:pt idx="8">
                  <c:v>44287.083333333336</c:v>
                </c:pt>
                <c:pt idx="9">
                  <c:v>44287.09375</c:v>
                </c:pt>
                <c:pt idx="10">
                  <c:v>44287.104166666664</c:v>
                </c:pt>
                <c:pt idx="11">
                  <c:v>44287.114583333336</c:v>
                </c:pt>
                <c:pt idx="12">
                  <c:v>44287.125</c:v>
                </c:pt>
                <c:pt idx="13">
                  <c:v>44287.135416666664</c:v>
                </c:pt>
                <c:pt idx="14">
                  <c:v>44287.145833333336</c:v>
                </c:pt>
                <c:pt idx="15">
                  <c:v>44287.15625</c:v>
                </c:pt>
                <c:pt idx="16">
                  <c:v>44287.166666666664</c:v>
                </c:pt>
                <c:pt idx="17">
                  <c:v>44287.177083333336</c:v>
                </c:pt>
                <c:pt idx="18">
                  <c:v>44287.1875</c:v>
                </c:pt>
                <c:pt idx="19">
                  <c:v>44287.197916666664</c:v>
                </c:pt>
                <c:pt idx="20">
                  <c:v>44287.208333333336</c:v>
                </c:pt>
                <c:pt idx="21">
                  <c:v>44287.21875</c:v>
                </c:pt>
                <c:pt idx="22">
                  <c:v>44287.229166666664</c:v>
                </c:pt>
                <c:pt idx="23">
                  <c:v>44287.239583333336</c:v>
                </c:pt>
                <c:pt idx="24">
                  <c:v>44287.25</c:v>
                </c:pt>
                <c:pt idx="25">
                  <c:v>44287.260416666664</c:v>
                </c:pt>
                <c:pt idx="26">
                  <c:v>44287.270833333336</c:v>
                </c:pt>
                <c:pt idx="27">
                  <c:v>44287.28125</c:v>
                </c:pt>
                <c:pt idx="28">
                  <c:v>44287.291666666664</c:v>
                </c:pt>
                <c:pt idx="29">
                  <c:v>44287.302083333336</c:v>
                </c:pt>
                <c:pt idx="30">
                  <c:v>44287.3125</c:v>
                </c:pt>
                <c:pt idx="31">
                  <c:v>44287.322916666664</c:v>
                </c:pt>
                <c:pt idx="32">
                  <c:v>44287.333333333336</c:v>
                </c:pt>
                <c:pt idx="33">
                  <c:v>44287.34375</c:v>
                </c:pt>
                <c:pt idx="34">
                  <c:v>44287.354166666664</c:v>
                </c:pt>
                <c:pt idx="35">
                  <c:v>44287.364583333336</c:v>
                </c:pt>
                <c:pt idx="36">
                  <c:v>44287.375</c:v>
                </c:pt>
                <c:pt idx="37">
                  <c:v>44287.385416666664</c:v>
                </c:pt>
                <c:pt idx="38">
                  <c:v>44287.395833333336</c:v>
                </c:pt>
                <c:pt idx="39">
                  <c:v>44287.40625</c:v>
                </c:pt>
                <c:pt idx="40">
                  <c:v>44287.416666666664</c:v>
                </c:pt>
                <c:pt idx="41">
                  <c:v>44287.427083333336</c:v>
                </c:pt>
                <c:pt idx="42">
                  <c:v>44287.4375</c:v>
                </c:pt>
                <c:pt idx="43">
                  <c:v>44287.447916666664</c:v>
                </c:pt>
                <c:pt idx="44">
                  <c:v>44287.458333333336</c:v>
                </c:pt>
                <c:pt idx="45">
                  <c:v>44287.46875</c:v>
                </c:pt>
                <c:pt idx="46">
                  <c:v>44287.479166666664</c:v>
                </c:pt>
                <c:pt idx="47">
                  <c:v>44287.489583333336</c:v>
                </c:pt>
                <c:pt idx="48">
                  <c:v>44287.5</c:v>
                </c:pt>
                <c:pt idx="49">
                  <c:v>44287.510416666664</c:v>
                </c:pt>
                <c:pt idx="50">
                  <c:v>44287.520833333336</c:v>
                </c:pt>
                <c:pt idx="51">
                  <c:v>44287.53125</c:v>
                </c:pt>
                <c:pt idx="52">
                  <c:v>44287.541666666664</c:v>
                </c:pt>
                <c:pt idx="53">
                  <c:v>44287.552083333336</c:v>
                </c:pt>
                <c:pt idx="54">
                  <c:v>44287.5625</c:v>
                </c:pt>
                <c:pt idx="55">
                  <c:v>44287.572916666664</c:v>
                </c:pt>
                <c:pt idx="56">
                  <c:v>44287.583333333336</c:v>
                </c:pt>
                <c:pt idx="57">
                  <c:v>44287.59375</c:v>
                </c:pt>
                <c:pt idx="58">
                  <c:v>44287.604166666664</c:v>
                </c:pt>
                <c:pt idx="59">
                  <c:v>44287.614583333336</c:v>
                </c:pt>
                <c:pt idx="60">
                  <c:v>44287.625</c:v>
                </c:pt>
                <c:pt idx="61">
                  <c:v>44287.635416666664</c:v>
                </c:pt>
                <c:pt idx="62">
                  <c:v>44287.645833333336</c:v>
                </c:pt>
                <c:pt idx="63">
                  <c:v>44287.65625</c:v>
                </c:pt>
                <c:pt idx="64">
                  <c:v>44287.666666666664</c:v>
                </c:pt>
                <c:pt idx="65">
                  <c:v>44287.677083333336</c:v>
                </c:pt>
                <c:pt idx="66">
                  <c:v>44287.6875</c:v>
                </c:pt>
                <c:pt idx="67">
                  <c:v>44287.697916666664</c:v>
                </c:pt>
                <c:pt idx="68">
                  <c:v>44287.708333333336</c:v>
                </c:pt>
                <c:pt idx="69">
                  <c:v>44287.71875</c:v>
                </c:pt>
                <c:pt idx="70">
                  <c:v>44287.729166666664</c:v>
                </c:pt>
                <c:pt idx="71">
                  <c:v>44287.739583333336</c:v>
                </c:pt>
                <c:pt idx="72">
                  <c:v>44287.75</c:v>
                </c:pt>
                <c:pt idx="73">
                  <c:v>44287.760416666664</c:v>
                </c:pt>
                <c:pt idx="74">
                  <c:v>44287.770833333336</c:v>
                </c:pt>
                <c:pt idx="75">
                  <c:v>44287.78125</c:v>
                </c:pt>
                <c:pt idx="76">
                  <c:v>44287.791666666664</c:v>
                </c:pt>
                <c:pt idx="77">
                  <c:v>44287.802083333336</c:v>
                </c:pt>
                <c:pt idx="78">
                  <c:v>44287.8125</c:v>
                </c:pt>
                <c:pt idx="79">
                  <c:v>44287.822916666664</c:v>
                </c:pt>
                <c:pt idx="80">
                  <c:v>44287.833333333336</c:v>
                </c:pt>
                <c:pt idx="81">
                  <c:v>44287.84375</c:v>
                </c:pt>
                <c:pt idx="82">
                  <c:v>44287.854166666664</c:v>
                </c:pt>
                <c:pt idx="83">
                  <c:v>44287.864583333336</c:v>
                </c:pt>
                <c:pt idx="84">
                  <c:v>44287.875</c:v>
                </c:pt>
                <c:pt idx="85">
                  <c:v>44287.885416666664</c:v>
                </c:pt>
                <c:pt idx="86">
                  <c:v>44287.895833333336</c:v>
                </c:pt>
                <c:pt idx="87">
                  <c:v>44287.90625</c:v>
                </c:pt>
                <c:pt idx="88">
                  <c:v>44287.916666666664</c:v>
                </c:pt>
                <c:pt idx="89">
                  <c:v>44287.927083333336</c:v>
                </c:pt>
                <c:pt idx="90">
                  <c:v>44287.9375</c:v>
                </c:pt>
                <c:pt idx="91">
                  <c:v>44287.947916666664</c:v>
                </c:pt>
                <c:pt idx="92">
                  <c:v>44287.958333333336</c:v>
                </c:pt>
                <c:pt idx="93">
                  <c:v>44287.96875</c:v>
                </c:pt>
                <c:pt idx="94">
                  <c:v>44287.979166666664</c:v>
                </c:pt>
                <c:pt idx="95">
                  <c:v>44287.989583333336</c:v>
                </c:pt>
                <c:pt idx="96">
                  <c:v>44288</c:v>
                </c:pt>
                <c:pt idx="97">
                  <c:v>44288.010416666664</c:v>
                </c:pt>
                <c:pt idx="98">
                  <c:v>44288.020833333336</c:v>
                </c:pt>
                <c:pt idx="99">
                  <c:v>44288.03125</c:v>
                </c:pt>
                <c:pt idx="100">
                  <c:v>44288.041666666664</c:v>
                </c:pt>
                <c:pt idx="101">
                  <c:v>44288.052083333336</c:v>
                </c:pt>
                <c:pt idx="102">
                  <c:v>44288.0625</c:v>
                </c:pt>
                <c:pt idx="103">
                  <c:v>44288.072916666664</c:v>
                </c:pt>
                <c:pt idx="104">
                  <c:v>44288.083333333336</c:v>
                </c:pt>
                <c:pt idx="105">
                  <c:v>44288.09375</c:v>
                </c:pt>
                <c:pt idx="106">
                  <c:v>44288.104166666664</c:v>
                </c:pt>
                <c:pt idx="107">
                  <c:v>44288.114583333336</c:v>
                </c:pt>
                <c:pt idx="108">
                  <c:v>44288.125</c:v>
                </c:pt>
                <c:pt idx="109">
                  <c:v>44288.135416666664</c:v>
                </c:pt>
                <c:pt idx="110">
                  <c:v>44288.145833333336</c:v>
                </c:pt>
                <c:pt idx="111">
                  <c:v>44288.15625</c:v>
                </c:pt>
                <c:pt idx="112">
                  <c:v>44288.166666666664</c:v>
                </c:pt>
                <c:pt idx="113">
                  <c:v>44288.177083333336</c:v>
                </c:pt>
                <c:pt idx="114">
                  <c:v>44288.1875</c:v>
                </c:pt>
                <c:pt idx="115">
                  <c:v>44288.197916666664</c:v>
                </c:pt>
                <c:pt idx="116">
                  <c:v>44288.208333333336</c:v>
                </c:pt>
                <c:pt idx="117">
                  <c:v>44288.21875</c:v>
                </c:pt>
                <c:pt idx="118">
                  <c:v>44288.229166666664</c:v>
                </c:pt>
                <c:pt idx="119">
                  <c:v>44288.239583333336</c:v>
                </c:pt>
                <c:pt idx="120">
                  <c:v>44288.25</c:v>
                </c:pt>
                <c:pt idx="121">
                  <c:v>44288.260416666664</c:v>
                </c:pt>
                <c:pt idx="122">
                  <c:v>44288.270833333336</c:v>
                </c:pt>
                <c:pt idx="123">
                  <c:v>44288.28125</c:v>
                </c:pt>
                <c:pt idx="124">
                  <c:v>44288.291666666664</c:v>
                </c:pt>
                <c:pt idx="125">
                  <c:v>44288.302083333336</c:v>
                </c:pt>
                <c:pt idx="126">
                  <c:v>44288.3125</c:v>
                </c:pt>
                <c:pt idx="127">
                  <c:v>44288.322916666664</c:v>
                </c:pt>
                <c:pt idx="128">
                  <c:v>44288.333333333336</c:v>
                </c:pt>
                <c:pt idx="129">
                  <c:v>44288.34375</c:v>
                </c:pt>
                <c:pt idx="130">
                  <c:v>44288.354166666664</c:v>
                </c:pt>
                <c:pt idx="131">
                  <c:v>44288.364583333336</c:v>
                </c:pt>
                <c:pt idx="132">
                  <c:v>44288.375</c:v>
                </c:pt>
                <c:pt idx="133">
                  <c:v>44288.385416666664</c:v>
                </c:pt>
                <c:pt idx="134">
                  <c:v>44288.395833333336</c:v>
                </c:pt>
                <c:pt idx="135">
                  <c:v>44288.40625</c:v>
                </c:pt>
                <c:pt idx="136">
                  <c:v>44288.416666666664</c:v>
                </c:pt>
                <c:pt idx="137">
                  <c:v>44288.427083333336</c:v>
                </c:pt>
                <c:pt idx="138">
                  <c:v>44288.4375</c:v>
                </c:pt>
                <c:pt idx="139">
                  <c:v>44288.447916666664</c:v>
                </c:pt>
                <c:pt idx="140">
                  <c:v>44288.458333333336</c:v>
                </c:pt>
                <c:pt idx="141">
                  <c:v>44288.46875</c:v>
                </c:pt>
                <c:pt idx="142">
                  <c:v>44288.479166666664</c:v>
                </c:pt>
                <c:pt idx="143">
                  <c:v>44288.489583333336</c:v>
                </c:pt>
                <c:pt idx="144">
                  <c:v>44288.5</c:v>
                </c:pt>
                <c:pt idx="145">
                  <c:v>44288.510416666664</c:v>
                </c:pt>
                <c:pt idx="146">
                  <c:v>44288.520833333336</c:v>
                </c:pt>
                <c:pt idx="147">
                  <c:v>44288.53125</c:v>
                </c:pt>
                <c:pt idx="148">
                  <c:v>44288.541666666664</c:v>
                </c:pt>
                <c:pt idx="149">
                  <c:v>44288.552083333336</c:v>
                </c:pt>
                <c:pt idx="150">
                  <c:v>44288.5625</c:v>
                </c:pt>
                <c:pt idx="151">
                  <c:v>44288.572916666664</c:v>
                </c:pt>
                <c:pt idx="152">
                  <c:v>44288.583333333336</c:v>
                </c:pt>
                <c:pt idx="153">
                  <c:v>44288.59375</c:v>
                </c:pt>
                <c:pt idx="154">
                  <c:v>44288.604166666664</c:v>
                </c:pt>
                <c:pt idx="155">
                  <c:v>44288.614583333336</c:v>
                </c:pt>
                <c:pt idx="156">
                  <c:v>44288.625</c:v>
                </c:pt>
                <c:pt idx="157">
                  <c:v>44288.635416666664</c:v>
                </c:pt>
                <c:pt idx="158">
                  <c:v>44288.645833333336</c:v>
                </c:pt>
                <c:pt idx="159">
                  <c:v>44288.65625</c:v>
                </c:pt>
                <c:pt idx="160">
                  <c:v>44288.666666666664</c:v>
                </c:pt>
                <c:pt idx="161">
                  <c:v>44288.677083333336</c:v>
                </c:pt>
                <c:pt idx="162">
                  <c:v>44288.6875</c:v>
                </c:pt>
                <c:pt idx="163">
                  <c:v>44288.697916666664</c:v>
                </c:pt>
                <c:pt idx="164">
                  <c:v>44288.708333333336</c:v>
                </c:pt>
                <c:pt idx="165">
                  <c:v>44288.71875</c:v>
                </c:pt>
                <c:pt idx="166">
                  <c:v>44288.729166666664</c:v>
                </c:pt>
                <c:pt idx="167">
                  <c:v>44288.739583333336</c:v>
                </c:pt>
                <c:pt idx="168">
                  <c:v>44288.75</c:v>
                </c:pt>
                <c:pt idx="169">
                  <c:v>44288.760416666664</c:v>
                </c:pt>
                <c:pt idx="170">
                  <c:v>44288.770833333336</c:v>
                </c:pt>
                <c:pt idx="171">
                  <c:v>44288.78125</c:v>
                </c:pt>
                <c:pt idx="172">
                  <c:v>44288.791666666664</c:v>
                </c:pt>
                <c:pt idx="173">
                  <c:v>44288.802083333336</c:v>
                </c:pt>
                <c:pt idx="174">
                  <c:v>44288.8125</c:v>
                </c:pt>
                <c:pt idx="175">
                  <c:v>44288.822916666664</c:v>
                </c:pt>
                <c:pt idx="176">
                  <c:v>44288.833333333336</c:v>
                </c:pt>
                <c:pt idx="177">
                  <c:v>44288.84375</c:v>
                </c:pt>
                <c:pt idx="178">
                  <c:v>44288.854166666664</c:v>
                </c:pt>
                <c:pt idx="179">
                  <c:v>44288.864583333336</c:v>
                </c:pt>
                <c:pt idx="180">
                  <c:v>44288.875</c:v>
                </c:pt>
                <c:pt idx="181">
                  <c:v>44288.885416666664</c:v>
                </c:pt>
                <c:pt idx="182">
                  <c:v>44288.895833333336</c:v>
                </c:pt>
                <c:pt idx="183">
                  <c:v>44288.90625</c:v>
                </c:pt>
                <c:pt idx="184">
                  <c:v>44288.916666666664</c:v>
                </c:pt>
                <c:pt idx="185">
                  <c:v>44288.927083333336</c:v>
                </c:pt>
                <c:pt idx="186">
                  <c:v>44288.9375</c:v>
                </c:pt>
                <c:pt idx="187">
                  <c:v>44288.947916666664</c:v>
                </c:pt>
                <c:pt idx="188">
                  <c:v>44288.958333333336</c:v>
                </c:pt>
                <c:pt idx="189">
                  <c:v>44288.96875</c:v>
                </c:pt>
                <c:pt idx="190">
                  <c:v>44288.979166666664</c:v>
                </c:pt>
                <c:pt idx="191">
                  <c:v>44288.989583333336</c:v>
                </c:pt>
                <c:pt idx="192">
                  <c:v>44289</c:v>
                </c:pt>
                <c:pt idx="193">
                  <c:v>44289.010416666664</c:v>
                </c:pt>
                <c:pt idx="194">
                  <c:v>44289.020833333336</c:v>
                </c:pt>
                <c:pt idx="195">
                  <c:v>44289.03125</c:v>
                </c:pt>
                <c:pt idx="196">
                  <c:v>44289.041666666664</c:v>
                </c:pt>
                <c:pt idx="197">
                  <c:v>44289.052083333336</c:v>
                </c:pt>
                <c:pt idx="198">
                  <c:v>44289.0625</c:v>
                </c:pt>
                <c:pt idx="199">
                  <c:v>44289.072916666664</c:v>
                </c:pt>
                <c:pt idx="200">
                  <c:v>44289.083333333336</c:v>
                </c:pt>
                <c:pt idx="201">
                  <c:v>44289.09375</c:v>
                </c:pt>
                <c:pt idx="202">
                  <c:v>44289.104166666664</c:v>
                </c:pt>
                <c:pt idx="203">
                  <c:v>44289.114583333336</c:v>
                </c:pt>
                <c:pt idx="204">
                  <c:v>44289.125</c:v>
                </c:pt>
                <c:pt idx="205">
                  <c:v>44289.135416666664</c:v>
                </c:pt>
                <c:pt idx="206">
                  <c:v>44289.145833333336</c:v>
                </c:pt>
                <c:pt idx="207">
                  <c:v>44289.15625</c:v>
                </c:pt>
                <c:pt idx="208">
                  <c:v>44289.166666666664</c:v>
                </c:pt>
                <c:pt idx="209">
                  <c:v>44289.177083333336</c:v>
                </c:pt>
                <c:pt idx="210">
                  <c:v>44289.1875</c:v>
                </c:pt>
                <c:pt idx="211">
                  <c:v>44289.197916666664</c:v>
                </c:pt>
                <c:pt idx="212">
                  <c:v>44289.208333333336</c:v>
                </c:pt>
                <c:pt idx="213">
                  <c:v>44289.21875</c:v>
                </c:pt>
                <c:pt idx="214">
                  <c:v>44289.229166666664</c:v>
                </c:pt>
                <c:pt idx="215">
                  <c:v>44289.239583333336</c:v>
                </c:pt>
                <c:pt idx="216">
                  <c:v>44289.25</c:v>
                </c:pt>
                <c:pt idx="217">
                  <c:v>44289.260416666664</c:v>
                </c:pt>
                <c:pt idx="218">
                  <c:v>44289.270833333336</c:v>
                </c:pt>
                <c:pt idx="219">
                  <c:v>44289.28125</c:v>
                </c:pt>
                <c:pt idx="220">
                  <c:v>44289.291666666664</c:v>
                </c:pt>
                <c:pt idx="221">
                  <c:v>44289.302083333336</c:v>
                </c:pt>
                <c:pt idx="222">
                  <c:v>44289.3125</c:v>
                </c:pt>
                <c:pt idx="223">
                  <c:v>44289.322916666664</c:v>
                </c:pt>
                <c:pt idx="224">
                  <c:v>44289.333333333336</c:v>
                </c:pt>
                <c:pt idx="225">
                  <c:v>44289.34375</c:v>
                </c:pt>
                <c:pt idx="226">
                  <c:v>44289.354166666664</c:v>
                </c:pt>
                <c:pt idx="227">
                  <c:v>44289.364583333336</c:v>
                </c:pt>
                <c:pt idx="228">
                  <c:v>44289.375</c:v>
                </c:pt>
                <c:pt idx="229">
                  <c:v>44289.385416666664</c:v>
                </c:pt>
                <c:pt idx="230">
                  <c:v>44289.395833333336</c:v>
                </c:pt>
                <c:pt idx="231">
                  <c:v>44289.40625</c:v>
                </c:pt>
                <c:pt idx="232">
                  <c:v>44289.416666666664</c:v>
                </c:pt>
                <c:pt idx="233">
                  <c:v>44289.427083333336</c:v>
                </c:pt>
                <c:pt idx="234">
                  <c:v>44289.4375</c:v>
                </c:pt>
                <c:pt idx="235">
                  <c:v>44289.447916666664</c:v>
                </c:pt>
                <c:pt idx="236">
                  <c:v>44289.458333333336</c:v>
                </c:pt>
                <c:pt idx="237">
                  <c:v>44289.46875</c:v>
                </c:pt>
                <c:pt idx="238">
                  <c:v>44289.479166666664</c:v>
                </c:pt>
                <c:pt idx="239">
                  <c:v>44289.489583333336</c:v>
                </c:pt>
                <c:pt idx="240">
                  <c:v>44289.5</c:v>
                </c:pt>
                <c:pt idx="241">
                  <c:v>44289.510416666664</c:v>
                </c:pt>
                <c:pt idx="242">
                  <c:v>44289.520833333336</c:v>
                </c:pt>
                <c:pt idx="243">
                  <c:v>44289.53125</c:v>
                </c:pt>
                <c:pt idx="244">
                  <c:v>44289.541666666664</c:v>
                </c:pt>
                <c:pt idx="245">
                  <c:v>44289.552083333336</c:v>
                </c:pt>
                <c:pt idx="246">
                  <c:v>44289.5625</c:v>
                </c:pt>
                <c:pt idx="247">
                  <c:v>44289.572916666664</c:v>
                </c:pt>
                <c:pt idx="248">
                  <c:v>44289.583333333336</c:v>
                </c:pt>
                <c:pt idx="249">
                  <c:v>44289.59375</c:v>
                </c:pt>
                <c:pt idx="250">
                  <c:v>44289.604166666664</c:v>
                </c:pt>
                <c:pt idx="251">
                  <c:v>44289.614583333336</c:v>
                </c:pt>
                <c:pt idx="252">
                  <c:v>44289.625</c:v>
                </c:pt>
                <c:pt idx="253">
                  <c:v>44289.635416666664</c:v>
                </c:pt>
                <c:pt idx="254">
                  <c:v>44289.645833333336</c:v>
                </c:pt>
                <c:pt idx="255">
                  <c:v>44289.65625</c:v>
                </c:pt>
                <c:pt idx="256">
                  <c:v>44289.666666666664</c:v>
                </c:pt>
                <c:pt idx="257">
                  <c:v>44289.677083333336</c:v>
                </c:pt>
                <c:pt idx="258">
                  <c:v>44289.6875</c:v>
                </c:pt>
                <c:pt idx="259">
                  <c:v>44289.697916666664</c:v>
                </c:pt>
                <c:pt idx="260">
                  <c:v>44289.708333333336</c:v>
                </c:pt>
                <c:pt idx="261">
                  <c:v>44289.71875</c:v>
                </c:pt>
                <c:pt idx="262">
                  <c:v>44289.729166666664</c:v>
                </c:pt>
                <c:pt idx="263">
                  <c:v>44289.739583333336</c:v>
                </c:pt>
                <c:pt idx="264">
                  <c:v>44289.75</c:v>
                </c:pt>
                <c:pt idx="265">
                  <c:v>44289.760416666664</c:v>
                </c:pt>
                <c:pt idx="266">
                  <c:v>44289.770833333336</c:v>
                </c:pt>
                <c:pt idx="267">
                  <c:v>44289.78125</c:v>
                </c:pt>
                <c:pt idx="268">
                  <c:v>44289.791666666664</c:v>
                </c:pt>
                <c:pt idx="269">
                  <c:v>44289.802083333336</c:v>
                </c:pt>
                <c:pt idx="270">
                  <c:v>44289.8125</c:v>
                </c:pt>
                <c:pt idx="271">
                  <c:v>44289.822916666664</c:v>
                </c:pt>
                <c:pt idx="272">
                  <c:v>44289.833333333336</c:v>
                </c:pt>
                <c:pt idx="273">
                  <c:v>44289.84375</c:v>
                </c:pt>
                <c:pt idx="274">
                  <c:v>44289.854166666664</c:v>
                </c:pt>
                <c:pt idx="275">
                  <c:v>44289.864583333336</c:v>
                </c:pt>
                <c:pt idx="276">
                  <c:v>44289.875</c:v>
                </c:pt>
                <c:pt idx="277">
                  <c:v>44289.885416666664</c:v>
                </c:pt>
                <c:pt idx="278">
                  <c:v>44289.895833333336</c:v>
                </c:pt>
                <c:pt idx="279">
                  <c:v>44289.90625</c:v>
                </c:pt>
                <c:pt idx="280">
                  <c:v>44289.916666666664</c:v>
                </c:pt>
                <c:pt idx="281">
                  <c:v>44289.927083333336</c:v>
                </c:pt>
                <c:pt idx="282">
                  <c:v>44289.9375</c:v>
                </c:pt>
                <c:pt idx="283">
                  <c:v>44289.947916666664</c:v>
                </c:pt>
                <c:pt idx="284">
                  <c:v>44289.958333333336</c:v>
                </c:pt>
                <c:pt idx="285">
                  <c:v>44289.96875</c:v>
                </c:pt>
                <c:pt idx="286">
                  <c:v>44289.979166666664</c:v>
                </c:pt>
                <c:pt idx="287">
                  <c:v>44289.989583333336</c:v>
                </c:pt>
                <c:pt idx="288">
                  <c:v>44290</c:v>
                </c:pt>
                <c:pt idx="289">
                  <c:v>44290.010416666664</c:v>
                </c:pt>
                <c:pt idx="290">
                  <c:v>44290.020833333336</c:v>
                </c:pt>
                <c:pt idx="291">
                  <c:v>44290.03125</c:v>
                </c:pt>
                <c:pt idx="292">
                  <c:v>44290.041666666664</c:v>
                </c:pt>
                <c:pt idx="293">
                  <c:v>44290.052083333336</c:v>
                </c:pt>
                <c:pt idx="294">
                  <c:v>44290.0625</c:v>
                </c:pt>
                <c:pt idx="295">
                  <c:v>44290.072916666664</c:v>
                </c:pt>
                <c:pt idx="296">
                  <c:v>44290.083333333336</c:v>
                </c:pt>
                <c:pt idx="297">
                  <c:v>44290.09375</c:v>
                </c:pt>
                <c:pt idx="298">
                  <c:v>44290.104166666664</c:v>
                </c:pt>
                <c:pt idx="299">
                  <c:v>44290.114583333336</c:v>
                </c:pt>
                <c:pt idx="300">
                  <c:v>44290.125</c:v>
                </c:pt>
                <c:pt idx="301">
                  <c:v>44290.135416666664</c:v>
                </c:pt>
                <c:pt idx="302">
                  <c:v>44290.145833333336</c:v>
                </c:pt>
                <c:pt idx="303">
                  <c:v>44290.15625</c:v>
                </c:pt>
                <c:pt idx="304">
                  <c:v>44290.166666666664</c:v>
                </c:pt>
                <c:pt idx="305">
                  <c:v>44290.177083333336</c:v>
                </c:pt>
                <c:pt idx="306">
                  <c:v>44290.1875</c:v>
                </c:pt>
                <c:pt idx="307">
                  <c:v>44290.197916666664</c:v>
                </c:pt>
                <c:pt idx="308">
                  <c:v>44290.208333333336</c:v>
                </c:pt>
                <c:pt idx="309">
                  <c:v>44290.21875</c:v>
                </c:pt>
                <c:pt idx="310">
                  <c:v>44290.229166666664</c:v>
                </c:pt>
                <c:pt idx="311">
                  <c:v>44290.239583333336</c:v>
                </c:pt>
                <c:pt idx="312">
                  <c:v>44290.25</c:v>
                </c:pt>
                <c:pt idx="313">
                  <c:v>44290.260416666664</c:v>
                </c:pt>
                <c:pt idx="314">
                  <c:v>44290.270833333336</c:v>
                </c:pt>
                <c:pt idx="315">
                  <c:v>44290.28125</c:v>
                </c:pt>
                <c:pt idx="316">
                  <c:v>44290.291666666664</c:v>
                </c:pt>
                <c:pt idx="317">
                  <c:v>44290.302083333336</c:v>
                </c:pt>
                <c:pt idx="318">
                  <c:v>44290.3125</c:v>
                </c:pt>
                <c:pt idx="319">
                  <c:v>44290.322916666664</c:v>
                </c:pt>
                <c:pt idx="320">
                  <c:v>44290.333333333336</c:v>
                </c:pt>
                <c:pt idx="321">
                  <c:v>44290.34375</c:v>
                </c:pt>
                <c:pt idx="322">
                  <c:v>44290.354166666664</c:v>
                </c:pt>
                <c:pt idx="323">
                  <c:v>44290.364583333336</c:v>
                </c:pt>
                <c:pt idx="324">
                  <c:v>44290.375</c:v>
                </c:pt>
                <c:pt idx="325">
                  <c:v>44290.385416666664</c:v>
                </c:pt>
                <c:pt idx="326">
                  <c:v>44290.395833333336</c:v>
                </c:pt>
                <c:pt idx="327">
                  <c:v>44290.40625</c:v>
                </c:pt>
                <c:pt idx="328">
                  <c:v>44290.416666666664</c:v>
                </c:pt>
                <c:pt idx="329">
                  <c:v>44290.427083333336</c:v>
                </c:pt>
                <c:pt idx="330">
                  <c:v>44290.4375</c:v>
                </c:pt>
                <c:pt idx="331">
                  <c:v>44290.447916666664</c:v>
                </c:pt>
                <c:pt idx="332">
                  <c:v>44290.458333333336</c:v>
                </c:pt>
                <c:pt idx="333">
                  <c:v>44290.46875</c:v>
                </c:pt>
                <c:pt idx="334">
                  <c:v>44290.479166666664</c:v>
                </c:pt>
                <c:pt idx="335">
                  <c:v>44290.489583333336</c:v>
                </c:pt>
                <c:pt idx="336">
                  <c:v>44290.5</c:v>
                </c:pt>
                <c:pt idx="337">
                  <c:v>44290.510416666664</c:v>
                </c:pt>
                <c:pt idx="338">
                  <c:v>44290.520833333336</c:v>
                </c:pt>
                <c:pt idx="339">
                  <c:v>44290.53125</c:v>
                </c:pt>
                <c:pt idx="340">
                  <c:v>44290.541666666664</c:v>
                </c:pt>
                <c:pt idx="341">
                  <c:v>44290.552083333336</c:v>
                </c:pt>
                <c:pt idx="342">
                  <c:v>44290.5625</c:v>
                </c:pt>
                <c:pt idx="343">
                  <c:v>44290.572916666664</c:v>
                </c:pt>
                <c:pt idx="344">
                  <c:v>44290.583333333336</c:v>
                </c:pt>
                <c:pt idx="345">
                  <c:v>44290.59375</c:v>
                </c:pt>
                <c:pt idx="346">
                  <c:v>44290.604166666664</c:v>
                </c:pt>
                <c:pt idx="347">
                  <c:v>44290.614583333336</c:v>
                </c:pt>
                <c:pt idx="348">
                  <c:v>44290.625</c:v>
                </c:pt>
                <c:pt idx="349">
                  <c:v>44290.635416666664</c:v>
                </c:pt>
                <c:pt idx="350">
                  <c:v>44290.645833333336</c:v>
                </c:pt>
                <c:pt idx="351">
                  <c:v>44290.65625</c:v>
                </c:pt>
                <c:pt idx="352">
                  <c:v>44290.666666666664</c:v>
                </c:pt>
                <c:pt idx="353">
                  <c:v>44290.677083333336</c:v>
                </c:pt>
                <c:pt idx="354">
                  <c:v>44290.6875</c:v>
                </c:pt>
                <c:pt idx="355">
                  <c:v>44290.697916666664</c:v>
                </c:pt>
                <c:pt idx="356">
                  <c:v>44290.708333333336</c:v>
                </c:pt>
                <c:pt idx="357">
                  <c:v>44290.71875</c:v>
                </c:pt>
                <c:pt idx="358">
                  <c:v>44290.729166666664</c:v>
                </c:pt>
                <c:pt idx="359">
                  <c:v>44290.739583333336</c:v>
                </c:pt>
                <c:pt idx="360">
                  <c:v>44290.75</c:v>
                </c:pt>
                <c:pt idx="361">
                  <c:v>44290.760416666664</c:v>
                </c:pt>
                <c:pt idx="362">
                  <c:v>44290.770833333336</c:v>
                </c:pt>
                <c:pt idx="363">
                  <c:v>44290.78125</c:v>
                </c:pt>
                <c:pt idx="364">
                  <c:v>44290.791666666664</c:v>
                </c:pt>
                <c:pt idx="365">
                  <c:v>44290.802083333336</c:v>
                </c:pt>
                <c:pt idx="366">
                  <c:v>44290.8125</c:v>
                </c:pt>
                <c:pt idx="367">
                  <c:v>44290.822916666664</c:v>
                </c:pt>
                <c:pt idx="368">
                  <c:v>44290.833333333336</c:v>
                </c:pt>
                <c:pt idx="369">
                  <c:v>44290.84375</c:v>
                </c:pt>
                <c:pt idx="370">
                  <c:v>44290.854166666664</c:v>
                </c:pt>
                <c:pt idx="371">
                  <c:v>44290.864583333336</c:v>
                </c:pt>
                <c:pt idx="372">
                  <c:v>44290.875</c:v>
                </c:pt>
                <c:pt idx="373">
                  <c:v>44290.885416666664</c:v>
                </c:pt>
                <c:pt idx="374">
                  <c:v>44290.895833333336</c:v>
                </c:pt>
                <c:pt idx="375">
                  <c:v>44290.90625</c:v>
                </c:pt>
                <c:pt idx="376">
                  <c:v>44290.916666666664</c:v>
                </c:pt>
                <c:pt idx="377">
                  <c:v>44290.927083333336</c:v>
                </c:pt>
                <c:pt idx="378">
                  <c:v>44290.9375</c:v>
                </c:pt>
                <c:pt idx="379">
                  <c:v>44290.947916666664</c:v>
                </c:pt>
                <c:pt idx="380">
                  <c:v>44290.958333333336</c:v>
                </c:pt>
                <c:pt idx="381">
                  <c:v>44290.96875</c:v>
                </c:pt>
                <c:pt idx="382">
                  <c:v>44290.979166666664</c:v>
                </c:pt>
                <c:pt idx="383">
                  <c:v>44290.989583333336</c:v>
                </c:pt>
                <c:pt idx="384">
                  <c:v>44291</c:v>
                </c:pt>
                <c:pt idx="385">
                  <c:v>44291.010416666664</c:v>
                </c:pt>
                <c:pt idx="386">
                  <c:v>44291.020833333336</c:v>
                </c:pt>
                <c:pt idx="387">
                  <c:v>44291.03125</c:v>
                </c:pt>
                <c:pt idx="388">
                  <c:v>44291.041666666664</c:v>
                </c:pt>
                <c:pt idx="389">
                  <c:v>44291.052083333336</c:v>
                </c:pt>
                <c:pt idx="390">
                  <c:v>44291.0625</c:v>
                </c:pt>
                <c:pt idx="391">
                  <c:v>44291.072916666664</c:v>
                </c:pt>
                <c:pt idx="392">
                  <c:v>44291.083333333336</c:v>
                </c:pt>
                <c:pt idx="393">
                  <c:v>44291.09375</c:v>
                </c:pt>
                <c:pt idx="394">
                  <c:v>44291.104166666664</c:v>
                </c:pt>
                <c:pt idx="395">
                  <c:v>44291.114583333336</c:v>
                </c:pt>
                <c:pt idx="396">
                  <c:v>44291.125</c:v>
                </c:pt>
                <c:pt idx="397">
                  <c:v>44291.135416666664</c:v>
                </c:pt>
                <c:pt idx="398">
                  <c:v>44291.145833333336</c:v>
                </c:pt>
                <c:pt idx="399">
                  <c:v>44291.15625</c:v>
                </c:pt>
                <c:pt idx="400">
                  <c:v>44291.166666666664</c:v>
                </c:pt>
                <c:pt idx="401">
                  <c:v>44291.177083333336</c:v>
                </c:pt>
                <c:pt idx="402">
                  <c:v>44291.1875</c:v>
                </c:pt>
                <c:pt idx="403">
                  <c:v>44291.197916666664</c:v>
                </c:pt>
                <c:pt idx="404">
                  <c:v>44291.208333333336</c:v>
                </c:pt>
                <c:pt idx="405">
                  <c:v>44291.21875</c:v>
                </c:pt>
                <c:pt idx="406">
                  <c:v>44291.229166666664</c:v>
                </c:pt>
                <c:pt idx="407">
                  <c:v>44291.239583333336</c:v>
                </c:pt>
                <c:pt idx="408">
                  <c:v>44291.25</c:v>
                </c:pt>
                <c:pt idx="409">
                  <c:v>44291.260416666664</c:v>
                </c:pt>
                <c:pt idx="410">
                  <c:v>44291.270833333336</c:v>
                </c:pt>
                <c:pt idx="411">
                  <c:v>44291.28125</c:v>
                </c:pt>
                <c:pt idx="412">
                  <c:v>44291.291666666664</c:v>
                </c:pt>
                <c:pt idx="413">
                  <c:v>44291.302083333336</c:v>
                </c:pt>
                <c:pt idx="414">
                  <c:v>44291.3125</c:v>
                </c:pt>
                <c:pt idx="415">
                  <c:v>44291.322916666664</c:v>
                </c:pt>
                <c:pt idx="416">
                  <c:v>44291.333333333336</c:v>
                </c:pt>
                <c:pt idx="417">
                  <c:v>44291.34375</c:v>
                </c:pt>
                <c:pt idx="418">
                  <c:v>44291.354166666664</c:v>
                </c:pt>
                <c:pt idx="419">
                  <c:v>44291.364583333336</c:v>
                </c:pt>
                <c:pt idx="420">
                  <c:v>44291.375</c:v>
                </c:pt>
                <c:pt idx="421">
                  <c:v>44291.385416666664</c:v>
                </c:pt>
                <c:pt idx="422">
                  <c:v>44291.395833333336</c:v>
                </c:pt>
                <c:pt idx="423">
                  <c:v>44291.40625</c:v>
                </c:pt>
                <c:pt idx="424">
                  <c:v>44291.416666666664</c:v>
                </c:pt>
                <c:pt idx="425">
                  <c:v>44291.427083333336</c:v>
                </c:pt>
                <c:pt idx="426">
                  <c:v>44291.4375</c:v>
                </c:pt>
                <c:pt idx="427">
                  <c:v>44291.447916666664</c:v>
                </c:pt>
                <c:pt idx="428">
                  <c:v>44291.458333333336</c:v>
                </c:pt>
                <c:pt idx="429">
                  <c:v>44291.46875</c:v>
                </c:pt>
                <c:pt idx="430">
                  <c:v>44291.479166666664</c:v>
                </c:pt>
                <c:pt idx="431">
                  <c:v>44291.489583333336</c:v>
                </c:pt>
                <c:pt idx="432">
                  <c:v>44291.5</c:v>
                </c:pt>
                <c:pt idx="433">
                  <c:v>44291.510416666664</c:v>
                </c:pt>
                <c:pt idx="434">
                  <c:v>44291.520833333336</c:v>
                </c:pt>
                <c:pt idx="435">
                  <c:v>44291.53125</c:v>
                </c:pt>
                <c:pt idx="436">
                  <c:v>44291.541666666664</c:v>
                </c:pt>
                <c:pt idx="437">
                  <c:v>44291.552083333336</c:v>
                </c:pt>
                <c:pt idx="438">
                  <c:v>44291.5625</c:v>
                </c:pt>
                <c:pt idx="439">
                  <c:v>44291.572916666664</c:v>
                </c:pt>
                <c:pt idx="440">
                  <c:v>44291.583333333336</c:v>
                </c:pt>
                <c:pt idx="441">
                  <c:v>44291.59375</c:v>
                </c:pt>
                <c:pt idx="442">
                  <c:v>44291.604166666664</c:v>
                </c:pt>
                <c:pt idx="443">
                  <c:v>44291.614583333336</c:v>
                </c:pt>
                <c:pt idx="444">
                  <c:v>44291.625</c:v>
                </c:pt>
                <c:pt idx="445">
                  <c:v>44291.635416666664</c:v>
                </c:pt>
                <c:pt idx="446">
                  <c:v>44291.645833333336</c:v>
                </c:pt>
                <c:pt idx="447">
                  <c:v>44291.65625</c:v>
                </c:pt>
                <c:pt idx="448">
                  <c:v>44291.666666666664</c:v>
                </c:pt>
                <c:pt idx="449">
                  <c:v>44291.677083333336</c:v>
                </c:pt>
                <c:pt idx="450">
                  <c:v>44291.6875</c:v>
                </c:pt>
                <c:pt idx="451">
                  <c:v>44291.697916666664</c:v>
                </c:pt>
                <c:pt idx="452">
                  <c:v>44291.708333333336</c:v>
                </c:pt>
                <c:pt idx="453">
                  <c:v>44291.71875</c:v>
                </c:pt>
                <c:pt idx="454">
                  <c:v>44291.729166666664</c:v>
                </c:pt>
                <c:pt idx="455">
                  <c:v>44291.739583333336</c:v>
                </c:pt>
                <c:pt idx="456">
                  <c:v>44291.75</c:v>
                </c:pt>
                <c:pt idx="457">
                  <c:v>44291.760416666664</c:v>
                </c:pt>
                <c:pt idx="458">
                  <c:v>44291.770833333336</c:v>
                </c:pt>
                <c:pt idx="459">
                  <c:v>44291.78125</c:v>
                </c:pt>
                <c:pt idx="460">
                  <c:v>44291.791666666664</c:v>
                </c:pt>
                <c:pt idx="461">
                  <c:v>44291.802083333336</c:v>
                </c:pt>
                <c:pt idx="462">
                  <c:v>44291.8125</c:v>
                </c:pt>
                <c:pt idx="463">
                  <c:v>44291.822916666664</c:v>
                </c:pt>
                <c:pt idx="464">
                  <c:v>44291.833333333336</c:v>
                </c:pt>
                <c:pt idx="465">
                  <c:v>44291.84375</c:v>
                </c:pt>
                <c:pt idx="466">
                  <c:v>44291.854166666664</c:v>
                </c:pt>
                <c:pt idx="467">
                  <c:v>44291.864583333336</c:v>
                </c:pt>
                <c:pt idx="468">
                  <c:v>44291.875</c:v>
                </c:pt>
                <c:pt idx="469">
                  <c:v>44291.885416666664</c:v>
                </c:pt>
                <c:pt idx="470">
                  <c:v>44291.895833333336</c:v>
                </c:pt>
                <c:pt idx="471">
                  <c:v>44291.90625</c:v>
                </c:pt>
                <c:pt idx="472">
                  <c:v>44291.916666666664</c:v>
                </c:pt>
                <c:pt idx="473">
                  <c:v>44291.927083333336</c:v>
                </c:pt>
                <c:pt idx="474">
                  <c:v>44291.9375</c:v>
                </c:pt>
                <c:pt idx="475">
                  <c:v>44291.947916666664</c:v>
                </c:pt>
                <c:pt idx="476">
                  <c:v>44291.958333333336</c:v>
                </c:pt>
                <c:pt idx="477">
                  <c:v>44291.96875</c:v>
                </c:pt>
                <c:pt idx="478">
                  <c:v>44291.979166666664</c:v>
                </c:pt>
                <c:pt idx="479">
                  <c:v>44291.989583333336</c:v>
                </c:pt>
                <c:pt idx="480">
                  <c:v>44292</c:v>
                </c:pt>
                <c:pt idx="481">
                  <c:v>44292.010416666664</c:v>
                </c:pt>
                <c:pt idx="482">
                  <c:v>44292.020833333336</c:v>
                </c:pt>
                <c:pt idx="483">
                  <c:v>44292.03125</c:v>
                </c:pt>
                <c:pt idx="484">
                  <c:v>44292.041666666664</c:v>
                </c:pt>
                <c:pt idx="485">
                  <c:v>44292.052083333336</c:v>
                </c:pt>
                <c:pt idx="486">
                  <c:v>44292.0625</c:v>
                </c:pt>
                <c:pt idx="487">
                  <c:v>44292.072916666664</c:v>
                </c:pt>
                <c:pt idx="488">
                  <c:v>44292.083333333336</c:v>
                </c:pt>
                <c:pt idx="489">
                  <c:v>44292.09375</c:v>
                </c:pt>
                <c:pt idx="490">
                  <c:v>44292.104166666664</c:v>
                </c:pt>
                <c:pt idx="491">
                  <c:v>44292.114583333336</c:v>
                </c:pt>
                <c:pt idx="492">
                  <c:v>44292.125</c:v>
                </c:pt>
                <c:pt idx="493">
                  <c:v>44292.135416666664</c:v>
                </c:pt>
                <c:pt idx="494">
                  <c:v>44292.145833333336</c:v>
                </c:pt>
                <c:pt idx="495">
                  <c:v>44292.15625</c:v>
                </c:pt>
                <c:pt idx="496">
                  <c:v>44292.166666666664</c:v>
                </c:pt>
                <c:pt idx="497">
                  <c:v>44292.177083333336</c:v>
                </c:pt>
                <c:pt idx="498">
                  <c:v>44292.1875</c:v>
                </c:pt>
                <c:pt idx="499">
                  <c:v>44292.197916666664</c:v>
                </c:pt>
                <c:pt idx="500">
                  <c:v>44292.208333333336</c:v>
                </c:pt>
                <c:pt idx="501">
                  <c:v>44292.21875</c:v>
                </c:pt>
                <c:pt idx="502">
                  <c:v>44292.229166666664</c:v>
                </c:pt>
                <c:pt idx="503">
                  <c:v>44292.239583333336</c:v>
                </c:pt>
                <c:pt idx="504">
                  <c:v>44292.25</c:v>
                </c:pt>
                <c:pt idx="505">
                  <c:v>44292.260416666664</c:v>
                </c:pt>
                <c:pt idx="506">
                  <c:v>44292.270833333336</c:v>
                </c:pt>
                <c:pt idx="507">
                  <c:v>44292.28125</c:v>
                </c:pt>
                <c:pt idx="508">
                  <c:v>44292.291666666664</c:v>
                </c:pt>
                <c:pt idx="509">
                  <c:v>44292.302083333336</c:v>
                </c:pt>
                <c:pt idx="510">
                  <c:v>44292.3125</c:v>
                </c:pt>
                <c:pt idx="511">
                  <c:v>44292.322916666664</c:v>
                </c:pt>
                <c:pt idx="512">
                  <c:v>44292.333333333336</c:v>
                </c:pt>
                <c:pt idx="513">
                  <c:v>44292.34375</c:v>
                </c:pt>
                <c:pt idx="514">
                  <c:v>44292.354166666664</c:v>
                </c:pt>
                <c:pt idx="515">
                  <c:v>44292.364583333336</c:v>
                </c:pt>
                <c:pt idx="516">
                  <c:v>44292.375</c:v>
                </c:pt>
                <c:pt idx="517">
                  <c:v>44292.385416666664</c:v>
                </c:pt>
                <c:pt idx="518">
                  <c:v>44292.395833333336</c:v>
                </c:pt>
                <c:pt idx="519">
                  <c:v>44292.40625</c:v>
                </c:pt>
                <c:pt idx="520">
                  <c:v>44292.416666666664</c:v>
                </c:pt>
                <c:pt idx="521">
                  <c:v>44292.427083333336</c:v>
                </c:pt>
                <c:pt idx="522">
                  <c:v>44292.4375</c:v>
                </c:pt>
                <c:pt idx="523">
                  <c:v>44292.447916666664</c:v>
                </c:pt>
                <c:pt idx="524">
                  <c:v>44292.458333333336</c:v>
                </c:pt>
                <c:pt idx="525">
                  <c:v>44292.46875</c:v>
                </c:pt>
                <c:pt idx="526">
                  <c:v>44292.479166666664</c:v>
                </c:pt>
                <c:pt idx="527">
                  <c:v>44292.489583333336</c:v>
                </c:pt>
                <c:pt idx="528">
                  <c:v>44292.5</c:v>
                </c:pt>
                <c:pt idx="529">
                  <c:v>44292.510416666664</c:v>
                </c:pt>
                <c:pt idx="530">
                  <c:v>44292.520833333336</c:v>
                </c:pt>
                <c:pt idx="531">
                  <c:v>44292.53125</c:v>
                </c:pt>
                <c:pt idx="532">
                  <c:v>44292.541666666664</c:v>
                </c:pt>
                <c:pt idx="533">
                  <c:v>44292.552083333336</c:v>
                </c:pt>
                <c:pt idx="534">
                  <c:v>44292.5625</c:v>
                </c:pt>
                <c:pt idx="535">
                  <c:v>44292.572916666664</c:v>
                </c:pt>
                <c:pt idx="536">
                  <c:v>44292.583333333336</c:v>
                </c:pt>
                <c:pt idx="537">
                  <c:v>44292.59375</c:v>
                </c:pt>
                <c:pt idx="538">
                  <c:v>44292.604166666664</c:v>
                </c:pt>
                <c:pt idx="539">
                  <c:v>44292.614583333336</c:v>
                </c:pt>
                <c:pt idx="540">
                  <c:v>44292.625</c:v>
                </c:pt>
                <c:pt idx="541">
                  <c:v>44292.635416666664</c:v>
                </c:pt>
                <c:pt idx="542">
                  <c:v>44292.645833333336</c:v>
                </c:pt>
                <c:pt idx="543">
                  <c:v>44292.65625</c:v>
                </c:pt>
                <c:pt idx="544">
                  <c:v>44292.666666666664</c:v>
                </c:pt>
                <c:pt idx="545">
                  <c:v>44292.677083333336</c:v>
                </c:pt>
                <c:pt idx="546">
                  <c:v>44292.6875</c:v>
                </c:pt>
                <c:pt idx="547">
                  <c:v>44292.697916666664</c:v>
                </c:pt>
                <c:pt idx="548">
                  <c:v>44292.708333333336</c:v>
                </c:pt>
                <c:pt idx="549">
                  <c:v>44292.71875</c:v>
                </c:pt>
                <c:pt idx="550">
                  <c:v>44292.729166666664</c:v>
                </c:pt>
                <c:pt idx="551">
                  <c:v>44292.739583333336</c:v>
                </c:pt>
                <c:pt idx="552">
                  <c:v>44292.75</c:v>
                </c:pt>
                <c:pt idx="553">
                  <c:v>44292.760416666664</c:v>
                </c:pt>
                <c:pt idx="554">
                  <c:v>44292.770833333336</c:v>
                </c:pt>
                <c:pt idx="555">
                  <c:v>44292.78125</c:v>
                </c:pt>
                <c:pt idx="556">
                  <c:v>44292.791666666664</c:v>
                </c:pt>
                <c:pt idx="557">
                  <c:v>44292.802083333336</c:v>
                </c:pt>
                <c:pt idx="558">
                  <c:v>44292.8125</c:v>
                </c:pt>
                <c:pt idx="559">
                  <c:v>44292.822916666664</c:v>
                </c:pt>
                <c:pt idx="560">
                  <c:v>44292.833333333336</c:v>
                </c:pt>
                <c:pt idx="561">
                  <c:v>44292.84375</c:v>
                </c:pt>
                <c:pt idx="562">
                  <c:v>44292.854166666664</c:v>
                </c:pt>
                <c:pt idx="563">
                  <c:v>44292.864583333336</c:v>
                </c:pt>
                <c:pt idx="564">
                  <c:v>44292.875</c:v>
                </c:pt>
                <c:pt idx="565">
                  <c:v>44292.885416666664</c:v>
                </c:pt>
                <c:pt idx="566">
                  <c:v>44292.895833333336</c:v>
                </c:pt>
                <c:pt idx="567">
                  <c:v>44292.90625</c:v>
                </c:pt>
                <c:pt idx="568">
                  <c:v>44292.916666666664</c:v>
                </c:pt>
                <c:pt idx="569">
                  <c:v>44292.927083333336</c:v>
                </c:pt>
                <c:pt idx="570">
                  <c:v>44292.9375</c:v>
                </c:pt>
                <c:pt idx="571">
                  <c:v>44292.947916666664</c:v>
                </c:pt>
                <c:pt idx="572">
                  <c:v>44292.958333333336</c:v>
                </c:pt>
                <c:pt idx="573">
                  <c:v>44292.96875</c:v>
                </c:pt>
                <c:pt idx="574">
                  <c:v>44292.979166666664</c:v>
                </c:pt>
                <c:pt idx="575">
                  <c:v>44292.989583333336</c:v>
                </c:pt>
                <c:pt idx="576">
                  <c:v>44293</c:v>
                </c:pt>
                <c:pt idx="577">
                  <c:v>44293.010416666664</c:v>
                </c:pt>
                <c:pt idx="578">
                  <c:v>44293.020833333336</c:v>
                </c:pt>
                <c:pt idx="579">
                  <c:v>44293.03125</c:v>
                </c:pt>
                <c:pt idx="580">
                  <c:v>44293.041666666664</c:v>
                </c:pt>
                <c:pt idx="581">
                  <c:v>44293.052083333336</c:v>
                </c:pt>
                <c:pt idx="582">
                  <c:v>44293.0625</c:v>
                </c:pt>
                <c:pt idx="583">
                  <c:v>44293.072916666664</c:v>
                </c:pt>
                <c:pt idx="584">
                  <c:v>44293.083333333336</c:v>
                </c:pt>
                <c:pt idx="585">
                  <c:v>44293.09375</c:v>
                </c:pt>
                <c:pt idx="586">
                  <c:v>44293.104166666664</c:v>
                </c:pt>
                <c:pt idx="587">
                  <c:v>44293.114583333336</c:v>
                </c:pt>
                <c:pt idx="588">
                  <c:v>44293.125</c:v>
                </c:pt>
                <c:pt idx="589">
                  <c:v>44293.135416666664</c:v>
                </c:pt>
                <c:pt idx="590">
                  <c:v>44293.145833333336</c:v>
                </c:pt>
                <c:pt idx="591">
                  <c:v>44293.15625</c:v>
                </c:pt>
                <c:pt idx="592">
                  <c:v>44293.166666666664</c:v>
                </c:pt>
                <c:pt idx="593">
                  <c:v>44293.177083333336</c:v>
                </c:pt>
                <c:pt idx="594">
                  <c:v>44293.1875</c:v>
                </c:pt>
                <c:pt idx="595">
                  <c:v>44293.197916666664</c:v>
                </c:pt>
                <c:pt idx="596">
                  <c:v>44293.208333333336</c:v>
                </c:pt>
                <c:pt idx="597">
                  <c:v>44293.21875</c:v>
                </c:pt>
                <c:pt idx="598">
                  <c:v>44293.229166666664</c:v>
                </c:pt>
                <c:pt idx="599">
                  <c:v>44293.239583333336</c:v>
                </c:pt>
                <c:pt idx="600">
                  <c:v>44293.25</c:v>
                </c:pt>
                <c:pt idx="601">
                  <c:v>44293.260416666664</c:v>
                </c:pt>
                <c:pt idx="602">
                  <c:v>44293.270833333336</c:v>
                </c:pt>
                <c:pt idx="603">
                  <c:v>44293.28125</c:v>
                </c:pt>
                <c:pt idx="604">
                  <c:v>44293.291666666664</c:v>
                </c:pt>
                <c:pt idx="605">
                  <c:v>44293.302083333336</c:v>
                </c:pt>
                <c:pt idx="606">
                  <c:v>44293.3125</c:v>
                </c:pt>
                <c:pt idx="607">
                  <c:v>44293.322916666664</c:v>
                </c:pt>
                <c:pt idx="608">
                  <c:v>44293.333333333336</c:v>
                </c:pt>
                <c:pt idx="609">
                  <c:v>44293.34375</c:v>
                </c:pt>
                <c:pt idx="610">
                  <c:v>44293.354166666664</c:v>
                </c:pt>
                <c:pt idx="611">
                  <c:v>44293.364583333336</c:v>
                </c:pt>
                <c:pt idx="612">
                  <c:v>44293.375</c:v>
                </c:pt>
                <c:pt idx="613">
                  <c:v>44293.385416666664</c:v>
                </c:pt>
                <c:pt idx="614">
                  <c:v>44293.395833333336</c:v>
                </c:pt>
                <c:pt idx="615">
                  <c:v>44293.40625</c:v>
                </c:pt>
                <c:pt idx="616">
                  <c:v>44293.416666666664</c:v>
                </c:pt>
                <c:pt idx="617">
                  <c:v>44293.427083333336</c:v>
                </c:pt>
                <c:pt idx="618">
                  <c:v>44293.4375</c:v>
                </c:pt>
                <c:pt idx="619">
                  <c:v>44293.447916666664</c:v>
                </c:pt>
                <c:pt idx="620">
                  <c:v>44293.458333333336</c:v>
                </c:pt>
                <c:pt idx="621">
                  <c:v>44293.46875</c:v>
                </c:pt>
                <c:pt idx="622">
                  <c:v>44293.479166666664</c:v>
                </c:pt>
                <c:pt idx="623">
                  <c:v>44293.489583333336</c:v>
                </c:pt>
                <c:pt idx="624">
                  <c:v>44293.5</c:v>
                </c:pt>
                <c:pt idx="625">
                  <c:v>44293.510416666664</c:v>
                </c:pt>
                <c:pt idx="626">
                  <c:v>44293.520833333336</c:v>
                </c:pt>
                <c:pt idx="627">
                  <c:v>44293.53125</c:v>
                </c:pt>
                <c:pt idx="628">
                  <c:v>44293.541666666664</c:v>
                </c:pt>
                <c:pt idx="629">
                  <c:v>44293.552083333336</c:v>
                </c:pt>
                <c:pt idx="630">
                  <c:v>44293.5625</c:v>
                </c:pt>
                <c:pt idx="631">
                  <c:v>44293.572916666664</c:v>
                </c:pt>
                <c:pt idx="632">
                  <c:v>44293.583333333336</c:v>
                </c:pt>
                <c:pt idx="633">
                  <c:v>44293.59375</c:v>
                </c:pt>
                <c:pt idx="634">
                  <c:v>44293.604166666664</c:v>
                </c:pt>
                <c:pt idx="635">
                  <c:v>44293.614583333336</c:v>
                </c:pt>
                <c:pt idx="636">
                  <c:v>44293.625</c:v>
                </c:pt>
                <c:pt idx="637">
                  <c:v>44293.635416666664</c:v>
                </c:pt>
                <c:pt idx="638">
                  <c:v>44293.645833333336</c:v>
                </c:pt>
                <c:pt idx="639">
                  <c:v>44293.65625</c:v>
                </c:pt>
                <c:pt idx="640">
                  <c:v>44293.666666666664</c:v>
                </c:pt>
                <c:pt idx="641">
                  <c:v>44293.677083333336</c:v>
                </c:pt>
                <c:pt idx="642">
                  <c:v>44293.6875</c:v>
                </c:pt>
                <c:pt idx="643">
                  <c:v>44293.697916666664</c:v>
                </c:pt>
                <c:pt idx="644">
                  <c:v>44293.708333333336</c:v>
                </c:pt>
                <c:pt idx="645">
                  <c:v>44293.71875</c:v>
                </c:pt>
                <c:pt idx="646">
                  <c:v>44293.729166666664</c:v>
                </c:pt>
                <c:pt idx="647">
                  <c:v>44293.739583333336</c:v>
                </c:pt>
                <c:pt idx="648">
                  <c:v>44293.75</c:v>
                </c:pt>
                <c:pt idx="649">
                  <c:v>44293.760416666664</c:v>
                </c:pt>
                <c:pt idx="650">
                  <c:v>44293.770833333336</c:v>
                </c:pt>
                <c:pt idx="651">
                  <c:v>44293.78125</c:v>
                </c:pt>
                <c:pt idx="652">
                  <c:v>44293.791666666664</c:v>
                </c:pt>
                <c:pt idx="653">
                  <c:v>44293.802083333336</c:v>
                </c:pt>
                <c:pt idx="654">
                  <c:v>44293.8125</c:v>
                </c:pt>
                <c:pt idx="655">
                  <c:v>44293.822916666664</c:v>
                </c:pt>
                <c:pt idx="656">
                  <c:v>44293.833333333336</c:v>
                </c:pt>
                <c:pt idx="657">
                  <c:v>44293.84375</c:v>
                </c:pt>
                <c:pt idx="658">
                  <c:v>44293.854166666664</c:v>
                </c:pt>
                <c:pt idx="659">
                  <c:v>44293.864583333336</c:v>
                </c:pt>
                <c:pt idx="660">
                  <c:v>44293.875</c:v>
                </c:pt>
                <c:pt idx="661">
                  <c:v>44293.885416666664</c:v>
                </c:pt>
                <c:pt idx="662">
                  <c:v>44293.895833333336</c:v>
                </c:pt>
                <c:pt idx="663">
                  <c:v>44293.90625</c:v>
                </c:pt>
                <c:pt idx="664">
                  <c:v>44293.916666666664</c:v>
                </c:pt>
                <c:pt idx="665">
                  <c:v>44293.927083333336</c:v>
                </c:pt>
                <c:pt idx="666">
                  <c:v>44293.9375</c:v>
                </c:pt>
                <c:pt idx="667">
                  <c:v>44293.947916666664</c:v>
                </c:pt>
                <c:pt idx="668">
                  <c:v>44293.958333333336</c:v>
                </c:pt>
                <c:pt idx="669">
                  <c:v>44293.96875</c:v>
                </c:pt>
                <c:pt idx="670">
                  <c:v>44293.979166666664</c:v>
                </c:pt>
                <c:pt idx="671">
                  <c:v>44293.989583333336</c:v>
                </c:pt>
                <c:pt idx="672">
                  <c:v>44294</c:v>
                </c:pt>
                <c:pt idx="673">
                  <c:v>44294.010416666664</c:v>
                </c:pt>
                <c:pt idx="674">
                  <c:v>44294.020833333336</c:v>
                </c:pt>
                <c:pt idx="675">
                  <c:v>44294.03125</c:v>
                </c:pt>
                <c:pt idx="676">
                  <c:v>44294.041666666664</c:v>
                </c:pt>
                <c:pt idx="677">
                  <c:v>44294.052083333336</c:v>
                </c:pt>
                <c:pt idx="678">
                  <c:v>44294.0625</c:v>
                </c:pt>
                <c:pt idx="679">
                  <c:v>44294.072916666664</c:v>
                </c:pt>
                <c:pt idx="680">
                  <c:v>44294.083333333336</c:v>
                </c:pt>
                <c:pt idx="681">
                  <c:v>44294.09375</c:v>
                </c:pt>
                <c:pt idx="682">
                  <c:v>44294.104166666664</c:v>
                </c:pt>
                <c:pt idx="683">
                  <c:v>44294.114583333336</c:v>
                </c:pt>
                <c:pt idx="684">
                  <c:v>44294.125</c:v>
                </c:pt>
                <c:pt idx="685">
                  <c:v>44294.135416666664</c:v>
                </c:pt>
                <c:pt idx="686">
                  <c:v>44294.145833333336</c:v>
                </c:pt>
                <c:pt idx="687">
                  <c:v>44294.15625</c:v>
                </c:pt>
                <c:pt idx="688">
                  <c:v>44294.166666666664</c:v>
                </c:pt>
                <c:pt idx="689">
                  <c:v>44294.177083333336</c:v>
                </c:pt>
                <c:pt idx="690">
                  <c:v>44294.1875</c:v>
                </c:pt>
                <c:pt idx="691">
                  <c:v>44294.197916666664</c:v>
                </c:pt>
                <c:pt idx="692">
                  <c:v>44294.208333333336</c:v>
                </c:pt>
                <c:pt idx="693">
                  <c:v>44294.21875</c:v>
                </c:pt>
                <c:pt idx="694">
                  <c:v>44294.229166666664</c:v>
                </c:pt>
                <c:pt idx="695">
                  <c:v>44294.239583333336</c:v>
                </c:pt>
                <c:pt idx="696">
                  <c:v>44294.25</c:v>
                </c:pt>
                <c:pt idx="697">
                  <c:v>44294.260416666664</c:v>
                </c:pt>
                <c:pt idx="698">
                  <c:v>44294.270833333336</c:v>
                </c:pt>
                <c:pt idx="699">
                  <c:v>44294.28125</c:v>
                </c:pt>
                <c:pt idx="700">
                  <c:v>44294.291666666664</c:v>
                </c:pt>
                <c:pt idx="701">
                  <c:v>44294.302083333336</c:v>
                </c:pt>
                <c:pt idx="702">
                  <c:v>44294.3125</c:v>
                </c:pt>
                <c:pt idx="703">
                  <c:v>44294.322916666664</c:v>
                </c:pt>
                <c:pt idx="704">
                  <c:v>44294.333333333336</c:v>
                </c:pt>
                <c:pt idx="705">
                  <c:v>44294.34375</c:v>
                </c:pt>
                <c:pt idx="706">
                  <c:v>44294.354166666664</c:v>
                </c:pt>
                <c:pt idx="707">
                  <c:v>44294.364583333336</c:v>
                </c:pt>
                <c:pt idx="708">
                  <c:v>44294.375</c:v>
                </c:pt>
                <c:pt idx="709">
                  <c:v>44294.385416666664</c:v>
                </c:pt>
                <c:pt idx="710">
                  <c:v>44294.395833333336</c:v>
                </c:pt>
                <c:pt idx="711">
                  <c:v>44294.40625</c:v>
                </c:pt>
                <c:pt idx="712">
                  <c:v>44294.416666666664</c:v>
                </c:pt>
                <c:pt idx="713">
                  <c:v>44294.427083333336</c:v>
                </c:pt>
                <c:pt idx="714">
                  <c:v>44294.4375</c:v>
                </c:pt>
                <c:pt idx="715">
                  <c:v>44294.447916666664</c:v>
                </c:pt>
                <c:pt idx="716">
                  <c:v>44294.458333333336</c:v>
                </c:pt>
                <c:pt idx="717">
                  <c:v>44294.46875</c:v>
                </c:pt>
                <c:pt idx="718">
                  <c:v>44294.479166666664</c:v>
                </c:pt>
                <c:pt idx="719">
                  <c:v>44294.489583333336</c:v>
                </c:pt>
                <c:pt idx="720">
                  <c:v>44294.5</c:v>
                </c:pt>
                <c:pt idx="721">
                  <c:v>44294.510416666664</c:v>
                </c:pt>
                <c:pt idx="722">
                  <c:v>44294.520833333336</c:v>
                </c:pt>
                <c:pt idx="723">
                  <c:v>44294.53125</c:v>
                </c:pt>
                <c:pt idx="724">
                  <c:v>44294.541666666664</c:v>
                </c:pt>
                <c:pt idx="725">
                  <c:v>44294.552083333336</c:v>
                </c:pt>
                <c:pt idx="726">
                  <c:v>44294.5625</c:v>
                </c:pt>
                <c:pt idx="727">
                  <c:v>44294.572916666664</c:v>
                </c:pt>
                <c:pt idx="728">
                  <c:v>44294.583333333336</c:v>
                </c:pt>
                <c:pt idx="729">
                  <c:v>44294.59375</c:v>
                </c:pt>
                <c:pt idx="730">
                  <c:v>44294.604166666664</c:v>
                </c:pt>
                <c:pt idx="731">
                  <c:v>44294.614583333336</c:v>
                </c:pt>
                <c:pt idx="732">
                  <c:v>44294.625</c:v>
                </c:pt>
                <c:pt idx="733">
                  <c:v>44294.635416666664</c:v>
                </c:pt>
                <c:pt idx="734">
                  <c:v>44294.645833333336</c:v>
                </c:pt>
                <c:pt idx="735">
                  <c:v>44294.65625</c:v>
                </c:pt>
                <c:pt idx="736">
                  <c:v>44294.666666666664</c:v>
                </c:pt>
                <c:pt idx="737">
                  <c:v>44294.677083333336</c:v>
                </c:pt>
                <c:pt idx="738">
                  <c:v>44294.6875</c:v>
                </c:pt>
                <c:pt idx="739">
                  <c:v>44294.697916666664</c:v>
                </c:pt>
                <c:pt idx="740">
                  <c:v>44294.708333333336</c:v>
                </c:pt>
                <c:pt idx="741">
                  <c:v>44294.71875</c:v>
                </c:pt>
                <c:pt idx="742">
                  <c:v>44294.729166666664</c:v>
                </c:pt>
                <c:pt idx="743">
                  <c:v>44294.739583333336</c:v>
                </c:pt>
                <c:pt idx="744">
                  <c:v>44294.75</c:v>
                </c:pt>
                <c:pt idx="745">
                  <c:v>44294.760416666664</c:v>
                </c:pt>
                <c:pt idx="746">
                  <c:v>44294.770833333336</c:v>
                </c:pt>
                <c:pt idx="747">
                  <c:v>44294.78125</c:v>
                </c:pt>
                <c:pt idx="748">
                  <c:v>44294.791666666664</c:v>
                </c:pt>
                <c:pt idx="749">
                  <c:v>44294.802083333336</c:v>
                </c:pt>
                <c:pt idx="750">
                  <c:v>44294.8125</c:v>
                </c:pt>
                <c:pt idx="751">
                  <c:v>44294.822916666664</c:v>
                </c:pt>
                <c:pt idx="752">
                  <c:v>44294.833333333336</c:v>
                </c:pt>
                <c:pt idx="753">
                  <c:v>44294.84375</c:v>
                </c:pt>
                <c:pt idx="754">
                  <c:v>44294.854166666664</c:v>
                </c:pt>
                <c:pt idx="755">
                  <c:v>44294.864583333336</c:v>
                </c:pt>
                <c:pt idx="756">
                  <c:v>44294.875</c:v>
                </c:pt>
                <c:pt idx="757">
                  <c:v>44294.885416666664</c:v>
                </c:pt>
                <c:pt idx="758">
                  <c:v>44294.895833333336</c:v>
                </c:pt>
                <c:pt idx="759">
                  <c:v>44294.90625</c:v>
                </c:pt>
                <c:pt idx="760">
                  <c:v>44294.916666666664</c:v>
                </c:pt>
                <c:pt idx="761">
                  <c:v>44294.927083333336</c:v>
                </c:pt>
                <c:pt idx="762">
                  <c:v>44294.9375</c:v>
                </c:pt>
                <c:pt idx="763">
                  <c:v>44294.947916666664</c:v>
                </c:pt>
                <c:pt idx="764">
                  <c:v>44294.958333333336</c:v>
                </c:pt>
                <c:pt idx="765">
                  <c:v>44294.96875</c:v>
                </c:pt>
                <c:pt idx="766">
                  <c:v>44294.979166666664</c:v>
                </c:pt>
                <c:pt idx="767">
                  <c:v>44294.989583333336</c:v>
                </c:pt>
                <c:pt idx="768">
                  <c:v>44295</c:v>
                </c:pt>
                <c:pt idx="769">
                  <c:v>44295.010416666664</c:v>
                </c:pt>
                <c:pt idx="770">
                  <c:v>44295.020833333336</c:v>
                </c:pt>
                <c:pt idx="771">
                  <c:v>44295.03125</c:v>
                </c:pt>
                <c:pt idx="772">
                  <c:v>44295.041666666664</c:v>
                </c:pt>
                <c:pt idx="773">
                  <c:v>44295.052083333336</c:v>
                </c:pt>
                <c:pt idx="774">
                  <c:v>44295.0625</c:v>
                </c:pt>
                <c:pt idx="775">
                  <c:v>44295.072916666664</c:v>
                </c:pt>
                <c:pt idx="776">
                  <c:v>44295.083333333336</c:v>
                </c:pt>
                <c:pt idx="777">
                  <c:v>44295.09375</c:v>
                </c:pt>
                <c:pt idx="778">
                  <c:v>44295.104166666664</c:v>
                </c:pt>
                <c:pt idx="779">
                  <c:v>44295.114583333336</c:v>
                </c:pt>
                <c:pt idx="780">
                  <c:v>44295.125</c:v>
                </c:pt>
                <c:pt idx="781">
                  <c:v>44295.135416666664</c:v>
                </c:pt>
                <c:pt idx="782">
                  <c:v>44295.145833333336</c:v>
                </c:pt>
                <c:pt idx="783">
                  <c:v>44295.15625</c:v>
                </c:pt>
                <c:pt idx="784">
                  <c:v>44295.166666666664</c:v>
                </c:pt>
                <c:pt idx="785">
                  <c:v>44295.177083333336</c:v>
                </c:pt>
                <c:pt idx="786">
                  <c:v>44295.1875</c:v>
                </c:pt>
                <c:pt idx="787">
                  <c:v>44295.197916666664</c:v>
                </c:pt>
                <c:pt idx="788">
                  <c:v>44295.208333333336</c:v>
                </c:pt>
                <c:pt idx="789">
                  <c:v>44295.21875</c:v>
                </c:pt>
                <c:pt idx="790">
                  <c:v>44295.229166666664</c:v>
                </c:pt>
                <c:pt idx="791">
                  <c:v>44295.239583333336</c:v>
                </c:pt>
                <c:pt idx="792">
                  <c:v>44295.25</c:v>
                </c:pt>
                <c:pt idx="793">
                  <c:v>44295.260416666664</c:v>
                </c:pt>
                <c:pt idx="794">
                  <c:v>44295.270833333336</c:v>
                </c:pt>
                <c:pt idx="795">
                  <c:v>44295.28125</c:v>
                </c:pt>
                <c:pt idx="796">
                  <c:v>44295.291666666664</c:v>
                </c:pt>
                <c:pt idx="797">
                  <c:v>44295.302083333336</c:v>
                </c:pt>
                <c:pt idx="798">
                  <c:v>44295.3125</c:v>
                </c:pt>
                <c:pt idx="799">
                  <c:v>44295.322916666664</c:v>
                </c:pt>
                <c:pt idx="800">
                  <c:v>44295.333333333336</c:v>
                </c:pt>
                <c:pt idx="801">
                  <c:v>44295.34375</c:v>
                </c:pt>
                <c:pt idx="802">
                  <c:v>44295.354166666664</c:v>
                </c:pt>
                <c:pt idx="803">
                  <c:v>44295.364583333336</c:v>
                </c:pt>
                <c:pt idx="804">
                  <c:v>44295.375</c:v>
                </c:pt>
                <c:pt idx="805">
                  <c:v>44295.385416666664</c:v>
                </c:pt>
                <c:pt idx="806">
                  <c:v>44295.395833333336</c:v>
                </c:pt>
                <c:pt idx="807">
                  <c:v>44295.40625</c:v>
                </c:pt>
                <c:pt idx="808">
                  <c:v>44295.416666666664</c:v>
                </c:pt>
                <c:pt idx="809">
                  <c:v>44295.427083333336</c:v>
                </c:pt>
                <c:pt idx="810">
                  <c:v>44295.4375</c:v>
                </c:pt>
                <c:pt idx="811">
                  <c:v>44295.447916666664</c:v>
                </c:pt>
                <c:pt idx="812">
                  <c:v>44295.458333333336</c:v>
                </c:pt>
                <c:pt idx="813">
                  <c:v>44295.46875</c:v>
                </c:pt>
                <c:pt idx="814">
                  <c:v>44295.479166666664</c:v>
                </c:pt>
                <c:pt idx="815">
                  <c:v>44295.489583333336</c:v>
                </c:pt>
                <c:pt idx="816">
                  <c:v>44295.5</c:v>
                </c:pt>
                <c:pt idx="817">
                  <c:v>44295.510416666664</c:v>
                </c:pt>
                <c:pt idx="818">
                  <c:v>44295.520833333336</c:v>
                </c:pt>
                <c:pt idx="819">
                  <c:v>44295.53125</c:v>
                </c:pt>
                <c:pt idx="820">
                  <c:v>44295.541666666664</c:v>
                </c:pt>
                <c:pt idx="821">
                  <c:v>44295.552083333336</c:v>
                </c:pt>
                <c:pt idx="822">
                  <c:v>44295.5625</c:v>
                </c:pt>
                <c:pt idx="823">
                  <c:v>44295.572916666664</c:v>
                </c:pt>
                <c:pt idx="824">
                  <c:v>44295.583333333336</c:v>
                </c:pt>
                <c:pt idx="825">
                  <c:v>44295.59375</c:v>
                </c:pt>
                <c:pt idx="826">
                  <c:v>44295.604166666664</c:v>
                </c:pt>
                <c:pt idx="827">
                  <c:v>44295.614583333336</c:v>
                </c:pt>
                <c:pt idx="828">
                  <c:v>44295.625</c:v>
                </c:pt>
                <c:pt idx="829">
                  <c:v>44295.635416666664</c:v>
                </c:pt>
                <c:pt idx="830">
                  <c:v>44295.645833333336</c:v>
                </c:pt>
                <c:pt idx="831">
                  <c:v>44295.65625</c:v>
                </c:pt>
                <c:pt idx="832">
                  <c:v>44295.666666666664</c:v>
                </c:pt>
                <c:pt idx="833">
                  <c:v>44295.677083333336</c:v>
                </c:pt>
                <c:pt idx="834">
                  <c:v>44295.6875</c:v>
                </c:pt>
                <c:pt idx="835">
                  <c:v>44295.697916666664</c:v>
                </c:pt>
                <c:pt idx="836">
                  <c:v>44295.708333333336</c:v>
                </c:pt>
                <c:pt idx="837">
                  <c:v>44295.71875</c:v>
                </c:pt>
                <c:pt idx="838">
                  <c:v>44295.729166666664</c:v>
                </c:pt>
                <c:pt idx="839">
                  <c:v>44295.739583333336</c:v>
                </c:pt>
                <c:pt idx="840">
                  <c:v>44295.75</c:v>
                </c:pt>
                <c:pt idx="841">
                  <c:v>44295.760416666664</c:v>
                </c:pt>
                <c:pt idx="842">
                  <c:v>44295.770833333336</c:v>
                </c:pt>
                <c:pt idx="843">
                  <c:v>44295.78125</c:v>
                </c:pt>
                <c:pt idx="844">
                  <c:v>44295.791666666664</c:v>
                </c:pt>
                <c:pt idx="845">
                  <c:v>44295.802083333336</c:v>
                </c:pt>
                <c:pt idx="846">
                  <c:v>44295.8125</c:v>
                </c:pt>
                <c:pt idx="847">
                  <c:v>44295.822916666664</c:v>
                </c:pt>
                <c:pt idx="848">
                  <c:v>44295.833333333336</c:v>
                </c:pt>
                <c:pt idx="849">
                  <c:v>44295.84375</c:v>
                </c:pt>
                <c:pt idx="850">
                  <c:v>44295.854166666664</c:v>
                </c:pt>
                <c:pt idx="851">
                  <c:v>44295.864583333336</c:v>
                </c:pt>
                <c:pt idx="852">
                  <c:v>44295.875</c:v>
                </c:pt>
                <c:pt idx="853">
                  <c:v>44295.885416666664</c:v>
                </c:pt>
                <c:pt idx="854">
                  <c:v>44295.895833333336</c:v>
                </c:pt>
                <c:pt idx="855">
                  <c:v>44295.90625</c:v>
                </c:pt>
                <c:pt idx="856">
                  <c:v>44295.916666666664</c:v>
                </c:pt>
                <c:pt idx="857">
                  <c:v>44295.927083333336</c:v>
                </c:pt>
                <c:pt idx="858">
                  <c:v>44295.9375</c:v>
                </c:pt>
                <c:pt idx="859">
                  <c:v>44295.947916666664</c:v>
                </c:pt>
                <c:pt idx="860">
                  <c:v>44295.958333333336</c:v>
                </c:pt>
                <c:pt idx="861">
                  <c:v>44295.96875</c:v>
                </c:pt>
                <c:pt idx="862">
                  <c:v>44295.979166666664</c:v>
                </c:pt>
                <c:pt idx="863">
                  <c:v>44295.989583333336</c:v>
                </c:pt>
                <c:pt idx="864">
                  <c:v>44296</c:v>
                </c:pt>
                <c:pt idx="865">
                  <c:v>44296.010416666664</c:v>
                </c:pt>
                <c:pt idx="866">
                  <c:v>44296.020833333336</c:v>
                </c:pt>
                <c:pt idx="867">
                  <c:v>44296.03125</c:v>
                </c:pt>
                <c:pt idx="868">
                  <c:v>44296.041666666664</c:v>
                </c:pt>
                <c:pt idx="869">
                  <c:v>44296.052083333336</c:v>
                </c:pt>
                <c:pt idx="870">
                  <c:v>44296.0625</c:v>
                </c:pt>
                <c:pt idx="871">
                  <c:v>44296.072916666664</c:v>
                </c:pt>
                <c:pt idx="872">
                  <c:v>44296.083333333336</c:v>
                </c:pt>
                <c:pt idx="873">
                  <c:v>44296.09375</c:v>
                </c:pt>
                <c:pt idx="874">
                  <c:v>44296.104166666664</c:v>
                </c:pt>
                <c:pt idx="875">
                  <c:v>44296.114583333336</c:v>
                </c:pt>
                <c:pt idx="876">
                  <c:v>44296.125</c:v>
                </c:pt>
                <c:pt idx="877">
                  <c:v>44296.135416666664</c:v>
                </c:pt>
                <c:pt idx="878">
                  <c:v>44296.145833333336</c:v>
                </c:pt>
                <c:pt idx="879">
                  <c:v>44296.15625</c:v>
                </c:pt>
                <c:pt idx="880">
                  <c:v>44296.166666666664</c:v>
                </c:pt>
                <c:pt idx="881">
                  <c:v>44296.177083333336</c:v>
                </c:pt>
                <c:pt idx="882">
                  <c:v>44296.1875</c:v>
                </c:pt>
                <c:pt idx="883">
                  <c:v>44296.197916666664</c:v>
                </c:pt>
                <c:pt idx="884">
                  <c:v>44296.208333333336</c:v>
                </c:pt>
                <c:pt idx="885">
                  <c:v>44296.21875</c:v>
                </c:pt>
                <c:pt idx="886">
                  <c:v>44296.229166666664</c:v>
                </c:pt>
                <c:pt idx="887">
                  <c:v>44296.239583333336</c:v>
                </c:pt>
                <c:pt idx="888">
                  <c:v>44296.25</c:v>
                </c:pt>
                <c:pt idx="889">
                  <c:v>44296.260416666664</c:v>
                </c:pt>
                <c:pt idx="890">
                  <c:v>44296.270833333336</c:v>
                </c:pt>
                <c:pt idx="891">
                  <c:v>44296.28125</c:v>
                </c:pt>
                <c:pt idx="892">
                  <c:v>44296.291666666664</c:v>
                </c:pt>
                <c:pt idx="893">
                  <c:v>44296.302083333336</c:v>
                </c:pt>
                <c:pt idx="894">
                  <c:v>44296.3125</c:v>
                </c:pt>
                <c:pt idx="895">
                  <c:v>44296.322916666664</c:v>
                </c:pt>
                <c:pt idx="896">
                  <c:v>44296.333333333336</c:v>
                </c:pt>
                <c:pt idx="897">
                  <c:v>44296.34375</c:v>
                </c:pt>
                <c:pt idx="898">
                  <c:v>44296.354166666664</c:v>
                </c:pt>
                <c:pt idx="899">
                  <c:v>44296.364583333336</c:v>
                </c:pt>
                <c:pt idx="900">
                  <c:v>44296.375</c:v>
                </c:pt>
                <c:pt idx="901">
                  <c:v>44296.385416666664</c:v>
                </c:pt>
                <c:pt idx="902">
                  <c:v>44296.395833333336</c:v>
                </c:pt>
                <c:pt idx="903">
                  <c:v>44296.40625</c:v>
                </c:pt>
                <c:pt idx="904">
                  <c:v>44296.416666666664</c:v>
                </c:pt>
                <c:pt idx="905">
                  <c:v>44296.427083333336</c:v>
                </c:pt>
                <c:pt idx="906">
                  <c:v>44296.4375</c:v>
                </c:pt>
                <c:pt idx="907">
                  <c:v>44296.447916666664</c:v>
                </c:pt>
                <c:pt idx="908">
                  <c:v>44296.458333333336</c:v>
                </c:pt>
                <c:pt idx="909">
                  <c:v>44296.46875</c:v>
                </c:pt>
                <c:pt idx="910">
                  <c:v>44296.479166666664</c:v>
                </c:pt>
                <c:pt idx="911">
                  <c:v>44296.489583333336</c:v>
                </c:pt>
                <c:pt idx="912">
                  <c:v>44296.5</c:v>
                </c:pt>
                <c:pt idx="913">
                  <c:v>44296.510416666664</c:v>
                </c:pt>
                <c:pt idx="914">
                  <c:v>44296.520833333336</c:v>
                </c:pt>
                <c:pt idx="915">
                  <c:v>44296.53125</c:v>
                </c:pt>
                <c:pt idx="916">
                  <c:v>44296.541666666664</c:v>
                </c:pt>
                <c:pt idx="917">
                  <c:v>44296.552083333336</c:v>
                </c:pt>
                <c:pt idx="918">
                  <c:v>44296.5625</c:v>
                </c:pt>
                <c:pt idx="919">
                  <c:v>44296.572916666664</c:v>
                </c:pt>
                <c:pt idx="920">
                  <c:v>44296.583333333336</c:v>
                </c:pt>
                <c:pt idx="921">
                  <c:v>44296.59375</c:v>
                </c:pt>
                <c:pt idx="922">
                  <c:v>44296.604166666664</c:v>
                </c:pt>
                <c:pt idx="923">
                  <c:v>44296.614583333336</c:v>
                </c:pt>
                <c:pt idx="924">
                  <c:v>44296.625</c:v>
                </c:pt>
                <c:pt idx="925">
                  <c:v>44296.635416666664</c:v>
                </c:pt>
                <c:pt idx="926">
                  <c:v>44296.645833333336</c:v>
                </c:pt>
                <c:pt idx="927">
                  <c:v>44296.65625</c:v>
                </c:pt>
                <c:pt idx="928">
                  <c:v>44296.666666666664</c:v>
                </c:pt>
                <c:pt idx="929">
                  <c:v>44296.677083333336</c:v>
                </c:pt>
                <c:pt idx="930">
                  <c:v>44296.6875</c:v>
                </c:pt>
                <c:pt idx="931">
                  <c:v>44296.697916666664</c:v>
                </c:pt>
                <c:pt idx="932">
                  <c:v>44296.708333333336</c:v>
                </c:pt>
                <c:pt idx="933">
                  <c:v>44296.71875</c:v>
                </c:pt>
                <c:pt idx="934">
                  <c:v>44296.729166666664</c:v>
                </c:pt>
                <c:pt idx="935">
                  <c:v>44296.739583333336</c:v>
                </c:pt>
                <c:pt idx="936">
                  <c:v>44296.75</c:v>
                </c:pt>
                <c:pt idx="937">
                  <c:v>44296.760416666664</c:v>
                </c:pt>
                <c:pt idx="938">
                  <c:v>44296.770833333336</c:v>
                </c:pt>
                <c:pt idx="939">
                  <c:v>44296.78125</c:v>
                </c:pt>
                <c:pt idx="940">
                  <c:v>44296.791666666664</c:v>
                </c:pt>
                <c:pt idx="941">
                  <c:v>44296.802083333336</c:v>
                </c:pt>
                <c:pt idx="942">
                  <c:v>44296.8125</c:v>
                </c:pt>
                <c:pt idx="943">
                  <c:v>44296.822916666664</c:v>
                </c:pt>
                <c:pt idx="944">
                  <c:v>44296.833333333336</c:v>
                </c:pt>
                <c:pt idx="945">
                  <c:v>44296.84375</c:v>
                </c:pt>
                <c:pt idx="946">
                  <c:v>44296.854166666664</c:v>
                </c:pt>
                <c:pt idx="947">
                  <c:v>44296.864583333336</c:v>
                </c:pt>
                <c:pt idx="948">
                  <c:v>44296.875</c:v>
                </c:pt>
                <c:pt idx="949">
                  <c:v>44296.885416666664</c:v>
                </c:pt>
                <c:pt idx="950">
                  <c:v>44296.895833333336</c:v>
                </c:pt>
                <c:pt idx="951">
                  <c:v>44296.90625</c:v>
                </c:pt>
                <c:pt idx="952">
                  <c:v>44296.916666666664</c:v>
                </c:pt>
                <c:pt idx="953">
                  <c:v>44296.927083333336</c:v>
                </c:pt>
                <c:pt idx="954">
                  <c:v>44296.9375</c:v>
                </c:pt>
                <c:pt idx="955">
                  <c:v>44296.947916666664</c:v>
                </c:pt>
                <c:pt idx="956">
                  <c:v>44296.958333333336</c:v>
                </c:pt>
                <c:pt idx="957">
                  <c:v>44296.96875</c:v>
                </c:pt>
                <c:pt idx="958">
                  <c:v>44296.979166666664</c:v>
                </c:pt>
                <c:pt idx="959">
                  <c:v>44296.989583333336</c:v>
                </c:pt>
                <c:pt idx="960">
                  <c:v>44297</c:v>
                </c:pt>
                <c:pt idx="961">
                  <c:v>44297.010416666664</c:v>
                </c:pt>
                <c:pt idx="962">
                  <c:v>44297.020833333336</c:v>
                </c:pt>
                <c:pt idx="963">
                  <c:v>44297.03125</c:v>
                </c:pt>
                <c:pt idx="964">
                  <c:v>44297.041666666664</c:v>
                </c:pt>
                <c:pt idx="965">
                  <c:v>44297.052083333336</c:v>
                </c:pt>
                <c:pt idx="966">
                  <c:v>44297.0625</c:v>
                </c:pt>
                <c:pt idx="967">
                  <c:v>44297.072916666664</c:v>
                </c:pt>
                <c:pt idx="968">
                  <c:v>44297.083333333336</c:v>
                </c:pt>
                <c:pt idx="969">
                  <c:v>44297.09375</c:v>
                </c:pt>
                <c:pt idx="970">
                  <c:v>44297.104166666664</c:v>
                </c:pt>
                <c:pt idx="971">
                  <c:v>44297.114583333336</c:v>
                </c:pt>
                <c:pt idx="972">
                  <c:v>44297.125</c:v>
                </c:pt>
                <c:pt idx="973">
                  <c:v>44297.135416666664</c:v>
                </c:pt>
                <c:pt idx="974">
                  <c:v>44297.145833333336</c:v>
                </c:pt>
                <c:pt idx="975">
                  <c:v>44297.15625</c:v>
                </c:pt>
                <c:pt idx="976">
                  <c:v>44297.166666666664</c:v>
                </c:pt>
                <c:pt idx="977">
                  <c:v>44297.177083333336</c:v>
                </c:pt>
                <c:pt idx="978">
                  <c:v>44297.1875</c:v>
                </c:pt>
                <c:pt idx="979">
                  <c:v>44297.197916666664</c:v>
                </c:pt>
                <c:pt idx="980">
                  <c:v>44297.208333333336</c:v>
                </c:pt>
                <c:pt idx="981">
                  <c:v>44297.21875</c:v>
                </c:pt>
                <c:pt idx="982">
                  <c:v>44297.229166666664</c:v>
                </c:pt>
                <c:pt idx="983">
                  <c:v>44297.239583333336</c:v>
                </c:pt>
                <c:pt idx="984">
                  <c:v>44297.25</c:v>
                </c:pt>
                <c:pt idx="985">
                  <c:v>44297.260416666664</c:v>
                </c:pt>
                <c:pt idx="986">
                  <c:v>44297.270833333336</c:v>
                </c:pt>
                <c:pt idx="987">
                  <c:v>44297.28125</c:v>
                </c:pt>
                <c:pt idx="988">
                  <c:v>44297.291666666664</c:v>
                </c:pt>
                <c:pt idx="989">
                  <c:v>44297.302083333336</c:v>
                </c:pt>
                <c:pt idx="990">
                  <c:v>44297.3125</c:v>
                </c:pt>
                <c:pt idx="991">
                  <c:v>44297.322916666664</c:v>
                </c:pt>
                <c:pt idx="992">
                  <c:v>44297.333333333336</c:v>
                </c:pt>
                <c:pt idx="993">
                  <c:v>44297.34375</c:v>
                </c:pt>
                <c:pt idx="994">
                  <c:v>44297.354166666664</c:v>
                </c:pt>
                <c:pt idx="995">
                  <c:v>44297.364583333336</c:v>
                </c:pt>
                <c:pt idx="996">
                  <c:v>44297.375</c:v>
                </c:pt>
                <c:pt idx="997">
                  <c:v>44297.385416666664</c:v>
                </c:pt>
                <c:pt idx="998">
                  <c:v>44297.395833333336</c:v>
                </c:pt>
                <c:pt idx="999">
                  <c:v>44297.40625</c:v>
                </c:pt>
                <c:pt idx="1000">
                  <c:v>44297.416666666664</c:v>
                </c:pt>
                <c:pt idx="1001">
                  <c:v>44297.427083333336</c:v>
                </c:pt>
                <c:pt idx="1002">
                  <c:v>44297.4375</c:v>
                </c:pt>
                <c:pt idx="1003">
                  <c:v>44297.447916666664</c:v>
                </c:pt>
                <c:pt idx="1004">
                  <c:v>44297.458333333336</c:v>
                </c:pt>
                <c:pt idx="1005">
                  <c:v>44297.46875</c:v>
                </c:pt>
                <c:pt idx="1006">
                  <c:v>44297.479166666664</c:v>
                </c:pt>
                <c:pt idx="1007">
                  <c:v>44297.489583333336</c:v>
                </c:pt>
                <c:pt idx="1008">
                  <c:v>44297.5</c:v>
                </c:pt>
                <c:pt idx="1009">
                  <c:v>44297.510416666664</c:v>
                </c:pt>
                <c:pt idx="1010">
                  <c:v>44297.520833333336</c:v>
                </c:pt>
                <c:pt idx="1011">
                  <c:v>44297.53125</c:v>
                </c:pt>
                <c:pt idx="1012">
                  <c:v>44297.541666666664</c:v>
                </c:pt>
                <c:pt idx="1013">
                  <c:v>44297.552083333336</c:v>
                </c:pt>
                <c:pt idx="1014">
                  <c:v>44297.5625</c:v>
                </c:pt>
                <c:pt idx="1015">
                  <c:v>44297.572916666664</c:v>
                </c:pt>
                <c:pt idx="1016">
                  <c:v>44297.583333333336</c:v>
                </c:pt>
                <c:pt idx="1017">
                  <c:v>44297.59375</c:v>
                </c:pt>
                <c:pt idx="1018">
                  <c:v>44297.604166666664</c:v>
                </c:pt>
                <c:pt idx="1019">
                  <c:v>44297.614583333336</c:v>
                </c:pt>
                <c:pt idx="1020">
                  <c:v>44297.625</c:v>
                </c:pt>
                <c:pt idx="1021">
                  <c:v>44297.635416666664</c:v>
                </c:pt>
                <c:pt idx="1022">
                  <c:v>44297.645833333336</c:v>
                </c:pt>
                <c:pt idx="1023">
                  <c:v>44297.65625</c:v>
                </c:pt>
                <c:pt idx="1024">
                  <c:v>44297.666666666664</c:v>
                </c:pt>
                <c:pt idx="1025">
                  <c:v>44297.677083333336</c:v>
                </c:pt>
                <c:pt idx="1026">
                  <c:v>44297.6875</c:v>
                </c:pt>
                <c:pt idx="1027">
                  <c:v>44297.697916666664</c:v>
                </c:pt>
                <c:pt idx="1028">
                  <c:v>44297.708333333336</c:v>
                </c:pt>
                <c:pt idx="1029">
                  <c:v>44297.71875</c:v>
                </c:pt>
                <c:pt idx="1030">
                  <c:v>44297.729166666664</c:v>
                </c:pt>
                <c:pt idx="1031">
                  <c:v>44297.739583333336</c:v>
                </c:pt>
                <c:pt idx="1032">
                  <c:v>44297.75</c:v>
                </c:pt>
                <c:pt idx="1033">
                  <c:v>44297.760416666664</c:v>
                </c:pt>
                <c:pt idx="1034">
                  <c:v>44297.770833333336</c:v>
                </c:pt>
                <c:pt idx="1035">
                  <c:v>44297.78125</c:v>
                </c:pt>
                <c:pt idx="1036">
                  <c:v>44297.791666666664</c:v>
                </c:pt>
                <c:pt idx="1037">
                  <c:v>44297.802083333336</c:v>
                </c:pt>
                <c:pt idx="1038">
                  <c:v>44297.8125</c:v>
                </c:pt>
                <c:pt idx="1039">
                  <c:v>44297.822916666664</c:v>
                </c:pt>
                <c:pt idx="1040">
                  <c:v>44297.833333333336</c:v>
                </c:pt>
                <c:pt idx="1041">
                  <c:v>44297.84375</c:v>
                </c:pt>
                <c:pt idx="1042">
                  <c:v>44297.854166666664</c:v>
                </c:pt>
                <c:pt idx="1043">
                  <c:v>44297.864583333336</c:v>
                </c:pt>
                <c:pt idx="1044">
                  <c:v>44297.875</c:v>
                </c:pt>
                <c:pt idx="1045">
                  <c:v>44297.885416666664</c:v>
                </c:pt>
                <c:pt idx="1046">
                  <c:v>44297.895833333336</c:v>
                </c:pt>
                <c:pt idx="1047">
                  <c:v>44297.90625</c:v>
                </c:pt>
                <c:pt idx="1048">
                  <c:v>44297.916666666664</c:v>
                </c:pt>
                <c:pt idx="1049">
                  <c:v>44297.927083333336</c:v>
                </c:pt>
                <c:pt idx="1050">
                  <c:v>44297.9375</c:v>
                </c:pt>
                <c:pt idx="1051">
                  <c:v>44297.947916666664</c:v>
                </c:pt>
                <c:pt idx="1052">
                  <c:v>44297.958333333336</c:v>
                </c:pt>
                <c:pt idx="1053">
                  <c:v>44297.96875</c:v>
                </c:pt>
                <c:pt idx="1054">
                  <c:v>44297.979166666664</c:v>
                </c:pt>
                <c:pt idx="1055">
                  <c:v>44297.989583333336</c:v>
                </c:pt>
                <c:pt idx="1056">
                  <c:v>44298</c:v>
                </c:pt>
                <c:pt idx="1057">
                  <c:v>44298.010416666664</c:v>
                </c:pt>
                <c:pt idx="1058">
                  <c:v>44298.020833333336</c:v>
                </c:pt>
                <c:pt idx="1059">
                  <c:v>44298.03125</c:v>
                </c:pt>
                <c:pt idx="1060">
                  <c:v>44298.041666666664</c:v>
                </c:pt>
                <c:pt idx="1061">
                  <c:v>44298.052083333336</c:v>
                </c:pt>
                <c:pt idx="1062">
                  <c:v>44298.0625</c:v>
                </c:pt>
                <c:pt idx="1063">
                  <c:v>44298.072916666664</c:v>
                </c:pt>
                <c:pt idx="1064">
                  <c:v>44298.083333333336</c:v>
                </c:pt>
                <c:pt idx="1065">
                  <c:v>44298.09375</c:v>
                </c:pt>
                <c:pt idx="1066">
                  <c:v>44298.104166666664</c:v>
                </c:pt>
                <c:pt idx="1067">
                  <c:v>44298.114583333336</c:v>
                </c:pt>
                <c:pt idx="1068">
                  <c:v>44298.125</c:v>
                </c:pt>
                <c:pt idx="1069">
                  <c:v>44298.135416666664</c:v>
                </c:pt>
                <c:pt idx="1070">
                  <c:v>44298.145833333336</c:v>
                </c:pt>
                <c:pt idx="1071">
                  <c:v>44298.15625</c:v>
                </c:pt>
                <c:pt idx="1072">
                  <c:v>44298.166666666664</c:v>
                </c:pt>
                <c:pt idx="1073">
                  <c:v>44298.177083333336</c:v>
                </c:pt>
                <c:pt idx="1074">
                  <c:v>44298.1875</c:v>
                </c:pt>
                <c:pt idx="1075">
                  <c:v>44298.197916666664</c:v>
                </c:pt>
                <c:pt idx="1076">
                  <c:v>44298.208333333336</c:v>
                </c:pt>
                <c:pt idx="1077">
                  <c:v>44298.21875</c:v>
                </c:pt>
                <c:pt idx="1078">
                  <c:v>44298.229166666664</c:v>
                </c:pt>
                <c:pt idx="1079">
                  <c:v>44298.239583333336</c:v>
                </c:pt>
                <c:pt idx="1080">
                  <c:v>44298.25</c:v>
                </c:pt>
                <c:pt idx="1081">
                  <c:v>44298.260416666664</c:v>
                </c:pt>
                <c:pt idx="1082">
                  <c:v>44298.270833333336</c:v>
                </c:pt>
                <c:pt idx="1083">
                  <c:v>44298.28125</c:v>
                </c:pt>
                <c:pt idx="1084">
                  <c:v>44298.291666666664</c:v>
                </c:pt>
                <c:pt idx="1085">
                  <c:v>44298.302083333336</c:v>
                </c:pt>
                <c:pt idx="1086">
                  <c:v>44298.3125</c:v>
                </c:pt>
                <c:pt idx="1087">
                  <c:v>44298.322916666664</c:v>
                </c:pt>
                <c:pt idx="1088">
                  <c:v>44298.333333333336</c:v>
                </c:pt>
                <c:pt idx="1089">
                  <c:v>44298.34375</c:v>
                </c:pt>
                <c:pt idx="1090">
                  <c:v>44298.354166666664</c:v>
                </c:pt>
                <c:pt idx="1091">
                  <c:v>44298.364583333336</c:v>
                </c:pt>
                <c:pt idx="1092">
                  <c:v>44298.375</c:v>
                </c:pt>
                <c:pt idx="1093">
                  <c:v>44298.385416666664</c:v>
                </c:pt>
                <c:pt idx="1094">
                  <c:v>44298.395833333336</c:v>
                </c:pt>
                <c:pt idx="1095">
                  <c:v>44298.40625</c:v>
                </c:pt>
                <c:pt idx="1096">
                  <c:v>44298.416666666664</c:v>
                </c:pt>
                <c:pt idx="1097">
                  <c:v>44298.427083333336</c:v>
                </c:pt>
                <c:pt idx="1098">
                  <c:v>44298.4375</c:v>
                </c:pt>
                <c:pt idx="1099">
                  <c:v>44298.447916666664</c:v>
                </c:pt>
                <c:pt idx="1100">
                  <c:v>44298.458333333336</c:v>
                </c:pt>
                <c:pt idx="1101">
                  <c:v>44298.46875</c:v>
                </c:pt>
                <c:pt idx="1102">
                  <c:v>44298.479166666664</c:v>
                </c:pt>
                <c:pt idx="1103">
                  <c:v>44298.489583333336</c:v>
                </c:pt>
                <c:pt idx="1104">
                  <c:v>44298.5</c:v>
                </c:pt>
                <c:pt idx="1105">
                  <c:v>44298.510416666664</c:v>
                </c:pt>
                <c:pt idx="1106">
                  <c:v>44298.520833333336</c:v>
                </c:pt>
                <c:pt idx="1107">
                  <c:v>44298.53125</c:v>
                </c:pt>
                <c:pt idx="1108">
                  <c:v>44298.541666666664</c:v>
                </c:pt>
                <c:pt idx="1109">
                  <c:v>44298.552083333336</c:v>
                </c:pt>
                <c:pt idx="1110">
                  <c:v>44298.5625</c:v>
                </c:pt>
                <c:pt idx="1111">
                  <c:v>44298.572916666664</c:v>
                </c:pt>
                <c:pt idx="1112">
                  <c:v>44298.583333333336</c:v>
                </c:pt>
                <c:pt idx="1113">
                  <c:v>44298.59375</c:v>
                </c:pt>
                <c:pt idx="1114">
                  <c:v>44298.604166666664</c:v>
                </c:pt>
                <c:pt idx="1115">
                  <c:v>44298.614583333336</c:v>
                </c:pt>
                <c:pt idx="1116">
                  <c:v>44298.625</c:v>
                </c:pt>
                <c:pt idx="1117">
                  <c:v>44298.635416666664</c:v>
                </c:pt>
                <c:pt idx="1118">
                  <c:v>44298.645833333336</c:v>
                </c:pt>
                <c:pt idx="1119">
                  <c:v>44298.65625</c:v>
                </c:pt>
                <c:pt idx="1120">
                  <c:v>44298.666666666664</c:v>
                </c:pt>
                <c:pt idx="1121">
                  <c:v>44298.677083333336</c:v>
                </c:pt>
                <c:pt idx="1122">
                  <c:v>44298.6875</c:v>
                </c:pt>
                <c:pt idx="1123">
                  <c:v>44298.697916666664</c:v>
                </c:pt>
                <c:pt idx="1124">
                  <c:v>44298.708333333336</c:v>
                </c:pt>
                <c:pt idx="1125">
                  <c:v>44298.71875</c:v>
                </c:pt>
                <c:pt idx="1126">
                  <c:v>44298.729166666664</c:v>
                </c:pt>
                <c:pt idx="1127">
                  <c:v>44298.739583333336</c:v>
                </c:pt>
                <c:pt idx="1128">
                  <c:v>44298.75</c:v>
                </c:pt>
                <c:pt idx="1129">
                  <c:v>44298.760416666664</c:v>
                </c:pt>
                <c:pt idx="1130">
                  <c:v>44298.770833333336</c:v>
                </c:pt>
                <c:pt idx="1131">
                  <c:v>44298.78125</c:v>
                </c:pt>
                <c:pt idx="1132">
                  <c:v>44298.791666666664</c:v>
                </c:pt>
                <c:pt idx="1133">
                  <c:v>44298.802083333336</c:v>
                </c:pt>
                <c:pt idx="1134">
                  <c:v>44298.8125</c:v>
                </c:pt>
                <c:pt idx="1135">
                  <c:v>44298.822916666664</c:v>
                </c:pt>
                <c:pt idx="1136">
                  <c:v>44298.833333333336</c:v>
                </c:pt>
                <c:pt idx="1137">
                  <c:v>44298.84375</c:v>
                </c:pt>
                <c:pt idx="1138">
                  <c:v>44298.854166666664</c:v>
                </c:pt>
                <c:pt idx="1139">
                  <c:v>44298.864583333336</c:v>
                </c:pt>
                <c:pt idx="1140">
                  <c:v>44298.875</c:v>
                </c:pt>
                <c:pt idx="1141">
                  <c:v>44298.885416666664</c:v>
                </c:pt>
                <c:pt idx="1142">
                  <c:v>44298.895833333336</c:v>
                </c:pt>
                <c:pt idx="1143">
                  <c:v>44298.90625</c:v>
                </c:pt>
                <c:pt idx="1144">
                  <c:v>44298.916666666664</c:v>
                </c:pt>
                <c:pt idx="1145">
                  <c:v>44298.927083333336</c:v>
                </c:pt>
                <c:pt idx="1146">
                  <c:v>44298.9375</c:v>
                </c:pt>
                <c:pt idx="1147">
                  <c:v>44298.947916666664</c:v>
                </c:pt>
                <c:pt idx="1148">
                  <c:v>44298.958333333336</c:v>
                </c:pt>
                <c:pt idx="1149">
                  <c:v>44298.96875</c:v>
                </c:pt>
                <c:pt idx="1150">
                  <c:v>44298.979166666664</c:v>
                </c:pt>
                <c:pt idx="1151">
                  <c:v>44298.989583333336</c:v>
                </c:pt>
                <c:pt idx="1152">
                  <c:v>44299</c:v>
                </c:pt>
                <c:pt idx="1153">
                  <c:v>44299.010416666664</c:v>
                </c:pt>
                <c:pt idx="1154">
                  <c:v>44299.020833333336</c:v>
                </c:pt>
                <c:pt idx="1155">
                  <c:v>44299.03125</c:v>
                </c:pt>
                <c:pt idx="1156">
                  <c:v>44299.041666666664</c:v>
                </c:pt>
                <c:pt idx="1157">
                  <c:v>44299.052083333336</c:v>
                </c:pt>
                <c:pt idx="1158">
                  <c:v>44299.0625</c:v>
                </c:pt>
                <c:pt idx="1159">
                  <c:v>44299.072916666664</c:v>
                </c:pt>
                <c:pt idx="1160">
                  <c:v>44299.083333333336</c:v>
                </c:pt>
                <c:pt idx="1161">
                  <c:v>44299.09375</c:v>
                </c:pt>
                <c:pt idx="1162">
                  <c:v>44299.104166666664</c:v>
                </c:pt>
                <c:pt idx="1163">
                  <c:v>44299.114583333336</c:v>
                </c:pt>
                <c:pt idx="1164">
                  <c:v>44299.125</c:v>
                </c:pt>
                <c:pt idx="1165">
                  <c:v>44299.135416666664</c:v>
                </c:pt>
                <c:pt idx="1166">
                  <c:v>44299.145833333336</c:v>
                </c:pt>
                <c:pt idx="1167">
                  <c:v>44299.15625</c:v>
                </c:pt>
                <c:pt idx="1168">
                  <c:v>44299.166666666664</c:v>
                </c:pt>
                <c:pt idx="1169">
                  <c:v>44299.177083333336</c:v>
                </c:pt>
                <c:pt idx="1170">
                  <c:v>44299.1875</c:v>
                </c:pt>
                <c:pt idx="1171">
                  <c:v>44299.197916666664</c:v>
                </c:pt>
                <c:pt idx="1172">
                  <c:v>44299.208333333336</c:v>
                </c:pt>
                <c:pt idx="1173">
                  <c:v>44299.21875</c:v>
                </c:pt>
                <c:pt idx="1174">
                  <c:v>44299.229166666664</c:v>
                </c:pt>
                <c:pt idx="1175">
                  <c:v>44299.239583333336</c:v>
                </c:pt>
                <c:pt idx="1176">
                  <c:v>44299.25</c:v>
                </c:pt>
                <c:pt idx="1177">
                  <c:v>44299.260416666664</c:v>
                </c:pt>
                <c:pt idx="1178">
                  <c:v>44299.270833333336</c:v>
                </c:pt>
                <c:pt idx="1179">
                  <c:v>44299.28125</c:v>
                </c:pt>
                <c:pt idx="1180">
                  <c:v>44299.291666666664</c:v>
                </c:pt>
                <c:pt idx="1181">
                  <c:v>44299.302083333336</c:v>
                </c:pt>
                <c:pt idx="1182">
                  <c:v>44299.3125</c:v>
                </c:pt>
                <c:pt idx="1183">
                  <c:v>44299.322916666664</c:v>
                </c:pt>
                <c:pt idx="1184">
                  <c:v>44299.333333333336</c:v>
                </c:pt>
                <c:pt idx="1185">
                  <c:v>44299.34375</c:v>
                </c:pt>
                <c:pt idx="1186">
                  <c:v>44299.354166666664</c:v>
                </c:pt>
                <c:pt idx="1187">
                  <c:v>44299.364583333336</c:v>
                </c:pt>
                <c:pt idx="1188">
                  <c:v>44299.375</c:v>
                </c:pt>
                <c:pt idx="1189">
                  <c:v>44299.385416666664</c:v>
                </c:pt>
                <c:pt idx="1190">
                  <c:v>44299.395833333336</c:v>
                </c:pt>
                <c:pt idx="1191">
                  <c:v>44299.40625</c:v>
                </c:pt>
                <c:pt idx="1192">
                  <c:v>44299.416666666664</c:v>
                </c:pt>
                <c:pt idx="1193">
                  <c:v>44299.427083333336</c:v>
                </c:pt>
                <c:pt idx="1194">
                  <c:v>44299.4375</c:v>
                </c:pt>
                <c:pt idx="1195">
                  <c:v>44299.447916666664</c:v>
                </c:pt>
                <c:pt idx="1196">
                  <c:v>44299.458333333336</c:v>
                </c:pt>
                <c:pt idx="1197">
                  <c:v>44299.46875</c:v>
                </c:pt>
                <c:pt idx="1198">
                  <c:v>44299.479166666664</c:v>
                </c:pt>
                <c:pt idx="1199">
                  <c:v>44299.489583333336</c:v>
                </c:pt>
                <c:pt idx="1200">
                  <c:v>44299.5</c:v>
                </c:pt>
                <c:pt idx="1201">
                  <c:v>44299.510416666664</c:v>
                </c:pt>
                <c:pt idx="1202">
                  <c:v>44299.520833333336</c:v>
                </c:pt>
                <c:pt idx="1203">
                  <c:v>44299.53125</c:v>
                </c:pt>
                <c:pt idx="1204">
                  <c:v>44299.541666666664</c:v>
                </c:pt>
                <c:pt idx="1205">
                  <c:v>44299.552083333336</c:v>
                </c:pt>
                <c:pt idx="1206">
                  <c:v>44299.5625</c:v>
                </c:pt>
                <c:pt idx="1207">
                  <c:v>44299.572916666664</c:v>
                </c:pt>
                <c:pt idx="1208">
                  <c:v>44299.583333333336</c:v>
                </c:pt>
                <c:pt idx="1209">
                  <c:v>44299.59375</c:v>
                </c:pt>
                <c:pt idx="1210">
                  <c:v>44299.604166666664</c:v>
                </c:pt>
                <c:pt idx="1211">
                  <c:v>44299.614583333336</c:v>
                </c:pt>
                <c:pt idx="1212">
                  <c:v>44299.625</c:v>
                </c:pt>
                <c:pt idx="1213">
                  <c:v>44299.635416666664</c:v>
                </c:pt>
                <c:pt idx="1214">
                  <c:v>44299.645833333336</c:v>
                </c:pt>
                <c:pt idx="1215">
                  <c:v>44299.65625</c:v>
                </c:pt>
                <c:pt idx="1216">
                  <c:v>44299.666666666664</c:v>
                </c:pt>
                <c:pt idx="1217">
                  <c:v>44299.677083333336</c:v>
                </c:pt>
                <c:pt idx="1218">
                  <c:v>44299.6875</c:v>
                </c:pt>
                <c:pt idx="1219">
                  <c:v>44299.697916666664</c:v>
                </c:pt>
                <c:pt idx="1220">
                  <c:v>44299.708333333336</c:v>
                </c:pt>
                <c:pt idx="1221">
                  <c:v>44299.71875</c:v>
                </c:pt>
                <c:pt idx="1222">
                  <c:v>44299.729166666664</c:v>
                </c:pt>
                <c:pt idx="1223">
                  <c:v>44299.739583333336</c:v>
                </c:pt>
                <c:pt idx="1224">
                  <c:v>44299.75</c:v>
                </c:pt>
                <c:pt idx="1225">
                  <c:v>44299.760416666664</c:v>
                </c:pt>
                <c:pt idx="1226">
                  <c:v>44299.770833333336</c:v>
                </c:pt>
                <c:pt idx="1227">
                  <c:v>44299.78125</c:v>
                </c:pt>
                <c:pt idx="1228">
                  <c:v>44299.791666666664</c:v>
                </c:pt>
                <c:pt idx="1229">
                  <c:v>44299.802083333336</c:v>
                </c:pt>
                <c:pt idx="1230">
                  <c:v>44299.8125</c:v>
                </c:pt>
                <c:pt idx="1231">
                  <c:v>44299.822916666664</c:v>
                </c:pt>
                <c:pt idx="1232">
                  <c:v>44299.833333333336</c:v>
                </c:pt>
                <c:pt idx="1233">
                  <c:v>44299.84375</c:v>
                </c:pt>
                <c:pt idx="1234">
                  <c:v>44299.854166666664</c:v>
                </c:pt>
                <c:pt idx="1235">
                  <c:v>44299.864583333336</c:v>
                </c:pt>
                <c:pt idx="1236">
                  <c:v>44299.875</c:v>
                </c:pt>
                <c:pt idx="1237">
                  <c:v>44299.885416666664</c:v>
                </c:pt>
                <c:pt idx="1238">
                  <c:v>44299.895833333336</c:v>
                </c:pt>
                <c:pt idx="1239">
                  <c:v>44299.90625</c:v>
                </c:pt>
                <c:pt idx="1240">
                  <c:v>44299.916666666664</c:v>
                </c:pt>
                <c:pt idx="1241">
                  <c:v>44299.927083333336</c:v>
                </c:pt>
                <c:pt idx="1242">
                  <c:v>44299.9375</c:v>
                </c:pt>
                <c:pt idx="1243">
                  <c:v>44299.947916666664</c:v>
                </c:pt>
                <c:pt idx="1244">
                  <c:v>44299.958333333336</c:v>
                </c:pt>
                <c:pt idx="1245">
                  <c:v>44299.96875</c:v>
                </c:pt>
                <c:pt idx="1246">
                  <c:v>44299.979166666664</c:v>
                </c:pt>
                <c:pt idx="1247">
                  <c:v>44299.989583333336</c:v>
                </c:pt>
                <c:pt idx="1248">
                  <c:v>44300</c:v>
                </c:pt>
                <c:pt idx="1249">
                  <c:v>44300.010416666664</c:v>
                </c:pt>
                <c:pt idx="1250">
                  <c:v>44300.020833333336</c:v>
                </c:pt>
                <c:pt idx="1251">
                  <c:v>44300.03125</c:v>
                </c:pt>
                <c:pt idx="1252">
                  <c:v>44300.041666666664</c:v>
                </c:pt>
                <c:pt idx="1253">
                  <c:v>44300.052083333336</c:v>
                </c:pt>
                <c:pt idx="1254">
                  <c:v>44300.0625</c:v>
                </c:pt>
                <c:pt idx="1255">
                  <c:v>44300.072916666664</c:v>
                </c:pt>
                <c:pt idx="1256">
                  <c:v>44300.083333333336</c:v>
                </c:pt>
                <c:pt idx="1257">
                  <c:v>44300.09375</c:v>
                </c:pt>
                <c:pt idx="1258">
                  <c:v>44300.104166666664</c:v>
                </c:pt>
                <c:pt idx="1259">
                  <c:v>44300.114583333336</c:v>
                </c:pt>
                <c:pt idx="1260">
                  <c:v>44300.125</c:v>
                </c:pt>
                <c:pt idx="1261">
                  <c:v>44300.135416666664</c:v>
                </c:pt>
                <c:pt idx="1262">
                  <c:v>44300.145833333336</c:v>
                </c:pt>
                <c:pt idx="1263">
                  <c:v>44300.15625</c:v>
                </c:pt>
                <c:pt idx="1264">
                  <c:v>44300.166666666664</c:v>
                </c:pt>
                <c:pt idx="1265">
                  <c:v>44300.177083333336</c:v>
                </c:pt>
                <c:pt idx="1266">
                  <c:v>44300.1875</c:v>
                </c:pt>
                <c:pt idx="1267">
                  <c:v>44300.197916666664</c:v>
                </c:pt>
                <c:pt idx="1268">
                  <c:v>44300.208333333336</c:v>
                </c:pt>
                <c:pt idx="1269">
                  <c:v>44300.21875</c:v>
                </c:pt>
                <c:pt idx="1270">
                  <c:v>44300.229166666664</c:v>
                </c:pt>
                <c:pt idx="1271">
                  <c:v>44300.239583333336</c:v>
                </c:pt>
                <c:pt idx="1272">
                  <c:v>44300.25</c:v>
                </c:pt>
                <c:pt idx="1273">
                  <c:v>44300.260416666664</c:v>
                </c:pt>
                <c:pt idx="1274">
                  <c:v>44300.270833333336</c:v>
                </c:pt>
                <c:pt idx="1275">
                  <c:v>44300.28125</c:v>
                </c:pt>
                <c:pt idx="1276">
                  <c:v>44300.291666666664</c:v>
                </c:pt>
                <c:pt idx="1277">
                  <c:v>44300.302083333336</c:v>
                </c:pt>
                <c:pt idx="1278">
                  <c:v>44300.3125</c:v>
                </c:pt>
                <c:pt idx="1279">
                  <c:v>44300.322916666664</c:v>
                </c:pt>
                <c:pt idx="1280">
                  <c:v>44300.333333333336</c:v>
                </c:pt>
                <c:pt idx="1281">
                  <c:v>44300.34375</c:v>
                </c:pt>
                <c:pt idx="1282">
                  <c:v>44300.354166666664</c:v>
                </c:pt>
                <c:pt idx="1283">
                  <c:v>44300.364583333336</c:v>
                </c:pt>
                <c:pt idx="1284">
                  <c:v>44300.375</c:v>
                </c:pt>
                <c:pt idx="1285">
                  <c:v>44300.385416666664</c:v>
                </c:pt>
                <c:pt idx="1286">
                  <c:v>44300.395833333336</c:v>
                </c:pt>
                <c:pt idx="1287">
                  <c:v>44300.40625</c:v>
                </c:pt>
                <c:pt idx="1288">
                  <c:v>44300.416666666664</c:v>
                </c:pt>
                <c:pt idx="1289">
                  <c:v>44300.427083333336</c:v>
                </c:pt>
                <c:pt idx="1290">
                  <c:v>44300.4375</c:v>
                </c:pt>
                <c:pt idx="1291">
                  <c:v>44300.447916666664</c:v>
                </c:pt>
                <c:pt idx="1292">
                  <c:v>44300.458333333336</c:v>
                </c:pt>
                <c:pt idx="1293">
                  <c:v>44300.46875</c:v>
                </c:pt>
                <c:pt idx="1294">
                  <c:v>44300.479166666664</c:v>
                </c:pt>
                <c:pt idx="1295">
                  <c:v>44300.489583333336</c:v>
                </c:pt>
                <c:pt idx="1296">
                  <c:v>44300.5</c:v>
                </c:pt>
                <c:pt idx="1297">
                  <c:v>44300.510416666664</c:v>
                </c:pt>
                <c:pt idx="1298">
                  <c:v>44300.520833333336</c:v>
                </c:pt>
                <c:pt idx="1299">
                  <c:v>44300.53125</c:v>
                </c:pt>
                <c:pt idx="1300">
                  <c:v>44300.541666666664</c:v>
                </c:pt>
                <c:pt idx="1301">
                  <c:v>44300.552083333336</c:v>
                </c:pt>
                <c:pt idx="1302">
                  <c:v>44300.5625</c:v>
                </c:pt>
                <c:pt idx="1303">
                  <c:v>44300.572916666664</c:v>
                </c:pt>
                <c:pt idx="1304">
                  <c:v>44300.583333333336</c:v>
                </c:pt>
                <c:pt idx="1305">
                  <c:v>44300.59375</c:v>
                </c:pt>
                <c:pt idx="1306">
                  <c:v>44300.604166666664</c:v>
                </c:pt>
                <c:pt idx="1307">
                  <c:v>44300.614583333336</c:v>
                </c:pt>
                <c:pt idx="1308">
                  <c:v>44300.625</c:v>
                </c:pt>
                <c:pt idx="1309">
                  <c:v>44300.635416666664</c:v>
                </c:pt>
                <c:pt idx="1310">
                  <c:v>44300.645833333336</c:v>
                </c:pt>
                <c:pt idx="1311">
                  <c:v>44300.65625</c:v>
                </c:pt>
                <c:pt idx="1312">
                  <c:v>44300.666666666664</c:v>
                </c:pt>
                <c:pt idx="1313">
                  <c:v>44300.677083333336</c:v>
                </c:pt>
                <c:pt idx="1314">
                  <c:v>44300.6875</c:v>
                </c:pt>
                <c:pt idx="1315">
                  <c:v>44300.697916666664</c:v>
                </c:pt>
                <c:pt idx="1316">
                  <c:v>44300.708333333336</c:v>
                </c:pt>
                <c:pt idx="1317">
                  <c:v>44300.71875</c:v>
                </c:pt>
                <c:pt idx="1318">
                  <c:v>44300.729166666664</c:v>
                </c:pt>
                <c:pt idx="1319">
                  <c:v>44300.739583333336</c:v>
                </c:pt>
                <c:pt idx="1320">
                  <c:v>44300.75</c:v>
                </c:pt>
                <c:pt idx="1321">
                  <c:v>44300.760416666664</c:v>
                </c:pt>
                <c:pt idx="1322">
                  <c:v>44300.770833333336</c:v>
                </c:pt>
                <c:pt idx="1323">
                  <c:v>44300.78125</c:v>
                </c:pt>
                <c:pt idx="1324">
                  <c:v>44300.791666666664</c:v>
                </c:pt>
                <c:pt idx="1325">
                  <c:v>44300.802083333336</c:v>
                </c:pt>
                <c:pt idx="1326">
                  <c:v>44300.8125</c:v>
                </c:pt>
                <c:pt idx="1327">
                  <c:v>44300.822916666664</c:v>
                </c:pt>
                <c:pt idx="1328">
                  <c:v>44300.833333333336</c:v>
                </c:pt>
                <c:pt idx="1329">
                  <c:v>44300.84375</c:v>
                </c:pt>
                <c:pt idx="1330">
                  <c:v>44300.854166666664</c:v>
                </c:pt>
                <c:pt idx="1331">
                  <c:v>44300.864583333336</c:v>
                </c:pt>
                <c:pt idx="1332">
                  <c:v>44300.875</c:v>
                </c:pt>
                <c:pt idx="1333">
                  <c:v>44300.885416666664</c:v>
                </c:pt>
                <c:pt idx="1334">
                  <c:v>44300.895833333336</c:v>
                </c:pt>
                <c:pt idx="1335">
                  <c:v>44300.90625</c:v>
                </c:pt>
                <c:pt idx="1336">
                  <c:v>44300.916666666664</c:v>
                </c:pt>
                <c:pt idx="1337">
                  <c:v>44300.927083333336</c:v>
                </c:pt>
                <c:pt idx="1338">
                  <c:v>44300.9375</c:v>
                </c:pt>
                <c:pt idx="1339">
                  <c:v>44300.947916666664</c:v>
                </c:pt>
                <c:pt idx="1340">
                  <c:v>44300.958333333336</c:v>
                </c:pt>
                <c:pt idx="1341">
                  <c:v>44300.96875</c:v>
                </c:pt>
                <c:pt idx="1342">
                  <c:v>44300.979166666664</c:v>
                </c:pt>
                <c:pt idx="1343">
                  <c:v>44300.989583333336</c:v>
                </c:pt>
                <c:pt idx="1344">
                  <c:v>44301</c:v>
                </c:pt>
                <c:pt idx="1345">
                  <c:v>44301.010416666664</c:v>
                </c:pt>
                <c:pt idx="1346">
                  <c:v>44301.020833333336</c:v>
                </c:pt>
                <c:pt idx="1347">
                  <c:v>44301.03125</c:v>
                </c:pt>
                <c:pt idx="1348">
                  <c:v>44301.041666666664</c:v>
                </c:pt>
                <c:pt idx="1349">
                  <c:v>44301.052083333336</c:v>
                </c:pt>
                <c:pt idx="1350">
                  <c:v>44301.0625</c:v>
                </c:pt>
                <c:pt idx="1351">
                  <c:v>44301.072916666664</c:v>
                </c:pt>
                <c:pt idx="1352">
                  <c:v>44301.083333333336</c:v>
                </c:pt>
                <c:pt idx="1353">
                  <c:v>44301.09375</c:v>
                </c:pt>
                <c:pt idx="1354">
                  <c:v>44301.104166666664</c:v>
                </c:pt>
                <c:pt idx="1355">
                  <c:v>44301.114583333336</c:v>
                </c:pt>
                <c:pt idx="1356">
                  <c:v>44301.125</c:v>
                </c:pt>
                <c:pt idx="1357">
                  <c:v>44301.135416666664</c:v>
                </c:pt>
                <c:pt idx="1358">
                  <c:v>44301.145833333336</c:v>
                </c:pt>
                <c:pt idx="1359">
                  <c:v>44301.15625</c:v>
                </c:pt>
                <c:pt idx="1360">
                  <c:v>44301.166666666664</c:v>
                </c:pt>
                <c:pt idx="1361">
                  <c:v>44301.177083333336</c:v>
                </c:pt>
                <c:pt idx="1362">
                  <c:v>44301.1875</c:v>
                </c:pt>
                <c:pt idx="1363">
                  <c:v>44301.197916666664</c:v>
                </c:pt>
                <c:pt idx="1364">
                  <c:v>44301.208333333336</c:v>
                </c:pt>
                <c:pt idx="1365">
                  <c:v>44301.21875</c:v>
                </c:pt>
                <c:pt idx="1366">
                  <c:v>44301.229166666664</c:v>
                </c:pt>
                <c:pt idx="1367">
                  <c:v>44301.239583333336</c:v>
                </c:pt>
                <c:pt idx="1368">
                  <c:v>44301.25</c:v>
                </c:pt>
                <c:pt idx="1369">
                  <c:v>44301.260416666664</c:v>
                </c:pt>
                <c:pt idx="1370">
                  <c:v>44301.270833333336</c:v>
                </c:pt>
                <c:pt idx="1371">
                  <c:v>44301.28125</c:v>
                </c:pt>
                <c:pt idx="1372">
                  <c:v>44301.291666666664</c:v>
                </c:pt>
                <c:pt idx="1373">
                  <c:v>44301.302083333336</c:v>
                </c:pt>
                <c:pt idx="1374">
                  <c:v>44301.3125</c:v>
                </c:pt>
                <c:pt idx="1375">
                  <c:v>44301.322916666664</c:v>
                </c:pt>
                <c:pt idx="1376">
                  <c:v>44301.333333333336</c:v>
                </c:pt>
                <c:pt idx="1377">
                  <c:v>44301.34375</c:v>
                </c:pt>
                <c:pt idx="1378">
                  <c:v>44301.354166666664</c:v>
                </c:pt>
                <c:pt idx="1379">
                  <c:v>44301.364583333336</c:v>
                </c:pt>
                <c:pt idx="1380">
                  <c:v>44301.375</c:v>
                </c:pt>
                <c:pt idx="1381">
                  <c:v>44301.385416666664</c:v>
                </c:pt>
                <c:pt idx="1382">
                  <c:v>44301.395833333336</c:v>
                </c:pt>
                <c:pt idx="1383">
                  <c:v>44301.40625</c:v>
                </c:pt>
                <c:pt idx="1384">
                  <c:v>44301.416666666664</c:v>
                </c:pt>
                <c:pt idx="1385">
                  <c:v>44301.427083333336</c:v>
                </c:pt>
                <c:pt idx="1386">
                  <c:v>44301.4375</c:v>
                </c:pt>
                <c:pt idx="1387">
                  <c:v>44301.447916666664</c:v>
                </c:pt>
                <c:pt idx="1388">
                  <c:v>44301.458333333336</c:v>
                </c:pt>
                <c:pt idx="1389">
                  <c:v>44301.46875</c:v>
                </c:pt>
                <c:pt idx="1390">
                  <c:v>44301.479166666664</c:v>
                </c:pt>
                <c:pt idx="1391">
                  <c:v>44301.489583333336</c:v>
                </c:pt>
                <c:pt idx="1392">
                  <c:v>44301.5</c:v>
                </c:pt>
                <c:pt idx="1393">
                  <c:v>44301.510416666664</c:v>
                </c:pt>
                <c:pt idx="1394">
                  <c:v>44301.520833333336</c:v>
                </c:pt>
                <c:pt idx="1395">
                  <c:v>44301.53125</c:v>
                </c:pt>
                <c:pt idx="1396">
                  <c:v>44301.541666666664</c:v>
                </c:pt>
                <c:pt idx="1397">
                  <c:v>44301.552083333336</c:v>
                </c:pt>
                <c:pt idx="1398">
                  <c:v>44301.5625</c:v>
                </c:pt>
                <c:pt idx="1399">
                  <c:v>44301.572916666664</c:v>
                </c:pt>
                <c:pt idx="1400">
                  <c:v>44301.583333333336</c:v>
                </c:pt>
                <c:pt idx="1401">
                  <c:v>44301.59375</c:v>
                </c:pt>
                <c:pt idx="1402">
                  <c:v>44301.604166666664</c:v>
                </c:pt>
                <c:pt idx="1403">
                  <c:v>44301.614583333336</c:v>
                </c:pt>
                <c:pt idx="1404">
                  <c:v>44301.625</c:v>
                </c:pt>
                <c:pt idx="1405">
                  <c:v>44301.635416666664</c:v>
                </c:pt>
                <c:pt idx="1406">
                  <c:v>44301.645833333336</c:v>
                </c:pt>
                <c:pt idx="1407">
                  <c:v>44301.65625</c:v>
                </c:pt>
                <c:pt idx="1408">
                  <c:v>44301.666666666664</c:v>
                </c:pt>
                <c:pt idx="1409">
                  <c:v>44301.677083333336</c:v>
                </c:pt>
                <c:pt idx="1410">
                  <c:v>44301.6875</c:v>
                </c:pt>
                <c:pt idx="1411">
                  <c:v>44301.697916666664</c:v>
                </c:pt>
                <c:pt idx="1412">
                  <c:v>44301.708333333336</c:v>
                </c:pt>
                <c:pt idx="1413">
                  <c:v>44301.71875</c:v>
                </c:pt>
                <c:pt idx="1414">
                  <c:v>44301.729166666664</c:v>
                </c:pt>
                <c:pt idx="1415">
                  <c:v>44301.739583333336</c:v>
                </c:pt>
                <c:pt idx="1416">
                  <c:v>44301.75</c:v>
                </c:pt>
                <c:pt idx="1417">
                  <c:v>44301.760416666664</c:v>
                </c:pt>
                <c:pt idx="1418">
                  <c:v>44301.770833333336</c:v>
                </c:pt>
                <c:pt idx="1419">
                  <c:v>44301.78125</c:v>
                </c:pt>
                <c:pt idx="1420">
                  <c:v>44301.791666666664</c:v>
                </c:pt>
                <c:pt idx="1421">
                  <c:v>44301.802083333336</c:v>
                </c:pt>
                <c:pt idx="1422">
                  <c:v>44301.8125</c:v>
                </c:pt>
                <c:pt idx="1423">
                  <c:v>44301.822916666664</c:v>
                </c:pt>
                <c:pt idx="1424">
                  <c:v>44301.833333333336</c:v>
                </c:pt>
                <c:pt idx="1425">
                  <c:v>44301.84375</c:v>
                </c:pt>
                <c:pt idx="1426">
                  <c:v>44301.854166666664</c:v>
                </c:pt>
                <c:pt idx="1427">
                  <c:v>44301.864583333336</c:v>
                </c:pt>
                <c:pt idx="1428">
                  <c:v>44301.875</c:v>
                </c:pt>
                <c:pt idx="1429">
                  <c:v>44301.885416666664</c:v>
                </c:pt>
                <c:pt idx="1430">
                  <c:v>44301.895833333336</c:v>
                </c:pt>
                <c:pt idx="1431">
                  <c:v>44301.90625</c:v>
                </c:pt>
                <c:pt idx="1432">
                  <c:v>44301.916666666664</c:v>
                </c:pt>
                <c:pt idx="1433">
                  <c:v>44301.927083333336</c:v>
                </c:pt>
                <c:pt idx="1434">
                  <c:v>44301.9375</c:v>
                </c:pt>
                <c:pt idx="1435">
                  <c:v>44301.947916666664</c:v>
                </c:pt>
                <c:pt idx="1436">
                  <c:v>44301.958333333336</c:v>
                </c:pt>
                <c:pt idx="1437">
                  <c:v>44301.96875</c:v>
                </c:pt>
                <c:pt idx="1438">
                  <c:v>44301.979166666664</c:v>
                </c:pt>
                <c:pt idx="1439">
                  <c:v>44301.989583333336</c:v>
                </c:pt>
                <c:pt idx="1440">
                  <c:v>44302</c:v>
                </c:pt>
                <c:pt idx="1441">
                  <c:v>44302.010416666664</c:v>
                </c:pt>
                <c:pt idx="1442">
                  <c:v>44302.020833333336</c:v>
                </c:pt>
                <c:pt idx="1443">
                  <c:v>44302.03125</c:v>
                </c:pt>
                <c:pt idx="1444">
                  <c:v>44302.041666666664</c:v>
                </c:pt>
                <c:pt idx="1445">
                  <c:v>44302.052083333336</c:v>
                </c:pt>
                <c:pt idx="1446">
                  <c:v>44302.0625</c:v>
                </c:pt>
                <c:pt idx="1447">
                  <c:v>44302.072916666664</c:v>
                </c:pt>
                <c:pt idx="1448">
                  <c:v>44302.083333333336</c:v>
                </c:pt>
                <c:pt idx="1449">
                  <c:v>44302.09375</c:v>
                </c:pt>
                <c:pt idx="1450">
                  <c:v>44302.104166666664</c:v>
                </c:pt>
                <c:pt idx="1451">
                  <c:v>44302.114583333336</c:v>
                </c:pt>
                <c:pt idx="1452">
                  <c:v>44302.125</c:v>
                </c:pt>
                <c:pt idx="1453">
                  <c:v>44302.135416666664</c:v>
                </c:pt>
                <c:pt idx="1454">
                  <c:v>44302.145833333336</c:v>
                </c:pt>
                <c:pt idx="1455">
                  <c:v>44302.15625</c:v>
                </c:pt>
                <c:pt idx="1456">
                  <c:v>44302.166666666664</c:v>
                </c:pt>
                <c:pt idx="1457">
                  <c:v>44302.177083333336</c:v>
                </c:pt>
                <c:pt idx="1458">
                  <c:v>44302.1875</c:v>
                </c:pt>
                <c:pt idx="1459">
                  <c:v>44302.197916666664</c:v>
                </c:pt>
                <c:pt idx="1460">
                  <c:v>44302.208333333336</c:v>
                </c:pt>
                <c:pt idx="1461">
                  <c:v>44302.21875</c:v>
                </c:pt>
                <c:pt idx="1462">
                  <c:v>44302.229166666664</c:v>
                </c:pt>
                <c:pt idx="1463">
                  <c:v>44302.239583333336</c:v>
                </c:pt>
                <c:pt idx="1464">
                  <c:v>44302.25</c:v>
                </c:pt>
                <c:pt idx="1465">
                  <c:v>44302.260416666664</c:v>
                </c:pt>
                <c:pt idx="1466">
                  <c:v>44302.270833333336</c:v>
                </c:pt>
                <c:pt idx="1467">
                  <c:v>44302.28125</c:v>
                </c:pt>
                <c:pt idx="1468">
                  <c:v>44302.291666666664</c:v>
                </c:pt>
                <c:pt idx="1469">
                  <c:v>44302.302083333336</c:v>
                </c:pt>
                <c:pt idx="1470">
                  <c:v>44302.3125</c:v>
                </c:pt>
                <c:pt idx="1471">
                  <c:v>44302.322916666664</c:v>
                </c:pt>
                <c:pt idx="1472">
                  <c:v>44302.333333333336</c:v>
                </c:pt>
                <c:pt idx="1473">
                  <c:v>44302.34375</c:v>
                </c:pt>
                <c:pt idx="1474">
                  <c:v>44302.354166666664</c:v>
                </c:pt>
                <c:pt idx="1475">
                  <c:v>44302.364583333336</c:v>
                </c:pt>
                <c:pt idx="1476">
                  <c:v>44302.375</c:v>
                </c:pt>
                <c:pt idx="1477">
                  <c:v>44302.385416666664</c:v>
                </c:pt>
                <c:pt idx="1478">
                  <c:v>44302.395833333336</c:v>
                </c:pt>
                <c:pt idx="1479">
                  <c:v>44302.40625</c:v>
                </c:pt>
                <c:pt idx="1480">
                  <c:v>44302.416666666664</c:v>
                </c:pt>
                <c:pt idx="1481">
                  <c:v>44302.427083333336</c:v>
                </c:pt>
                <c:pt idx="1482">
                  <c:v>44302.4375</c:v>
                </c:pt>
                <c:pt idx="1483">
                  <c:v>44302.447916666664</c:v>
                </c:pt>
                <c:pt idx="1484">
                  <c:v>44302.458333333336</c:v>
                </c:pt>
                <c:pt idx="1485">
                  <c:v>44302.46875</c:v>
                </c:pt>
                <c:pt idx="1486">
                  <c:v>44302.479166666664</c:v>
                </c:pt>
                <c:pt idx="1487">
                  <c:v>44302.489583333336</c:v>
                </c:pt>
                <c:pt idx="1488">
                  <c:v>44302.5</c:v>
                </c:pt>
                <c:pt idx="1489">
                  <c:v>44302.510416666664</c:v>
                </c:pt>
                <c:pt idx="1490">
                  <c:v>44302.520833333336</c:v>
                </c:pt>
                <c:pt idx="1491">
                  <c:v>44302.53125</c:v>
                </c:pt>
                <c:pt idx="1492">
                  <c:v>44302.541666666664</c:v>
                </c:pt>
                <c:pt idx="1493">
                  <c:v>44302.552083333336</c:v>
                </c:pt>
                <c:pt idx="1494">
                  <c:v>44302.5625</c:v>
                </c:pt>
                <c:pt idx="1495">
                  <c:v>44302.572916666664</c:v>
                </c:pt>
                <c:pt idx="1496">
                  <c:v>44302.583333333336</c:v>
                </c:pt>
                <c:pt idx="1497">
                  <c:v>44302.59375</c:v>
                </c:pt>
                <c:pt idx="1498">
                  <c:v>44302.604166666664</c:v>
                </c:pt>
                <c:pt idx="1499">
                  <c:v>44302.614583333336</c:v>
                </c:pt>
                <c:pt idx="1500">
                  <c:v>44302.625</c:v>
                </c:pt>
                <c:pt idx="1501">
                  <c:v>44302.635416666664</c:v>
                </c:pt>
                <c:pt idx="1502">
                  <c:v>44302.645833333336</c:v>
                </c:pt>
                <c:pt idx="1503">
                  <c:v>44302.65625</c:v>
                </c:pt>
                <c:pt idx="1504">
                  <c:v>44302.666666666664</c:v>
                </c:pt>
                <c:pt idx="1505">
                  <c:v>44302.677083333336</c:v>
                </c:pt>
                <c:pt idx="1506">
                  <c:v>44302.6875</c:v>
                </c:pt>
                <c:pt idx="1507">
                  <c:v>44302.697916666664</c:v>
                </c:pt>
                <c:pt idx="1508">
                  <c:v>44302.708333333336</c:v>
                </c:pt>
                <c:pt idx="1509">
                  <c:v>44302.71875</c:v>
                </c:pt>
                <c:pt idx="1510">
                  <c:v>44302.729166666664</c:v>
                </c:pt>
                <c:pt idx="1511">
                  <c:v>44302.739583333336</c:v>
                </c:pt>
                <c:pt idx="1512">
                  <c:v>44302.75</c:v>
                </c:pt>
                <c:pt idx="1513">
                  <c:v>44302.760416666664</c:v>
                </c:pt>
                <c:pt idx="1514">
                  <c:v>44302.770833333336</c:v>
                </c:pt>
                <c:pt idx="1515">
                  <c:v>44302.78125</c:v>
                </c:pt>
                <c:pt idx="1516">
                  <c:v>44302.791666666664</c:v>
                </c:pt>
                <c:pt idx="1517">
                  <c:v>44302.802083333336</c:v>
                </c:pt>
                <c:pt idx="1518">
                  <c:v>44302.8125</c:v>
                </c:pt>
                <c:pt idx="1519">
                  <c:v>44302.822916666664</c:v>
                </c:pt>
                <c:pt idx="1520">
                  <c:v>44302.833333333336</c:v>
                </c:pt>
                <c:pt idx="1521">
                  <c:v>44302.84375</c:v>
                </c:pt>
                <c:pt idx="1522">
                  <c:v>44302.854166666664</c:v>
                </c:pt>
                <c:pt idx="1523">
                  <c:v>44302.864583333336</c:v>
                </c:pt>
                <c:pt idx="1524">
                  <c:v>44302.875</c:v>
                </c:pt>
                <c:pt idx="1525">
                  <c:v>44302.885416666664</c:v>
                </c:pt>
                <c:pt idx="1526">
                  <c:v>44302.895833333336</c:v>
                </c:pt>
                <c:pt idx="1527">
                  <c:v>44302.90625</c:v>
                </c:pt>
                <c:pt idx="1528">
                  <c:v>44302.916666666664</c:v>
                </c:pt>
                <c:pt idx="1529">
                  <c:v>44302.927083333336</c:v>
                </c:pt>
                <c:pt idx="1530">
                  <c:v>44302.9375</c:v>
                </c:pt>
                <c:pt idx="1531">
                  <c:v>44302.947916666664</c:v>
                </c:pt>
                <c:pt idx="1532">
                  <c:v>44302.958333333336</c:v>
                </c:pt>
                <c:pt idx="1533">
                  <c:v>44302.96875</c:v>
                </c:pt>
                <c:pt idx="1534">
                  <c:v>44302.979166666664</c:v>
                </c:pt>
                <c:pt idx="1535">
                  <c:v>44302.989583333336</c:v>
                </c:pt>
                <c:pt idx="1536">
                  <c:v>44303</c:v>
                </c:pt>
                <c:pt idx="1537">
                  <c:v>44303.010416666664</c:v>
                </c:pt>
                <c:pt idx="1538">
                  <c:v>44303.020833333336</c:v>
                </c:pt>
                <c:pt idx="1539">
                  <c:v>44303.03125</c:v>
                </c:pt>
                <c:pt idx="1540">
                  <c:v>44303.041666666664</c:v>
                </c:pt>
                <c:pt idx="1541">
                  <c:v>44303.052083333336</c:v>
                </c:pt>
                <c:pt idx="1542">
                  <c:v>44303.0625</c:v>
                </c:pt>
                <c:pt idx="1543">
                  <c:v>44303.072916666664</c:v>
                </c:pt>
                <c:pt idx="1544">
                  <c:v>44303.083333333336</c:v>
                </c:pt>
                <c:pt idx="1545">
                  <c:v>44303.09375</c:v>
                </c:pt>
                <c:pt idx="1546">
                  <c:v>44303.104166666664</c:v>
                </c:pt>
                <c:pt idx="1547">
                  <c:v>44303.114583333336</c:v>
                </c:pt>
                <c:pt idx="1548">
                  <c:v>44303.125</c:v>
                </c:pt>
                <c:pt idx="1549">
                  <c:v>44303.135416666664</c:v>
                </c:pt>
                <c:pt idx="1550">
                  <c:v>44303.145833333336</c:v>
                </c:pt>
                <c:pt idx="1551">
                  <c:v>44303.15625</c:v>
                </c:pt>
                <c:pt idx="1552">
                  <c:v>44303.166666666664</c:v>
                </c:pt>
                <c:pt idx="1553">
                  <c:v>44303.177083333336</c:v>
                </c:pt>
                <c:pt idx="1554">
                  <c:v>44303.1875</c:v>
                </c:pt>
                <c:pt idx="1555">
                  <c:v>44303.197916666664</c:v>
                </c:pt>
                <c:pt idx="1556">
                  <c:v>44303.208333333336</c:v>
                </c:pt>
                <c:pt idx="1557">
                  <c:v>44303.21875</c:v>
                </c:pt>
                <c:pt idx="1558">
                  <c:v>44303.229166666664</c:v>
                </c:pt>
                <c:pt idx="1559">
                  <c:v>44303.239583333336</c:v>
                </c:pt>
                <c:pt idx="1560">
                  <c:v>44303.25</c:v>
                </c:pt>
                <c:pt idx="1561">
                  <c:v>44303.260416666664</c:v>
                </c:pt>
                <c:pt idx="1562">
                  <c:v>44303.270833333336</c:v>
                </c:pt>
                <c:pt idx="1563">
                  <c:v>44303.28125</c:v>
                </c:pt>
                <c:pt idx="1564">
                  <c:v>44303.291666666664</c:v>
                </c:pt>
                <c:pt idx="1565">
                  <c:v>44303.302083333336</c:v>
                </c:pt>
                <c:pt idx="1566">
                  <c:v>44303.3125</c:v>
                </c:pt>
                <c:pt idx="1567">
                  <c:v>44303.322916666664</c:v>
                </c:pt>
                <c:pt idx="1568">
                  <c:v>44303.333333333336</c:v>
                </c:pt>
                <c:pt idx="1569">
                  <c:v>44303.34375</c:v>
                </c:pt>
                <c:pt idx="1570">
                  <c:v>44303.354166666664</c:v>
                </c:pt>
                <c:pt idx="1571">
                  <c:v>44303.364583333336</c:v>
                </c:pt>
                <c:pt idx="1572">
                  <c:v>44303.375</c:v>
                </c:pt>
                <c:pt idx="1573">
                  <c:v>44303.385416666664</c:v>
                </c:pt>
                <c:pt idx="1574">
                  <c:v>44303.395833333336</c:v>
                </c:pt>
                <c:pt idx="1575">
                  <c:v>44303.40625</c:v>
                </c:pt>
                <c:pt idx="1576">
                  <c:v>44303.416666666664</c:v>
                </c:pt>
                <c:pt idx="1577">
                  <c:v>44303.427083333336</c:v>
                </c:pt>
                <c:pt idx="1578">
                  <c:v>44303.4375</c:v>
                </c:pt>
                <c:pt idx="1579">
                  <c:v>44303.447916666664</c:v>
                </c:pt>
                <c:pt idx="1580">
                  <c:v>44303.458333333336</c:v>
                </c:pt>
                <c:pt idx="1581">
                  <c:v>44303.46875</c:v>
                </c:pt>
                <c:pt idx="1582">
                  <c:v>44303.479166666664</c:v>
                </c:pt>
                <c:pt idx="1583">
                  <c:v>44303.489583333336</c:v>
                </c:pt>
                <c:pt idx="1584">
                  <c:v>44303.5</c:v>
                </c:pt>
                <c:pt idx="1585">
                  <c:v>44303.510416666664</c:v>
                </c:pt>
                <c:pt idx="1586">
                  <c:v>44303.520833333336</c:v>
                </c:pt>
                <c:pt idx="1587">
                  <c:v>44303.53125</c:v>
                </c:pt>
                <c:pt idx="1588">
                  <c:v>44303.541666666664</c:v>
                </c:pt>
                <c:pt idx="1589">
                  <c:v>44303.552083333336</c:v>
                </c:pt>
                <c:pt idx="1590">
                  <c:v>44303.5625</c:v>
                </c:pt>
                <c:pt idx="1591">
                  <c:v>44303.572916666664</c:v>
                </c:pt>
                <c:pt idx="1592">
                  <c:v>44303.583333333336</c:v>
                </c:pt>
                <c:pt idx="1593">
                  <c:v>44303.59375</c:v>
                </c:pt>
                <c:pt idx="1594">
                  <c:v>44303.604166666664</c:v>
                </c:pt>
                <c:pt idx="1595">
                  <c:v>44303.614583333336</c:v>
                </c:pt>
                <c:pt idx="1596">
                  <c:v>44303.625</c:v>
                </c:pt>
                <c:pt idx="1597">
                  <c:v>44303.635416666664</c:v>
                </c:pt>
                <c:pt idx="1598">
                  <c:v>44303.645833333336</c:v>
                </c:pt>
                <c:pt idx="1599">
                  <c:v>44303.65625</c:v>
                </c:pt>
                <c:pt idx="1600">
                  <c:v>44303.666666666664</c:v>
                </c:pt>
                <c:pt idx="1601">
                  <c:v>44303.677083333336</c:v>
                </c:pt>
                <c:pt idx="1602">
                  <c:v>44303.6875</c:v>
                </c:pt>
                <c:pt idx="1603">
                  <c:v>44303.697916666664</c:v>
                </c:pt>
                <c:pt idx="1604">
                  <c:v>44303.708333333336</c:v>
                </c:pt>
                <c:pt idx="1605">
                  <c:v>44303.71875</c:v>
                </c:pt>
                <c:pt idx="1606">
                  <c:v>44303.729166666664</c:v>
                </c:pt>
                <c:pt idx="1607">
                  <c:v>44303.739583333336</c:v>
                </c:pt>
                <c:pt idx="1608">
                  <c:v>44303.75</c:v>
                </c:pt>
                <c:pt idx="1609">
                  <c:v>44303.760416666664</c:v>
                </c:pt>
                <c:pt idx="1610">
                  <c:v>44303.770833333336</c:v>
                </c:pt>
                <c:pt idx="1611">
                  <c:v>44303.78125</c:v>
                </c:pt>
                <c:pt idx="1612">
                  <c:v>44303.791666666664</c:v>
                </c:pt>
                <c:pt idx="1613">
                  <c:v>44303.802083333336</c:v>
                </c:pt>
                <c:pt idx="1614">
                  <c:v>44303.8125</c:v>
                </c:pt>
                <c:pt idx="1615">
                  <c:v>44303.822916666664</c:v>
                </c:pt>
                <c:pt idx="1616">
                  <c:v>44303.833333333336</c:v>
                </c:pt>
                <c:pt idx="1617">
                  <c:v>44303.84375</c:v>
                </c:pt>
                <c:pt idx="1618">
                  <c:v>44303.854166666664</c:v>
                </c:pt>
                <c:pt idx="1619">
                  <c:v>44303.864583333336</c:v>
                </c:pt>
                <c:pt idx="1620">
                  <c:v>44303.875</c:v>
                </c:pt>
                <c:pt idx="1621">
                  <c:v>44303.885416666664</c:v>
                </c:pt>
                <c:pt idx="1622">
                  <c:v>44303.895833333336</c:v>
                </c:pt>
                <c:pt idx="1623">
                  <c:v>44303.90625</c:v>
                </c:pt>
                <c:pt idx="1624">
                  <c:v>44303.916666666664</c:v>
                </c:pt>
                <c:pt idx="1625">
                  <c:v>44303.927083333336</c:v>
                </c:pt>
                <c:pt idx="1626">
                  <c:v>44303.9375</c:v>
                </c:pt>
                <c:pt idx="1627">
                  <c:v>44303.947916666664</c:v>
                </c:pt>
                <c:pt idx="1628">
                  <c:v>44303.958333333336</c:v>
                </c:pt>
                <c:pt idx="1629">
                  <c:v>44303.96875</c:v>
                </c:pt>
                <c:pt idx="1630">
                  <c:v>44303.979166666664</c:v>
                </c:pt>
                <c:pt idx="1631">
                  <c:v>44303.989583333336</c:v>
                </c:pt>
                <c:pt idx="1632">
                  <c:v>44304</c:v>
                </c:pt>
                <c:pt idx="1633">
                  <c:v>44304.010416666664</c:v>
                </c:pt>
                <c:pt idx="1634">
                  <c:v>44304.020833333336</c:v>
                </c:pt>
                <c:pt idx="1635">
                  <c:v>44304.03125</c:v>
                </c:pt>
                <c:pt idx="1636">
                  <c:v>44304.041666666664</c:v>
                </c:pt>
                <c:pt idx="1637">
                  <c:v>44304.052083333336</c:v>
                </c:pt>
                <c:pt idx="1638">
                  <c:v>44304.0625</c:v>
                </c:pt>
                <c:pt idx="1639">
                  <c:v>44304.072916666664</c:v>
                </c:pt>
                <c:pt idx="1640">
                  <c:v>44304.083333333336</c:v>
                </c:pt>
                <c:pt idx="1641">
                  <c:v>44304.09375</c:v>
                </c:pt>
                <c:pt idx="1642">
                  <c:v>44304.104166666664</c:v>
                </c:pt>
                <c:pt idx="1643">
                  <c:v>44304.114583333336</c:v>
                </c:pt>
                <c:pt idx="1644">
                  <c:v>44304.125</c:v>
                </c:pt>
                <c:pt idx="1645">
                  <c:v>44304.135416666664</c:v>
                </c:pt>
                <c:pt idx="1646">
                  <c:v>44304.145833333336</c:v>
                </c:pt>
                <c:pt idx="1647">
                  <c:v>44304.15625</c:v>
                </c:pt>
                <c:pt idx="1648">
                  <c:v>44304.166666666664</c:v>
                </c:pt>
                <c:pt idx="1649">
                  <c:v>44304.177083333336</c:v>
                </c:pt>
                <c:pt idx="1650">
                  <c:v>44304.1875</c:v>
                </c:pt>
                <c:pt idx="1651">
                  <c:v>44304.197916666664</c:v>
                </c:pt>
                <c:pt idx="1652">
                  <c:v>44304.208333333336</c:v>
                </c:pt>
                <c:pt idx="1653">
                  <c:v>44304.21875</c:v>
                </c:pt>
                <c:pt idx="1654">
                  <c:v>44304.229166666664</c:v>
                </c:pt>
                <c:pt idx="1655">
                  <c:v>44304.239583333336</c:v>
                </c:pt>
                <c:pt idx="1656">
                  <c:v>44304.25</c:v>
                </c:pt>
                <c:pt idx="1657">
                  <c:v>44304.260416666664</c:v>
                </c:pt>
                <c:pt idx="1658">
                  <c:v>44304.270833333336</c:v>
                </c:pt>
                <c:pt idx="1659">
                  <c:v>44304.28125</c:v>
                </c:pt>
                <c:pt idx="1660">
                  <c:v>44304.291666666664</c:v>
                </c:pt>
                <c:pt idx="1661">
                  <c:v>44304.302083333336</c:v>
                </c:pt>
                <c:pt idx="1662">
                  <c:v>44304.3125</c:v>
                </c:pt>
                <c:pt idx="1663">
                  <c:v>44304.322916666664</c:v>
                </c:pt>
                <c:pt idx="1664">
                  <c:v>44304.333333333336</c:v>
                </c:pt>
                <c:pt idx="1665">
                  <c:v>44304.34375</c:v>
                </c:pt>
                <c:pt idx="1666">
                  <c:v>44304.354166666664</c:v>
                </c:pt>
                <c:pt idx="1667">
                  <c:v>44304.364583333336</c:v>
                </c:pt>
                <c:pt idx="1668">
                  <c:v>44304.375</c:v>
                </c:pt>
                <c:pt idx="1669">
                  <c:v>44304.385416666664</c:v>
                </c:pt>
                <c:pt idx="1670">
                  <c:v>44304.395833333336</c:v>
                </c:pt>
                <c:pt idx="1671">
                  <c:v>44304.40625</c:v>
                </c:pt>
                <c:pt idx="1672">
                  <c:v>44304.416666666664</c:v>
                </c:pt>
                <c:pt idx="1673">
                  <c:v>44304.427083333336</c:v>
                </c:pt>
                <c:pt idx="1674">
                  <c:v>44304.4375</c:v>
                </c:pt>
                <c:pt idx="1675">
                  <c:v>44304.447916666664</c:v>
                </c:pt>
                <c:pt idx="1676">
                  <c:v>44304.458333333336</c:v>
                </c:pt>
                <c:pt idx="1677">
                  <c:v>44304.46875</c:v>
                </c:pt>
                <c:pt idx="1678">
                  <c:v>44304.479166666664</c:v>
                </c:pt>
                <c:pt idx="1679">
                  <c:v>44304.489583333336</c:v>
                </c:pt>
                <c:pt idx="1680">
                  <c:v>44304.5</c:v>
                </c:pt>
                <c:pt idx="1681">
                  <c:v>44304.510416666664</c:v>
                </c:pt>
                <c:pt idx="1682">
                  <c:v>44304.520833333336</c:v>
                </c:pt>
                <c:pt idx="1683">
                  <c:v>44304.53125</c:v>
                </c:pt>
                <c:pt idx="1684">
                  <c:v>44304.541666666664</c:v>
                </c:pt>
                <c:pt idx="1685">
                  <c:v>44304.552083333336</c:v>
                </c:pt>
                <c:pt idx="1686">
                  <c:v>44304.5625</c:v>
                </c:pt>
                <c:pt idx="1687">
                  <c:v>44304.572916666664</c:v>
                </c:pt>
                <c:pt idx="1688">
                  <c:v>44304.583333333336</c:v>
                </c:pt>
                <c:pt idx="1689">
                  <c:v>44304.59375</c:v>
                </c:pt>
                <c:pt idx="1690">
                  <c:v>44304.604166666664</c:v>
                </c:pt>
                <c:pt idx="1691">
                  <c:v>44304.614583333336</c:v>
                </c:pt>
                <c:pt idx="1692">
                  <c:v>44304.625</c:v>
                </c:pt>
                <c:pt idx="1693">
                  <c:v>44304.635416666664</c:v>
                </c:pt>
                <c:pt idx="1694">
                  <c:v>44304.645833333336</c:v>
                </c:pt>
                <c:pt idx="1695">
                  <c:v>44304.65625</c:v>
                </c:pt>
                <c:pt idx="1696">
                  <c:v>44304.666666666664</c:v>
                </c:pt>
                <c:pt idx="1697">
                  <c:v>44304.677083333336</c:v>
                </c:pt>
                <c:pt idx="1698">
                  <c:v>44304.6875</c:v>
                </c:pt>
                <c:pt idx="1699">
                  <c:v>44304.697916666664</c:v>
                </c:pt>
                <c:pt idx="1700">
                  <c:v>44304.708333333336</c:v>
                </c:pt>
                <c:pt idx="1701">
                  <c:v>44304.71875</c:v>
                </c:pt>
                <c:pt idx="1702">
                  <c:v>44304.729166666664</c:v>
                </c:pt>
                <c:pt idx="1703">
                  <c:v>44304.739583333336</c:v>
                </c:pt>
                <c:pt idx="1704">
                  <c:v>44304.75</c:v>
                </c:pt>
                <c:pt idx="1705">
                  <c:v>44304.760416666664</c:v>
                </c:pt>
                <c:pt idx="1706">
                  <c:v>44304.770833333336</c:v>
                </c:pt>
                <c:pt idx="1707">
                  <c:v>44304.78125</c:v>
                </c:pt>
                <c:pt idx="1708">
                  <c:v>44304.791666666664</c:v>
                </c:pt>
                <c:pt idx="1709">
                  <c:v>44304.802083333336</c:v>
                </c:pt>
                <c:pt idx="1710">
                  <c:v>44304.8125</c:v>
                </c:pt>
                <c:pt idx="1711">
                  <c:v>44304.822916666664</c:v>
                </c:pt>
                <c:pt idx="1712">
                  <c:v>44304.833333333336</c:v>
                </c:pt>
                <c:pt idx="1713">
                  <c:v>44304.84375</c:v>
                </c:pt>
                <c:pt idx="1714">
                  <c:v>44304.854166666664</c:v>
                </c:pt>
                <c:pt idx="1715">
                  <c:v>44304.864583333336</c:v>
                </c:pt>
                <c:pt idx="1716">
                  <c:v>44304.875</c:v>
                </c:pt>
                <c:pt idx="1717">
                  <c:v>44304.885416666664</c:v>
                </c:pt>
                <c:pt idx="1718">
                  <c:v>44304.895833333336</c:v>
                </c:pt>
                <c:pt idx="1719">
                  <c:v>44304.90625</c:v>
                </c:pt>
                <c:pt idx="1720">
                  <c:v>44304.916666666664</c:v>
                </c:pt>
                <c:pt idx="1721">
                  <c:v>44304.927083333336</c:v>
                </c:pt>
                <c:pt idx="1722">
                  <c:v>44304.9375</c:v>
                </c:pt>
                <c:pt idx="1723">
                  <c:v>44304.947916666664</c:v>
                </c:pt>
                <c:pt idx="1724">
                  <c:v>44304.958333333336</c:v>
                </c:pt>
                <c:pt idx="1725">
                  <c:v>44304.96875</c:v>
                </c:pt>
                <c:pt idx="1726">
                  <c:v>44304.979166666664</c:v>
                </c:pt>
                <c:pt idx="1727">
                  <c:v>44304.989583333336</c:v>
                </c:pt>
                <c:pt idx="1728">
                  <c:v>44305</c:v>
                </c:pt>
                <c:pt idx="1729">
                  <c:v>44305.010416666664</c:v>
                </c:pt>
                <c:pt idx="1730">
                  <c:v>44305.020833333336</c:v>
                </c:pt>
                <c:pt idx="1731">
                  <c:v>44305.03125</c:v>
                </c:pt>
                <c:pt idx="1732">
                  <c:v>44305.041666666664</c:v>
                </c:pt>
                <c:pt idx="1733">
                  <c:v>44305.052083333336</c:v>
                </c:pt>
                <c:pt idx="1734">
                  <c:v>44305.0625</c:v>
                </c:pt>
                <c:pt idx="1735">
                  <c:v>44305.072916666664</c:v>
                </c:pt>
                <c:pt idx="1736">
                  <c:v>44305.083333333336</c:v>
                </c:pt>
                <c:pt idx="1737">
                  <c:v>44305.09375</c:v>
                </c:pt>
                <c:pt idx="1738">
                  <c:v>44305.104166666664</c:v>
                </c:pt>
                <c:pt idx="1739">
                  <c:v>44305.114583333336</c:v>
                </c:pt>
                <c:pt idx="1740">
                  <c:v>44305.125</c:v>
                </c:pt>
                <c:pt idx="1741">
                  <c:v>44305.135416666664</c:v>
                </c:pt>
                <c:pt idx="1742">
                  <c:v>44305.145833333336</c:v>
                </c:pt>
                <c:pt idx="1743">
                  <c:v>44305.15625</c:v>
                </c:pt>
                <c:pt idx="1744">
                  <c:v>44305.166666666664</c:v>
                </c:pt>
                <c:pt idx="1745">
                  <c:v>44305.177083333336</c:v>
                </c:pt>
                <c:pt idx="1746">
                  <c:v>44305.1875</c:v>
                </c:pt>
                <c:pt idx="1747">
                  <c:v>44305.197916666664</c:v>
                </c:pt>
                <c:pt idx="1748">
                  <c:v>44305.208333333336</c:v>
                </c:pt>
                <c:pt idx="1749">
                  <c:v>44305.21875</c:v>
                </c:pt>
                <c:pt idx="1750">
                  <c:v>44305.229166666664</c:v>
                </c:pt>
                <c:pt idx="1751">
                  <c:v>44305.239583333336</c:v>
                </c:pt>
                <c:pt idx="1752">
                  <c:v>44305.25</c:v>
                </c:pt>
                <c:pt idx="1753">
                  <c:v>44305.260416666664</c:v>
                </c:pt>
                <c:pt idx="1754">
                  <c:v>44305.270833333336</c:v>
                </c:pt>
                <c:pt idx="1755">
                  <c:v>44305.28125</c:v>
                </c:pt>
                <c:pt idx="1756">
                  <c:v>44305.291666666664</c:v>
                </c:pt>
                <c:pt idx="1757">
                  <c:v>44305.302083333336</c:v>
                </c:pt>
                <c:pt idx="1758">
                  <c:v>44305.3125</c:v>
                </c:pt>
                <c:pt idx="1759">
                  <c:v>44305.322916666664</c:v>
                </c:pt>
                <c:pt idx="1760">
                  <c:v>44305.333333333336</c:v>
                </c:pt>
                <c:pt idx="1761">
                  <c:v>44305.34375</c:v>
                </c:pt>
                <c:pt idx="1762">
                  <c:v>44305.354166666664</c:v>
                </c:pt>
                <c:pt idx="1763">
                  <c:v>44305.364583333336</c:v>
                </c:pt>
                <c:pt idx="1764">
                  <c:v>44305.375</c:v>
                </c:pt>
                <c:pt idx="1765">
                  <c:v>44305.385416666664</c:v>
                </c:pt>
                <c:pt idx="1766">
                  <c:v>44305.395833333336</c:v>
                </c:pt>
                <c:pt idx="1767">
                  <c:v>44305.40625</c:v>
                </c:pt>
                <c:pt idx="1768">
                  <c:v>44305.416666666664</c:v>
                </c:pt>
                <c:pt idx="1769">
                  <c:v>44305.427083333336</c:v>
                </c:pt>
                <c:pt idx="1770">
                  <c:v>44305.4375</c:v>
                </c:pt>
                <c:pt idx="1771">
                  <c:v>44305.447916666664</c:v>
                </c:pt>
                <c:pt idx="1772">
                  <c:v>44305.458333333336</c:v>
                </c:pt>
                <c:pt idx="1773">
                  <c:v>44305.46875</c:v>
                </c:pt>
                <c:pt idx="1774">
                  <c:v>44305.479166666664</c:v>
                </c:pt>
                <c:pt idx="1775">
                  <c:v>44305.489583333336</c:v>
                </c:pt>
                <c:pt idx="1776">
                  <c:v>44305.5</c:v>
                </c:pt>
                <c:pt idx="1777">
                  <c:v>44305.510416666664</c:v>
                </c:pt>
                <c:pt idx="1778">
                  <c:v>44305.520833333336</c:v>
                </c:pt>
                <c:pt idx="1779">
                  <c:v>44305.53125</c:v>
                </c:pt>
                <c:pt idx="1780">
                  <c:v>44305.541666666664</c:v>
                </c:pt>
                <c:pt idx="1781">
                  <c:v>44305.552083333336</c:v>
                </c:pt>
                <c:pt idx="1782">
                  <c:v>44305.5625</c:v>
                </c:pt>
                <c:pt idx="1783">
                  <c:v>44305.572916666664</c:v>
                </c:pt>
                <c:pt idx="1784">
                  <c:v>44305.583333333336</c:v>
                </c:pt>
                <c:pt idx="1785">
                  <c:v>44305.59375</c:v>
                </c:pt>
                <c:pt idx="1786">
                  <c:v>44305.604166666664</c:v>
                </c:pt>
                <c:pt idx="1787">
                  <c:v>44305.614583333336</c:v>
                </c:pt>
                <c:pt idx="1788">
                  <c:v>44305.625</c:v>
                </c:pt>
                <c:pt idx="1789">
                  <c:v>44305.635416666664</c:v>
                </c:pt>
                <c:pt idx="1790">
                  <c:v>44305.645833333336</c:v>
                </c:pt>
                <c:pt idx="1791">
                  <c:v>44305.65625</c:v>
                </c:pt>
                <c:pt idx="1792">
                  <c:v>44305.666666666664</c:v>
                </c:pt>
                <c:pt idx="1793">
                  <c:v>44305.677083333336</c:v>
                </c:pt>
                <c:pt idx="1794">
                  <c:v>44305.6875</c:v>
                </c:pt>
                <c:pt idx="1795">
                  <c:v>44305.697916666664</c:v>
                </c:pt>
                <c:pt idx="1796">
                  <c:v>44305.708333333336</c:v>
                </c:pt>
                <c:pt idx="1797">
                  <c:v>44305.71875</c:v>
                </c:pt>
                <c:pt idx="1798">
                  <c:v>44305.729166666664</c:v>
                </c:pt>
                <c:pt idx="1799">
                  <c:v>44305.739583333336</c:v>
                </c:pt>
                <c:pt idx="1800">
                  <c:v>44305.75</c:v>
                </c:pt>
                <c:pt idx="1801">
                  <c:v>44305.760416666664</c:v>
                </c:pt>
                <c:pt idx="1802">
                  <c:v>44305.770833333336</c:v>
                </c:pt>
                <c:pt idx="1803">
                  <c:v>44305.78125</c:v>
                </c:pt>
                <c:pt idx="1804">
                  <c:v>44305.791666666664</c:v>
                </c:pt>
                <c:pt idx="1805">
                  <c:v>44305.802083333336</c:v>
                </c:pt>
                <c:pt idx="1806">
                  <c:v>44305.8125</c:v>
                </c:pt>
                <c:pt idx="1807">
                  <c:v>44305.822916666664</c:v>
                </c:pt>
                <c:pt idx="1808">
                  <c:v>44305.833333333336</c:v>
                </c:pt>
                <c:pt idx="1809">
                  <c:v>44305.84375</c:v>
                </c:pt>
                <c:pt idx="1810">
                  <c:v>44305.854166666664</c:v>
                </c:pt>
                <c:pt idx="1811">
                  <c:v>44305.864583333336</c:v>
                </c:pt>
                <c:pt idx="1812">
                  <c:v>44305.875</c:v>
                </c:pt>
                <c:pt idx="1813">
                  <c:v>44305.885416666664</c:v>
                </c:pt>
                <c:pt idx="1814">
                  <c:v>44305.895833333336</c:v>
                </c:pt>
                <c:pt idx="1815">
                  <c:v>44305.90625</c:v>
                </c:pt>
                <c:pt idx="1816">
                  <c:v>44305.916666666664</c:v>
                </c:pt>
                <c:pt idx="1817">
                  <c:v>44305.927083333336</c:v>
                </c:pt>
                <c:pt idx="1818">
                  <c:v>44305.9375</c:v>
                </c:pt>
                <c:pt idx="1819">
                  <c:v>44305.947916666664</c:v>
                </c:pt>
                <c:pt idx="1820">
                  <c:v>44305.958333333336</c:v>
                </c:pt>
                <c:pt idx="1821">
                  <c:v>44305.96875</c:v>
                </c:pt>
                <c:pt idx="1822">
                  <c:v>44305.979166666664</c:v>
                </c:pt>
                <c:pt idx="1823">
                  <c:v>44305.989583333336</c:v>
                </c:pt>
                <c:pt idx="1824">
                  <c:v>44306</c:v>
                </c:pt>
                <c:pt idx="1825">
                  <c:v>44306.010416666664</c:v>
                </c:pt>
                <c:pt idx="1826">
                  <c:v>44306.020833333336</c:v>
                </c:pt>
                <c:pt idx="1827">
                  <c:v>44306.03125</c:v>
                </c:pt>
                <c:pt idx="1828">
                  <c:v>44306.041666666664</c:v>
                </c:pt>
                <c:pt idx="1829">
                  <c:v>44306.052083333336</c:v>
                </c:pt>
                <c:pt idx="1830">
                  <c:v>44306.0625</c:v>
                </c:pt>
                <c:pt idx="1831">
                  <c:v>44306.072916666664</c:v>
                </c:pt>
                <c:pt idx="1832">
                  <c:v>44306.083333333336</c:v>
                </c:pt>
                <c:pt idx="1833">
                  <c:v>44306.09375</c:v>
                </c:pt>
                <c:pt idx="1834">
                  <c:v>44306.104166666664</c:v>
                </c:pt>
                <c:pt idx="1835">
                  <c:v>44306.114583333336</c:v>
                </c:pt>
                <c:pt idx="1836">
                  <c:v>44306.125</c:v>
                </c:pt>
                <c:pt idx="1837">
                  <c:v>44306.135416666664</c:v>
                </c:pt>
                <c:pt idx="1838">
                  <c:v>44306.145833333336</c:v>
                </c:pt>
                <c:pt idx="1839">
                  <c:v>44306.15625</c:v>
                </c:pt>
                <c:pt idx="1840">
                  <c:v>44306.166666666664</c:v>
                </c:pt>
                <c:pt idx="1841">
                  <c:v>44306.177083333336</c:v>
                </c:pt>
                <c:pt idx="1842">
                  <c:v>44306.1875</c:v>
                </c:pt>
                <c:pt idx="1843">
                  <c:v>44306.197916666664</c:v>
                </c:pt>
                <c:pt idx="1844">
                  <c:v>44306.208333333336</c:v>
                </c:pt>
                <c:pt idx="1845">
                  <c:v>44306.21875</c:v>
                </c:pt>
                <c:pt idx="1846">
                  <c:v>44306.229166666664</c:v>
                </c:pt>
                <c:pt idx="1847">
                  <c:v>44306.239583333336</c:v>
                </c:pt>
                <c:pt idx="1848">
                  <c:v>44306.25</c:v>
                </c:pt>
                <c:pt idx="1849">
                  <c:v>44306.260416666664</c:v>
                </c:pt>
                <c:pt idx="1850">
                  <c:v>44306.270833333336</c:v>
                </c:pt>
                <c:pt idx="1851">
                  <c:v>44306.28125</c:v>
                </c:pt>
                <c:pt idx="1852">
                  <c:v>44306.291666666664</c:v>
                </c:pt>
                <c:pt idx="1853">
                  <c:v>44306.302083333336</c:v>
                </c:pt>
                <c:pt idx="1854">
                  <c:v>44306.3125</c:v>
                </c:pt>
                <c:pt idx="1855">
                  <c:v>44306.322916666664</c:v>
                </c:pt>
                <c:pt idx="1856">
                  <c:v>44306.333333333336</c:v>
                </c:pt>
                <c:pt idx="1857">
                  <c:v>44306.34375</c:v>
                </c:pt>
                <c:pt idx="1858">
                  <c:v>44306.354166666664</c:v>
                </c:pt>
                <c:pt idx="1859">
                  <c:v>44306.364583333336</c:v>
                </c:pt>
                <c:pt idx="1860">
                  <c:v>44306.375</c:v>
                </c:pt>
                <c:pt idx="1861">
                  <c:v>44306.385416666664</c:v>
                </c:pt>
                <c:pt idx="1862">
                  <c:v>44306.395833333336</c:v>
                </c:pt>
                <c:pt idx="1863">
                  <c:v>44306.40625</c:v>
                </c:pt>
                <c:pt idx="1864">
                  <c:v>44306.416666666664</c:v>
                </c:pt>
                <c:pt idx="1865">
                  <c:v>44306.427083333336</c:v>
                </c:pt>
                <c:pt idx="1866">
                  <c:v>44306.4375</c:v>
                </c:pt>
                <c:pt idx="1867">
                  <c:v>44306.447916666664</c:v>
                </c:pt>
                <c:pt idx="1868">
                  <c:v>44306.458333333336</c:v>
                </c:pt>
                <c:pt idx="1869">
                  <c:v>44306.46875</c:v>
                </c:pt>
                <c:pt idx="1870">
                  <c:v>44306.479166666664</c:v>
                </c:pt>
                <c:pt idx="1871">
                  <c:v>44306.489583333336</c:v>
                </c:pt>
                <c:pt idx="1872">
                  <c:v>44306.5</c:v>
                </c:pt>
                <c:pt idx="1873">
                  <c:v>44306.510416666664</c:v>
                </c:pt>
                <c:pt idx="1874">
                  <c:v>44306.520833333336</c:v>
                </c:pt>
                <c:pt idx="1875">
                  <c:v>44306.53125</c:v>
                </c:pt>
                <c:pt idx="1876">
                  <c:v>44306.541666666664</c:v>
                </c:pt>
                <c:pt idx="1877">
                  <c:v>44306.552083333336</c:v>
                </c:pt>
                <c:pt idx="1878">
                  <c:v>44306.5625</c:v>
                </c:pt>
                <c:pt idx="1879">
                  <c:v>44306.572916666664</c:v>
                </c:pt>
                <c:pt idx="1880">
                  <c:v>44306.583333333336</c:v>
                </c:pt>
                <c:pt idx="1881">
                  <c:v>44306.59375</c:v>
                </c:pt>
                <c:pt idx="1882">
                  <c:v>44306.604166666664</c:v>
                </c:pt>
                <c:pt idx="1883">
                  <c:v>44306.614583333336</c:v>
                </c:pt>
                <c:pt idx="1884">
                  <c:v>44306.625</c:v>
                </c:pt>
                <c:pt idx="1885">
                  <c:v>44306.635416666664</c:v>
                </c:pt>
                <c:pt idx="1886">
                  <c:v>44306.645833333336</c:v>
                </c:pt>
                <c:pt idx="1887">
                  <c:v>44306.65625</c:v>
                </c:pt>
                <c:pt idx="1888">
                  <c:v>44306.666666666664</c:v>
                </c:pt>
                <c:pt idx="1889">
                  <c:v>44306.677083333336</c:v>
                </c:pt>
                <c:pt idx="1890">
                  <c:v>44306.6875</c:v>
                </c:pt>
                <c:pt idx="1891">
                  <c:v>44306.697916666664</c:v>
                </c:pt>
                <c:pt idx="1892">
                  <c:v>44306.708333333336</c:v>
                </c:pt>
                <c:pt idx="1893">
                  <c:v>44306.71875</c:v>
                </c:pt>
                <c:pt idx="1894">
                  <c:v>44306.729166666664</c:v>
                </c:pt>
                <c:pt idx="1895">
                  <c:v>44306.739583333336</c:v>
                </c:pt>
                <c:pt idx="1896">
                  <c:v>44306.75</c:v>
                </c:pt>
                <c:pt idx="1897">
                  <c:v>44306.760416666664</c:v>
                </c:pt>
                <c:pt idx="1898">
                  <c:v>44306.770833333336</c:v>
                </c:pt>
                <c:pt idx="1899">
                  <c:v>44306.78125</c:v>
                </c:pt>
                <c:pt idx="1900">
                  <c:v>44306.791666666664</c:v>
                </c:pt>
                <c:pt idx="1901">
                  <c:v>44306.802083333336</c:v>
                </c:pt>
                <c:pt idx="1902">
                  <c:v>44306.8125</c:v>
                </c:pt>
                <c:pt idx="1903">
                  <c:v>44306.822916666664</c:v>
                </c:pt>
                <c:pt idx="1904">
                  <c:v>44306.833333333336</c:v>
                </c:pt>
                <c:pt idx="1905">
                  <c:v>44306.84375</c:v>
                </c:pt>
                <c:pt idx="1906">
                  <c:v>44306.854166666664</c:v>
                </c:pt>
                <c:pt idx="1907">
                  <c:v>44306.864583333336</c:v>
                </c:pt>
                <c:pt idx="1908">
                  <c:v>44306.875</c:v>
                </c:pt>
                <c:pt idx="1909">
                  <c:v>44306.885416666664</c:v>
                </c:pt>
                <c:pt idx="1910">
                  <c:v>44306.895833333336</c:v>
                </c:pt>
                <c:pt idx="1911">
                  <c:v>44306.90625</c:v>
                </c:pt>
                <c:pt idx="1912">
                  <c:v>44306.916666666664</c:v>
                </c:pt>
                <c:pt idx="1913">
                  <c:v>44306.927083333336</c:v>
                </c:pt>
                <c:pt idx="1914">
                  <c:v>44306.9375</c:v>
                </c:pt>
                <c:pt idx="1915">
                  <c:v>44306.947916666664</c:v>
                </c:pt>
                <c:pt idx="1916">
                  <c:v>44306.958333333336</c:v>
                </c:pt>
                <c:pt idx="1917">
                  <c:v>44306.96875</c:v>
                </c:pt>
                <c:pt idx="1918">
                  <c:v>44306.979166666664</c:v>
                </c:pt>
                <c:pt idx="1919">
                  <c:v>44306.989583333336</c:v>
                </c:pt>
                <c:pt idx="1920">
                  <c:v>44307</c:v>
                </c:pt>
                <c:pt idx="1921">
                  <c:v>44307.010416666664</c:v>
                </c:pt>
                <c:pt idx="1922">
                  <c:v>44307.020833333336</c:v>
                </c:pt>
                <c:pt idx="1923">
                  <c:v>44307.03125</c:v>
                </c:pt>
                <c:pt idx="1924">
                  <c:v>44307.041666666664</c:v>
                </c:pt>
                <c:pt idx="1925">
                  <c:v>44307.052083333336</c:v>
                </c:pt>
                <c:pt idx="1926">
                  <c:v>44307.0625</c:v>
                </c:pt>
                <c:pt idx="1927">
                  <c:v>44307.072916666664</c:v>
                </c:pt>
                <c:pt idx="1928">
                  <c:v>44307.083333333336</c:v>
                </c:pt>
                <c:pt idx="1929">
                  <c:v>44307.09375</c:v>
                </c:pt>
                <c:pt idx="1930">
                  <c:v>44307.104166666664</c:v>
                </c:pt>
                <c:pt idx="1931">
                  <c:v>44307.114583333336</c:v>
                </c:pt>
                <c:pt idx="1932">
                  <c:v>44307.125</c:v>
                </c:pt>
                <c:pt idx="1933">
                  <c:v>44307.135416666664</c:v>
                </c:pt>
                <c:pt idx="1934">
                  <c:v>44307.145833333336</c:v>
                </c:pt>
                <c:pt idx="1935">
                  <c:v>44307.15625</c:v>
                </c:pt>
                <c:pt idx="1936">
                  <c:v>44307.166666666664</c:v>
                </c:pt>
                <c:pt idx="1937">
                  <c:v>44307.177083333336</c:v>
                </c:pt>
                <c:pt idx="1938">
                  <c:v>44307.1875</c:v>
                </c:pt>
                <c:pt idx="1939">
                  <c:v>44307.197916666664</c:v>
                </c:pt>
                <c:pt idx="1940">
                  <c:v>44307.208333333336</c:v>
                </c:pt>
                <c:pt idx="1941">
                  <c:v>44307.21875</c:v>
                </c:pt>
                <c:pt idx="1942">
                  <c:v>44307.229166666664</c:v>
                </c:pt>
                <c:pt idx="1943">
                  <c:v>44307.239583333336</c:v>
                </c:pt>
                <c:pt idx="1944">
                  <c:v>44307.25</c:v>
                </c:pt>
                <c:pt idx="1945">
                  <c:v>44307.260416666664</c:v>
                </c:pt>
                <c:pt idx="1946">
                  <c:v>44307.270833333336</c:v>
                </c:pt>
                <c:pt idx="1947">
                  <c:v>44307.28125</c:v>
                </c:pt>
                <c:pt idx="1948">
                  <c:v>44307.291666666664</c:v>
                </c:pt>
                <c:pt idx="1949">
                  <c:v>44307.302083333336</c:v>
                </c:pt>
                <c:pt idx="1950">
                  <c:v>44307.3125</c:v>
                </c:pt>
                <c:pt idx="1951">
                  <c:v>44307.322916666664</c:v>
                </c:pt>
                <c:pt idx="1952">
                  <c:v>44307.333333333336</c:v>
                </c:pt>
                <c:pt idx="1953">
                  <c:v>44307.34375</c:v>
                </c:pt>
                <c:pt idx="1954">
                  <c:v>44307.354166666664</c:v>
                </c:pt>
                <c:pt idx="1955">
                  <c:v>44307.364583333336</c:v>
                </c:pt>
                <c:pt idx="1956">
                  <c:v>44307.375</c:v>
                </c:pt>
                <c:pt idx="1957">
                  <c:v>44307.385416666664</c:v>
                </c:pt>
                <c:pt idx="1958">
                  <c:v>44307.395833333336</c:v>
                </c:pt>
                <c:pt idx="1959">
                  <c:v>44307.40625</c:v>
                </c:pt>
                <c:pt idx="1960">
                  <c:v>44307.416666666664</c:v>
                </c:pt>
                <c:pt idx="1961">
                  <c:v>44307.427083333336</c:v>
                </c:pt>
                <c:pt idx="1962">
                  <c:v>44307.4375</c:v>
                </c:pt>
                <c:pt idx="1963">
                  <c:v>44307.447916666664</c:v>
                </c:pt>
                <c:pt idx="1964">
                  <c:v>44307.458333333336</c:v>
                </c:pt>
                <c:pt idx="1965">
                  <c:v>44307.46875</c:v>
                </c:pt>
                <c:pt idx="1966">
                  <c:v>44307.479166666664</c:v>
                </c:pt>
                <c:pt idx="1967">
                  <c:v>44307.489583333336</c:v>
                </c:pt>
                <c:pt idx="1968">
                  <c:v>44307.5</c:v>
                </c:pt>
                <c:pt idx="1969">
                  <c:v>44307.510416666664</c:v>
                </c:pt>
                <c:pt idx="1970">
                  <c:v>44307.520833333336</c:v>
                </c:pt>
                <c:pt idx="1971">
                  <c:v>44307.53125</c:v>
                </c:pt>
                <c:pt idx="1972">
                  <c:v>44307.541666666664</c:v>
                </c:pt>
                <c:pt idx="1973">
                  <c:v>44307.552083333336</c:v>
                </c:pt>
                <c:pt idx="1974">
                  <c:v>44307.5625</c:v>
                </c:pt>
                <c:pt idx="1975">
                  <c:v>44307.572916666664</c:v>
                </c:pt>
                <c:pt idx="1976">
                  <c:v>44307.583333333336</c:v>
                </c:pt>
                <c:pt idx="1977">
                  <c:v>44307.59375</c:v>
                </c:pt>
                <c:pt idx="1978">
                  <c:v>44307.604166666664</c:v>
                </c:pt>
                <c:pt idx="1979">
                  <c:v>44307.614583333336</c:v>
                </c:pt>
                <c:pt idx="1980">
                  <c:v>44307.625</c:v>
                </c:pt>
                <c:pt idx="1981">
                  <c:v>44307.635416666664</c:v>
                </c:pt>
                <c:pt idx="1982">
                  <c:v>44307.645833333336</c:v>
                </c:pt>
                <c:pt idx="1983">
                  <c:v>44307.65625</c:v>
                </c:pt>
                <c:pt idx="1984">
                  <c:v>44307.666666666664</c:v>
                </c:pt>
                <c:pt idx="1985">
                  <c:v>44307.677083333336</c:v>
                </c:pt>
                <c:pt idx="1986">
                  <c:v>44307.6875</c:v>
                </c:pt>
                <c:pt idx="1987">
                  <c:v>44307.697916666664</c:v>
                </c:pt>
                <c:pt idx="1988">
                  <c:v>44307.708333333336</c:v>
                </c:pt>
                <c:pt idx="1989">
                  <c:v>44307.71875</c:v>
                </c:pt>
                <c:pt idx="1990">
                  <c:v>44307.729166666664</c:v>
                </c:pt>
                <c:pt idx="1991">
                  <c:v>44307.739583333336</c:v>
                </c:pt>
                <c:pt idx="1992">
                  <c:v>44307.75</c:v>
                </c:pt>
                <c:pt idx="1993">
                  <c:v>44307.760416666664</c:v>
                </c:pt>
                <c:pt idx="1994">
                  <c:v>44307.770833333336</c:v>
                </c:pt>
                <c:pt idx="1995">
                  <c:v>44307.78125</c:v>
                </c:pt>
                <c:pt idx="1996">
                  <c:v>44307.791666666664</c:v>
                </c:pt>
                <c:pt idx="1997">
                  <c:v>44307.802083333336</c:v>
                </c:pt>
                <c:pt idx="1998">
                  <c:v>44307.8125</c:v>
                </c:pt>
                <c:pt idx="1999">
                  <c:v>44307.822916666664</c:v>
                </c:pt>
                <c:pt idx="2000">
                  <c:v>44307.833333333336</c:v>
                </c:pt>
                <c:pt idx="2001">
                  <c:v>44307.84375</c:v>
                </c:pt>
                <c:pt idx="2002">
                  <c:v>44307.854166666664</c:v>
                </c:pt>
                <c:pt idx="2003">
                  <c:v>44307.864583333336</c:v>
                </c:pt>
                <c:pt idx="2004">
                  <c:v>44307.875</c:v>
                </c:pt>
                <c:pt idx="2005">
                  <c:v>44307.885416666664</c:v>
                </c:pt>
                <c:pt idx="2006">
                  <c:v>44307.895833333336</c:v>
                </c:pt>
                <c:pt idx="2007">
                  <c:v>44307.90625</c:v>
                </c:pt>
                <c:pt idx="2008">
                  <c:v>44307.916666666664</c:v>
                </c:pt>
                <c:pt idx="2009">
                  <c:v>44307.927083333336</c:v>
                </c:pt>
                <c:pt idx="2010">
                  <c:v>44307.9375</c:v>
                </c:pt>
                <c:pt idx="2011">
                  <c:v>44307.947916666664</c:v>
                </c:pt>
                <c:pt idx="2012">
                  <c:v>44307.958333333336</c:v>
                </c:pt>
                <c:pt idx="2013">
                  <c:v>44307.96875</c:v>
                </c:pt>
                <c:pt idx="2014">
                  <c:v>44307.979166666664</c:v>
                </c:pt>
                <c:pt idx="2015">
                  <c:v>44307.989583333336</c:v>
                </c:pt>
                <c:pt idx="2016">
                  <c:v>44308</c:v>
                </c:pt>
                <c:pt idx="2017">
                  <c:v>44308.010416666664</c:v>
                </c:pt>
                <c:pt idx="2018">
                  <c:v>44308.020833333336</c:v>
                </c:pt>
                <c:pt idx="2019">
                  <c:v>44308.03125</c:v>
                </c:pt>
                <c:pt idx="2020">
                  <c:v>44308.041666666664</c:v>
                </c:pt>
                <c:pt idx="2021">
                  <c:v>44308.052083333336</c:v>
                </c:pt>
                <c:pt idx="2022">
                  <c:v>44308.0625</c:v>
                </c:pt>
                <c:pt idx="2023">
                  <c:v>44308.072916666664</c:v>
                </c:pt>
                <c:pt idx="2024">
                  <c:v>44308.083333333336</c:v>
                </c:pt>
                <c:pt idx="2025">
                  <c:v>44308.09375</c:v>
                </c:pt>
                <c:pt idx="2026">
                  <c:v>44308.104166666664</c:v>
                </c:pt>
                <c:pt idx="2027">
                  <c:v>44308.114583333336</c:v>
                </c:pt>
                <c:pt idx="2028">
                  <c:v>44308.125</c:v>
                </c:pt>
                <c:pt idx="2029">
                  <c:v>44308.135416666664</c:v>
                </c:pt>
                <c:pt idx="2030">
                  <c:v>44308.145833333336</c:v>
                </c:pt>
                <c:pt idx="2031">
                  <c:v>44308.15625</c:v>
                </c:pt>
                <c:pt idx="2032">
                  <c:v>44308.166666666664</c:v>
                </c:pt>
                <c:pt idx="2033">
                  <c:v>44308.177083333336</c:v>
                </c:pt>
                <c:pt idx="2034">
                  <c:v>44308.1875</c:v>
                </c:pt>
                <c:pt idx="2035">
                  <c:v>44308.197916666664</c:v>
                </c:pt>
                <c:pt idx="2036">
                  <c:v>44308.208333333336</c:v>
                </c:pt>
                <c:pt idx="2037">
                  <c:v>44308.21875</c:v>
                </c:pt>
                <c:pt idx="2038">
                  <c:v>44308.229166666664</c:v>
                </c:pt>
                <c:pt idx="2039">
                  <c:v>44308.239583333336</c:v>
                </c:pt>
                <c:pt idx="2040">
                  <c:v>44308.25</c:v>
                </c:pt>
                <c:pt idx="2041">
                  <c:v>44308.260416666664</c:v>
                </c:pt>
                <c:pt idx="2042">
                  <c:v>44308.270833333336</c:v>
                </c:pt>
                <c:pt idx="2043">
                  <c:v>44308.28125</c:v>
                </c:pt>
                <c:pt idx="2044">
                  <c:v>44308.291666666664</c:v>
                </c:pt>
                <c:pt idx="2045">
                  <c:v>44308.302083333336</c:v>
                </c:pt>
                <c:pt idx="2046">
                  <c:v>44308.3125</c:v>
                </c:pt>
                <c:pt idx="2047">
                  <c:v>44308.322916666664</c:v>
                </c:pt>
                <c:pt idx="2048">
                  <c:v>44308.333333333336</c:v>
                </c:pt>
                <c:pt idx="2049">
                  <c:v>44308.34375</c:v>
                </c:pt>
                <c:pt idx="2050">
                  <c:v>44308.354166666664</c:v>
                </c:pt>
                <c:pt idx="2051">
                  <c:v>44308.364583333336</c:v>
                </c:pt>
                <c:pt idx="2052">
                  <c:v>44308.375</c:v>
                </c:pt>
                <c:pt idx="2053">
                  <c:v>44308.385416666664</c:v>
                </c:pt>
                <c:pt idx="2054">
                  <c:v>44308.395833333336</c:v>
                </c:pt>
                <c:pt idx="2055">
                  <c:v>44308.40625</c:v>
                </c:pt>
                <c:pt idx="2056">
                  <c:v>44308.416666666664</c:v>
                </c:pt>
                <c:pt idx="2057">
                  <c:v>44308.427083333336</c:v>
                </c:pt>
                <c:pt idx="2058">
                  <c:v>44308.4375</c:v>
                </c:pt>
                <c:pt idx="2059">
                  <c:v>44308.447916666664</c:v>
                </c:pt>
                <c:pt idx="2060">
                  <c:v>44308.458333333336</c:v>
                </c:pt>
                <c:pt idx="2061">
                  <c:v>44308.46875</c:v>
                </c:pt>
                <c:pt idx="2062">
                  <c:v>44308.479166666664</c:v>
                </c:pt>
                <c:pt idx="2063">
                  <c:v>44308.489583333336</c:v>
                </c:pt>
                <c:pt idx="2064">
                  <c:v>44308.5</c:v>
                </c:pt>
                <c:pt idx="2065">
                  <c:v>44308.510416666664</c:v>
                </c:pt>
                <c:pt idx="2066">
                  <c:v>44308.520833333336</c:v>
                </c:pt>
                <c:pt idx="2067">
                  <c:v>44308.53125</c:v>
                </c:pt>
                <c:pt idx="2068">
                  <c:v>44308.541666666664</c:v>
                </c:pt>
                <c:pt idx="2069">
                  <c:v>44308.552083333336</c:v>
                </c:pt>
                <c:pt idx="2070">
                  <c:v>44308.5625</c:v>
                </c:pt>
                <c:pt idx="2071">
                  <c:v>44308.572916666664</c:v>
                </c:pt>
                <c:pt idx="2072">
                  <c:v>44308.583333333336</c:v>
                </c:pt>
                <c:pt idx="2073">
                  <c:v>44308.59375</c:v>
                </c:pt>
                <c:pt idx="2074">
                  <c:v>44308.604166666664</c:v>
                </c:pt>
                <c:pt idx="2075">
                  <c:v>44308.614583333336</c:v>
                </c:pt>
                <c:pt idx="2076">
                  <c:v>44308.625</c:v>
                </c:pt>
                <c:pt idx="2077">
                  <c:v>44308.635416666664</c:v>
                </c:pt>
                <c:pt idx="2078">
                  <c:v>44308.645833333336</c:v>
                </c:pt>
                <c:pt idx="2079">
                  <c:v>44308.65625</c:v>
                </c:pt>
                <c:pt idx="2080">
                  <c:v>44308.666666666664</c:v>
                </c:pt>
                <c:pt idx="2081">
                  <c:v>44308.677083333336</c:v>
                </c:pt>
                <c:pt idx="2082">
                  <c:v>44308.6875</c:v>
                </c:pt>
                <c:pt idx="2083">
                  <c:v>44308.697916666664</c:v>
                </c:pt>
                <c:pt idx="2084">
                  <c:v>44308.708333333336</c:v>
                </c:pt>
                <c:pt idx="2085">
                  <c:v>44308.71875</c:v>
                </c:pt>
                <c:pt idx="2086">
                  <c:v>44308.729166666664</c:v>
                </c:pt>
                <c:pt idx="2087">
                  <c:v>44308.739583333336</c:v>
                </c:pt>
                <c:pt idx="2088">
                  <c:v>44308.75</c:v>
                </c:pt>
                <c:pt idx="2089">
                  <c:v>44308.760416666664</c:v>
                </c:pt>
                <c:pt idx="2090">
                  <c:v>44308.770833333336</c:v>
                </c:pt>
                <c:pt idx="2091">
                  <c:v>44308.78125</c:v>
                </c:pt>
                <c:pt idx="2092">
                  <c:v>44308.791666666664</c:v>
                </c:pt>
                <c:pt idx="2093">
                  <c:v>44308.802083333336</c:v>
                </c:pt>
                <c:pt idx="2094">
                  <c:v>44308.8125</c:v>
                </c:pt>
                <c:pt idx="2095">
                  <c:v>44308.822916666664</c:v>
                </c:pt>
                <c:pt idx="2096">
                  <c:v>44308.833333333336</c:v>
                </c:pt>
                <c:pt idx="2097">
                  <c:v>44308.84375</c:v>
                </c:pt>
                <c:pt idx="2098">
                  <c:v>44308.854166666664</c:v>
                </c:pt>
                <c:pt idx="2099">
                  <c:v>44308.864583333336</c:v>
                </c:pt>
                <c:pt idx="2100">
                  <c:v>44308.875</c:v>
                </c:pt>
                <c:pt idx="2101">
                  <c:v>44308.885416666664</c:v>
                </c:pt>
                <c:pt idx="2102">
                  <c:v>44308.895833333336</c:v>
                </c:pt>
                <c:pt idx="2103">
                  <c:v>44308.90625</c:v>
                </c:pt>
                <c:pt idx="2104">
                  <c:v>44308.916666666664</c:v>
                </c:pt>
                <c:pt idx="2105">
                  <c:v>44308.927083333336</c:v>
                </c:pt>
                <c:pt idx="2106">
                  <c:v>44308.9375</c:v>
                </c:pt>
                <c:pt idx="2107">
                  <c:v>44308.947916666664</c:v>
                </c:pt>
                <c:pt idx="2108">
                  <c:v>44308.958333333336</c:v>
                </c:pt>
                <c:pt idx="2109">
                  <c:v>44308.96875</c:v>
                </c:pt>
                <c:pt idx="2110">
                  <c:v>44308.979166666664</c:v>
                </c:pt>
                <c:pt idx="2111">
                  <c:v>44308.989583333336</c:v>
                </c:pt>
                <c:pt idx="2112">
                  <c:v>44309</c:v>
                </c:pt>
                <c:pt idx="2113">
                  <c:v>44309.010416666664</c:v>
                </c:pt>
                <c:pt idx="2114">
                  <c:v>44309.020833333336</c:v>
                </c:pt>
                <c:pt idx="2115">
                  <c:v>44309.03125</c:v>
                </c:pt>
                <c:pt idx="2116">
                  <c:v>44309.041666666664</c:v>
                </c:pt>
                <c:pt idx="2117">
                  <c:v>44309.052083333336</c:v>
                </c:pt>
                <c:pt idx="2118">
                  <c:v>44309.0625</c:v>
                </c:pt>
                <c:pt idx="2119">
                  <c:v>44309.072916666664</c:v>
                </c:pt>
                <c:pt idx="2120">
                  <c:v>44309.083333333336</c:v>
                </c:pt>
                <c:pt idx="2121">
                  <c:v>44309.09375</c:v>
                </c:pt>
                <c:pt idx="2122">
                  <c:v>44309.104166666664</c:v>
                </c:pt>
                <c:pt idx="2123">
                  <c:v>44309.114583333336</c:v>
                </c:pt>
                <c:pt idx="2124">
                  <c:v>44309.125</c:v>
                </c:pt>
                <c:pt idx="2125">
                  <c:v>44309.135416666664</c:v>
                </c:pt>
                <c:pt idx="2126">
                  <c:v>44309.145833333336</c:v>
                </c:pt>
                <c:pt idx="2127">
                  <c:v>44309.15625</c:v>
                </c:pt>
                <c:pt idx="2128">
                  <c:v>44309.166666666664</c:v>
                </c:pt>
                <c:pt idx="2129">
                  <c:v>44309.177083333336</c:v>
                </c:pt>
                <c:pt idx="2130">
                  <c:v>44309.1875</c:v>
                </c:pt>
                <c:pt idx="2131">
                  <c:v>44309.197916666664</c:v>
                </c:pt>
                <c:pt idx="2132">
                  <c:v>44309.208333333336</c:v>
                </c:pt>
                <c:pt idx="2133">
                  <c:v>44309.21875</c:v>
                </c:pt>
                <c:pt idx="2134">
                  <c:v>44309.229166666664</c:v>
                </c:pt>
                <c:pt idx="2135">
                  <c:v>44309.239583333336</c:v>
                </c:pt>
                <c:pt idx="2136">
                  <c:v>44309.25</c:v>
                </c:pt>
                <c:pt idx="2137">
                  <c:v>44309.260416666664</c:v>
                </c:pt>
                <c:pt idx="2138">
                  <c:v>44309.270833333336</c:v>
                </c:pt>
                <c:pt idx="2139">
                  <c:v>44309.28125</c:v>
                </c:pt>
                <c:pt idx="2140">
                  <c:v>44309.291666666664</c:v>
                </c:pt>
                <c:pt idx="2141">
                  <c:v>44309.302083333336</c:v>
                </c:pt>
                <c:pt idx="2142">
                  <c:v>44309.3125</c:v>
                </c:pt>
                <c:pt idx="2143">
                  <c:v>44309.322916666664</c:v>
                </c:pt>
                <c:pt idx="2144">
                  <c:v>44309.333333333336</c:v>
                </c:pt>
                <c:pt idx="2145">
                  <c:v>44309.34375</c:v>
                </c:pt>
                <c:pt idx="2146">
                  <c:v>44309.354166666664</c:v>
                </c:pt>
                <c:pt idx="2147">
                  <c:v>44309.364583333336</c:v>
                </c:pt>
                <c:pt idx="2148">
                  <c:v>44309.375</c:v>
                </c:pt>
                <c:pt idx="2149">
                  <c:v>44309.385416666664</c:v>
                </c:pt>
                <c:pt idx="2150">
                  <c:v>44309.395833333336</c:v>
                </c:pt>
                <c:pt idx="2151">
                  <c:v>44309.40625</c:v>
                </c:pt>
                <c:pt idx="2152">
                  <c:v>44309.416666666664</c:v>
                </c:pt>
                <c:pt idx="2153">
                  <c:v>44309.427083333336</c:v>
                </c:pt>
                <c:pt idx="2154">
                  <c:v>44309.4375</c:v>
                </c:pt>
                <c:pt idx="2155">
                  <c:v>44309.447916666664</c:v>
                </c:pt>
                <c:pt idx="2156">
                  <c:v>44309.458333333336</c:v>
                </c:pt>
                <c:pt idx="2157">
                  <c:v>44309.46875</c:v>
                </c:pt>
                <c:pt idx="2158">
                  <c:v>44309.479166666664</c:v>
                </c:pt>
                <c:pt idx="2159">
                  <c:v>44309.489583333336</c:v>
                </c:pt>
                <c:pt idx="2160">
                  <c:v>44309.5</c:v>
                </c:pt>
                <c:pt idx="2161">
                  <c:v>44309.510416666664</c:v>
                </c:pt>
                <c:pt idx="2162">
                  <c:v>44309.520833333336</c:v>
                </c:pt>
                <c:pt idx="2163">
                  <c:v>44309.53125</c:v>
                </c:pt>
                <c:pt idx="2164">
                  <c:v>44309.541666666664</c:v>
                </c:pt>
                <c:pt idx="2165">
                  <c:v>44309.552083333336</c:v>
                </c:pt>
                <c:pt idx="2166">
                  <c:v>44309.5625</c:v>
                </c:pt>
                <c:pt idx="2167">
                  <c:v>44309.572916666664</c:v>
                </c:pt>
                <c:pt idx="2168">
                  <c:v>44309.583333333336</c:v>
                </c:pt>
                <c:pt idx="2169">
                  <c:v>44309.59375</c:v>
                </c:pt>
                <c:pt idx="2170">
                  <c:v>44309.604166666664</c:v>
                </c:pt>
                <c:pt idx="2171">
                  <c:v>44309.614583333336</c:v>
                </c:pt>
                <c:pt idx="2172">
                  <c:v>44309.625</c:v>
                </c:pt>
                <c:pt idx="2173">
                  <c:v>44309.635416666664</c:v>
                </c:pt>
                <c:pt idx="2174">
                  <c:v>44309.645833333336</c:v>
                </c:pt>
                <c:pt idx="2175">
                  <c:v>44309.65625</c:v>
                </c:pt>
                <c:pt idx="2176">
                  <c:v>44309.666666666664</c:v>
                </c:pt>
                <c:pt idx="2177">
                  <c:v>44309.677083333336</c:v>
                </c:pt>
                <c:pt idx="2178">
                  <c:v>44309.6875</c:v>
                </c:pt>
                <c:pt idx="2179">
                  <c:v>44309.697916666664</c:v>
                </c:pt>
                <c:pt idx="2180">
                  <c:v>44309.708333333336</c:v>
                </c:pt>
                <c:pt idx="2181">
                  <c:v>44309.71875</c:v>
                </c:pt>
                <c:pt idx="2182">
                  <c:v>44309.729166666664</c:v>
                </c:pt>
                <c:pt idx="2183">
                  <c:v>44309.739583333336</c:v>
                </c:pt>
                <c:pt idx="2184">
                  <c:v>44309.75</c:v>
                </c:pt>
                <c:pt idx="2185">
                  <c:v>44309.760416666664</c:v>
                </c:pt>
                <c:pt idx="2186">
                  <c:v>44309.770833333336</c:v>
                </c:pt>
                <c:pt idx="2187">
                  <c:v>44309.78125</c:v>
                </c:pt>
                <c:pt idx="2188">
                  <c:v>44309.791666666664</c:v>
                </c:pt>
                <c:pt idx="2189">
                  <c:v>44309.802083333336</c:v>
                </c:pt>
                <c:pt idx="2190">
                  <c:v>44309.8125</c:v>
                </c:pt>
                <c:pt idx="2191">
                  <c:v>44309.822916666664</c:v>
                </c:pt>
                <c:pt idx="2192">
                  <c:v>44309.833333333336</c:v>
                </c:pt>
                <c:pt idx="2193">
                  <c:v>44309.84375</c:v>
                </c:pt>
                <c:pt idx="2194">
                  <c:v>44309.854166666664</c:v>
                </c:pt>
                <c:pt idx="2195">
                  <c:v>44309.864583333336</c:v>
                </c:pt>
                <c:pt idx="2196">
                  <c:v>44309.875</c:v>
                </c:pt>
                <c:pt idx="2197">
                  <c:v>44309.885416666664</c:v>
                </c:pt>
                <c:pt idx="2198">
                  <c:v>44309.895833333336</c:v>
                </c:pt>
                <c:pt idx="2199">
                  <c:v>44309.90625</c:v>
                </c:pt>
                <c:pt idx="2200">
                  <c:v>44309.916666666664</c:v>
                </c:pt>
                <c:pt idx="2201">
                  <c:v>44309.927083333336</c:v>
                </c:pt>
                <c:pt idx="2202">
                  <c:v>44309.9375</c:v>
                </c:pt>
                <c:pt idx="2203">
                  <c:v>44309.947916666664</c:v>
                </c:pt>
                <c:pt idx="2204">
                  <c:v>44309.958333333336</c:v>
                </c:pt>
                <c:pt idx="2205">
                  <c:v>44309.96875</c:v>
                </c:pt>
                <c:pt idx="2206">
                  <c:v>44309.979166666664</c:v>
                </c:pt>
                <c:pt idx="2207">
                  <c:v>44309.989583333336</c:v>
                </c:pt>
                <c:pt idx="2208">
                  <c:v>44310</c:v>
                </c:pt>
                <c:pt idx="2209">
                  <c:v>44310.010416666664</c:v>
                </c:pt>
                <c:pt idx="2210">
                  <c:v>44310.020833333336</c:v>
                </c:pt>
                <c:pt idx="2211">
                  <c:v>44310.03125</c:v>
                </c:pt>
                <c:pt idx="2212">
                  <c:v>44310.041666666664</c:v>
                </c:pt>
                <c:pt idx="2213">
                  <c:v>44310.052083333336</c:v>
                </c:pt>
                <c:pt idx="2214">
                  <c:v>44310.0625</c:v>
                </c:pt>
                <c:pt idx="2215">
                  <c:v>44310.072916666664</c:v>
                </c:pt>
                <c:pt idx="2216">
                  <c:v>44310.083333333336</c:v>
                </c:pt>
                <c:pt idx="2217">
                  <c:v>44310.09375</c:v>
                </c:pt>
                <c:pt idx="2218">
                  <c:v>44310.104166666664</c:v>
                </c:pt>
                <c:pt idx="2219">
                  <c:v>44310.114583333336</c:v>
                </c:pt>
                <c:pt idx="2220">
                  <c:v>44310.125</c:v>
                </c:pt>
                <c:pt idx="2221">
                  <c:v>44310.135416666664</c:v>
                </c:pt>
                <c:pt idx="2222">
                  <c:v>44310.145833333336</c:v>
                </c:pt>
                <c:pt idx="2223">
                  <c:v>44310.15625</c:v>
                </c:pt>
                <c:pt idx="2224">
                  <c:v>44310.166666666664</c:v>
                </c:pt>
                <c:pt idx="2225">
                  <c:v>44310.177083333336</c:v>
                </c:pt>
                <c:pt idx="2226">
                  <c:v>44310.1875</c:v>
                </c:pt>
                <c:pt idx="2227">
                  <c:v>44310.197916666664</c:v>
                </c:pt>
                <c:pt idx="2228">
                  <c:v>44310.208333333336</c:v>
                </c:pt>
                <c:pt idx="2229">
                  <c:v>44310.21875</c:v>
                </c:pt>
                <c:pt idx="2230">
                  <c:v>44310.229166666664</c:v>
                </c:pt>
                <c:pt idx="2231">
                  <c:v>44310.239583333336</c:v>
                </c:pt>
                <c:pt idx="2232">
                  <c:v>44310.25</c:v>
                </c:pt>
                <c:pt idx="2233">
                  <c:v>44310.260416666664</c:v>
                </c:pt>
                <c:pt idx="2234">
                  <c:v>44310.270833333336</c:v>
                </c:pt>
                <c:pt idx="2235">
                  <c:v>44310.28125</c:v>
                </c:pt>
                <c:pt idx="2236">
                  <c:v>44310.291666666664</c:v>
                </c:pt>
                <c:pt idx="2237">
                  <c:v>44310.302083333336</c:v>
                </c:pt>
                <c:pt idx="2238">
                  <c:v>44310.3125</c:v>
                </c:pt>
                <c:pt idx="2239">
                  <c:v>44310.322916666664</c:v>
                </c:pt>
                <c:pt idx="2240">
                  <c:v>44310.333333333336</c:v>
                </c:pt>
                <c:pt idx="2241">
                  <c:v>44310.34375</c:v>
                </c:pt>
                <c:pt idx="2242">
                  <c:v>44310.354166666664</c:v>
                </c:pt>
                <c:pt idx="2243">
                  <c:v>44310.364583333336</c:v>
                </c:pt>
                <c:pt idx="2244">
                  <c:v>44310.375</c:v>
                </c:pt>
                <c:pt idx="2245">
                  <c:v>44310.385416666664</c:v>
                </c:pt>
                <c:pt idx="2246">
                  <c:v>44310.395833333336</c:v>
                </c:pt>
                <c:pt idx="2247">
                  <c:v>44310.40625</c:v>
                </c:pt>
                <c:pt idx="2248">
                  <c:v>44310.416666666664</c:v>
                </c:pt>
                <c:pt idx="2249">
                  <c:v>44310.427083333336</c:v>
                </c:pt>
                <c:pt idx="2250">
                  <c:v>44310.4375</c:v>
                </c:pt>
                <c:pt idx="2251">
                  <c:v>44310.447916666664</c:v>
                </c:pt>
                <c:pt idx="2252">
                  <c:v>44310.458333333336</c:v>
                </c:pt>
                <c:pt idx="2253">
                  <c:v>44310.46875</c:v>
                </c:pt>
                <c:pt idx="2254">
                  <c:v>44310.479166666664</c:v>
                </c:pt>
                <c:pt idx="2255">
                  <c:v>44310.489583333336</c:v>
                </c:pt>
                <c:pt idx="2256">
                  <c:v>44310.5</c:v>
                </c:pt>
                <c:pt idx="2257">
                  <c:v>44310.510416666664</c:v>
                </c:pt>
                <c:pt idx="2258">
                  <c:v>44310.520833333336</c:v>
                </c:pt>
                <c:pt idx="2259">
                  <c:v>44310.53125</c:v>
                </c:pt>
                <c:pt idx="2260">
                  <c:v>44310.541666666664</c:v>
                </c:pt>
                <c:pt idx="2261">
                  <c:v>44310.552083333336</c:v>
                </c:pt>
                <c:pt idx="2262">
                  <c:v>44310.5625</c:v>
                </c:pt>
                <c:pt idx="2263">
                  <c:v>44310.572916666664</c:v>
                </c:pt>
                <c:pt idx="2264">
                  <c:v>44310.583333333336</c:v>
                </c:pt>
                <c:pt idx="2265">
                  <c:v>44310.59375</c:v>
                </c:pt>
                <c:pt idx="2266">
                  <c:v>44310.604166666664</c:v>
                </c:pt>
                <c:pt idx="2267">
                  <c:v>44310.614583333336</c:v>
                </c:pt>
                <c:pt idx="2268">
                  <c:v>44310.625</c:v>
                </c:pt>
                <c:pt idx="2269">
                  <c:v>44310.635416666664</c:v>
                </c:pt>
                <c:pt idx="2270">
                  <c:v>44310.645833333336</c:v>
                </c:pt>
                <c:pt idx="2271">
                  <c:v>44310.65625</c:v>
                </c:pt>
                <c:pt idx="2272">
                  <c:v>44310.666666666664</c:v>
                </c:pt>
                <c:pt idx="2273">
                  <c:v>44310.677083333336</c:v>
                </c:pt>
                <c:pt idx="2274">
                  <c:v>44310.6875</c:v>
                </c:pt>
                <c:pt idx="2275">
                  <c:v>44310.697916666664</c:v>
                </c:pt>
                <c:pt idx="2276">
                  <c:v>44310.708333333336</c:v>
                </c:pt>
                <c:pt idx="2277">
                  <c:v>44310.71875</c:v>
                </c:pt>
                <c:pt idx="2278">
                  <c:v>44310.729166666664</c:v>
                </c:pt>
                <c:pt idx="2279">
                  <c:v>44310.739583333336</c:v>
                </c:pt>
                <c:pt idx="2280">
                  <c:v>44310.75</c:v>
                </c:pt>
                <c:pt idx="2281">
                  <c:v>44310.760416666664</c:v>
                </c:pt>
                <c:pt idx="2282">
                  <c:v>44310.770833333336</c:v>
                </c:pt>
                <c:pt idx="2283">
                  <c:v>44310.78125</c:v>
                </c:pt>
                <c:pt idx="2284">
                  <c:v>44310.791666666664</c:v>
                </c:pt>
                <c:pt idx="2285">
                  <c:v>44310.802083333336</c:v>
                </c:pt>
                <c:pt idx="2286">
                  <c:v>44310.8125</c:v>
                </c:pt>
                <c:pt idx="2287">
                  <c:v>44310.822916666664</c:v>
                </c:pt>
                <c:pt idx="2288">
                  <c:v>44310.833333333336</c:v>
                </c:pt>
                <c:pt idx="2289">
                  <c:v>44310.84375</c:v>
                </c:pt>
                <c:pt idx="2290">
                  <c:v>44310.854166666664</c:v>
                </c:pt>
                <c:pt idx="2291">
                  <c:v>44310.864583333336</c:v>
                </c:pt>
                <c:pt idx="2292">
                  <c:v>44310.875</c:v>
                </c:pt>
                <c:pt idx="2293">
                  <c:v>44310.885416666664</c:v>
                </c:pt>
                <c:pt idx="2294">
                  <c:v>44310.895833333336</c:v>
                </c:pt>
                <c:pt idx="2295">
                  <c:v>44310.90625</c:v>
                </c:pt>
                <c:pt idx="2296">
                  <c:v>44310.916666666664</c:v>
                </c:pt>
                <c:pt idx="2297">
                  <c:v>44310.927083333336</c:v>
                </c:pt>
                <c:pt idx="2298">
                  <c:v>44310.9375</c:v>
                </c:pt>
                <c:pt idx="2299">
                  <c:v>44310.947916666664</c:v>
                </c:pt>
                <c:pt idx="2300">
                  <c:v>44310.958333333336</c:v>
                </c:pt>
                <c:pt idx="2301">
                  <c:v>44310.96875</c:v>
                </c:pt>
                <c:pt idx="2302">
                  <c:v>44310.979166666664</c:v>
                </c:pt>
                <c:pt idx="2303">
                  <c:v>44310.989583333336</c:v>
                </c:pt>
                <c:pt idx="2304">
                  <c:v>44311</c:v>
                </c:pt>
                <c:pt idx="2305">
                  <c:v>44311.010416666664</c:v>
                </c:pt>
                <c:pt idx="2306">
                  <c:v>44311.020833333336</c:v>
                </c:pt>
                <c:pt idx="2307">
                  <c:v>44311.03125</c:v>
                </c:pt>
                <c:pt idx="2308">
                  <c:v>44311.041666666664</c:v>
                </c:pt>
                <c:pt idx="2309">
                  <c:v>44311.052083333336</c:v>
                </c:pt>
                <c:pt idx="2310">
                  <c:v>44311.0625</c:v>
                </c:pt>
                <c:pt idx="2311">
                  <c:v>44311.072916666664</c:v>
                </c:pt>
                <c:pt idx="2312">
                  <c:v>44311.083333333336</c:v>
                </c:pt>
                <c:pt idx="2313">
                  <c:v>44311.09375</c:v>
                </c:pt>
                <c:pt idx="2314">
                  <c:v>44311.104166666664</c:v>
                </c:pt>
                <c:pt idx="2315">
                  <c:v>44311.114583333336</c:v>
                </c:pt>
                <c:pt idx="2316">
                  <c:v>44311.125</c:v>
                </c:pt>
                <c:pt idx="2317">
                  <c:v>44311.135416666664</c:v>
                </c:pt>
                <c:pt idx="2318">
                  <c:v>44311.145833333336</c:v>
                </c:pt>
                <c:pt idx="2319">
                  <c:v>44311.15625</c:v>
                </c:pt>
                <c:pt idx="2320">
                  <c:v>44311.166666666664</c:v>
                </c:pt>
                <c:pt idx="2321">
                  <c:v>44311.177083333336</c:v>
                </c:pt>
                <c:pt idx="2322">
                  <c:v>44311.1875</c:v>
                </c:pt>
                <c:pt idx="2323">
                  <c:v>44311.197916666664</c:v>
                </c:pt>
                <c:pt idx="2324">
                  <c:v>44311.208333333336</c:v>
                </c:pt>
                <c:pt idx="2325">
                  <c:v>44311.21875</c:v>
                </c:pt>
                <c:pt idx="2326">
                  <c:v>44311.229166666664</c:v>
                </c:pt>
                <c:pt idx="2327">
                  <c:v>44311.239583333336</c:v>
                </c:pt>
                <c:pt idx="2328">
                  <c:v>44311.25</c:v>
                </c:pt>
                <c:pt idx="2329">
                  <c:v>44311.260416666664</c:v>
                </c:pt>
                <c:pt idx="2330">
                  <c:v>44311.270833333336</c:v>
                </c:pt>
                <c:pt idx="2331">
                  <c:v>44311.28125</c:v>
                </c:pt>
                <c:pt idx="2332">
                  <c:v>44311.291666666664</c:v>
                </c:pt>
                <c:pt idx="2333">
                  <c:v>44311.302083333336</c:v>
                </c:pt>
                <c:pt idx="2334">
                  <c:v>44311.3125</c:v>
                </c:pt>
                <c:pt idx="2335">
                  <c:v>44311.322916666664</c:v>
                </c:pt>
                <c:pt idx="2336">
                  <c:v>44311.333333333336</c:v>
                </c:pt>
                <c:pt idx="2337">
                  <c:v>44311.34375</c:v>
                </c:pt>
                <c:pt idx="2338">
                  <c:v>44311.354166666664</c:v>
                </c:pt>
                <c:pt idx="2339">
                  <c:v>44311.364583333336</c:v>
                </c:pt>
                <c:pt idx="2340">
                  <c:v>44311.375</c:v>
                </c:pt>
                <c:pt idx="2341">
                  <c:v>44311.385416666664</c:v>
                </c:pt>
                <c:pt idx="2342">
                  <c:v>44311.395833333336</c:v>
                </c:pt>
                <c:pt idx="2343">
                  <c:v>44311.40625</c:v>
                </c:pt>
                <c:pt idx="2344">
                  <c:v>44311.416666666664</c:v>
                </c:pt>
                <c:pt idx="2345">
                  <c:v>44311.427083333336</c:v>
                </c:pt>
                <c:pt idx="2346">
                  <c:v>44311.4375</c:v>
                </c:pt>
                <c:pt idx="2347">
                  <c:v>44311.447916666664</c:v>
                </c:pt>
                <c:pt idx="2348">
                  <c:v>44311.458333333336</c:v>
                </c:pt>
                <c:pt idx="2349">
                  <c:v>44311.46875</c:v>
                </c:pt>
                <c:pt idx="2350">
                  <c:v>44311.479166666664</c:v>
                </c:pt>
                <c:pt idx="2351">
                  <c:v>44311.489583333336</c:v>
                </c:pt>
                <c:pt idx="2352">
                  <c:v>44311.5</c:v>
                </c:pt>
                <c:pt idx="2353">
                  <c:v>44311.510416666664</c:v>
                </c:pt>
                <c:pt idx="2354">
                  <c:v>44311.520833333336</c:v>
                </c:pt>
                <c:pt idx="2355">
                  <c:v>44311.53125</c:v>
                </c:pt>
                <c:pt idx="2356">
                  <c:v>44311.541666666664</c:v>
                </c:pt>
                <c:pt idx="2357">
                  <c:v>44311.552083333336</c:v>
                </c:pt>
                <c:pt idx="2358">
                  <c:v>44311.5625</c:v>
                </c:pt>
                <c:pt idx="2359">
                  <c:v>44311.572916666664</c:v>
                </c:pt>
                <c:pt idx="2360">
                  <c:v>44311.583333333336</c:v>
                </c:pt>
                <c:pt idx="2361">
                  <c:v>44311.59375</c:v>
                </c:pt>
                <c:pt idx="2362">
                  <c:v>44311.604166666664</c:v>
                </c:pt>
                <c:pt idx="2363">
                  <c:v>44311.614583333336</c:v>
                </c:pt>
                <c:pt idx="2364">
                  <c:v>44311.625</c:v>
                </c:pt>
                <c:pt idx="2365">
                  <c:v>44311.635416666664</c:v>
                </c:pt>
                <c:pt idx="2366">
                  <c:v>44311.645833333336</c:v>
                </c:pt>
                <c:pt idx="2367">
                  <c:v>44311.65625</c:v>
                </c:pt>
                <c:pt idx="2368">
                  <c:v>44311.666666666664</c:v>
                </c:pt>
                <c:pt idx="2369">
                  <c:v>44311.677083333336</c:v>
                </c:pt>
                <c:pt idx="2370">
                  <c:v>44311.6875</c:v>
                </c:pt>
                <c:pt idx="2371">
                  <c:v>44311.697916666664</c:v>
                </c:pt>
                <c:pt idx="2372">
                  <c:v>44311.708333333336</c:v>
                </c:pt>
                <c:pt idx="2373">
                  <c:v>44311.71875</c:v>
                </c:pt>
                <c:pt idx="2374">
                  <c:v>44311.729166666664</c:v>
                </c:pt>
                <c:pt idx="2375">
                  <c:v>44311.739583333336</c:v>
                </c:pt>
                <c:pt idx="2376">
                  <c:v>44311.75</c:v>
                </c:pt>
                <c:pt idx="2377">
                  <c:v>44311.760416666664</c:v>
                </c:pt>
                <c:pt idx="2378">
                  <c:v>44311.770833333336</c:v>
                </c:pt>
                <c:pt idx="2379">
                  <c:v>44311.78125</c:v>
                </c:pt>
                <c:pt idx="2380">
                  <c:v>44311.791666666664</c:v>
                </c:pt>
                <c:pt idx="2381">
                  <c:v>44311.802083333336</c:v>
                </c:pt>
                <c:pt idx="2382">
                  <c:v>44311.8125</c:v>
                </c:pt>
                <c:pt idx="2383">
                  <c:v>44311.822916666664</c:v>
                </c:pt>
                <c:pt idx="2384">
                  <c:v>44311.833333333336</c:v>
                </c:pt>
                <c:pt idx="2385">
                  <c:v>44311.84375</c:v>
                </c:pt>
                <c:pt idx="2386">
                  <c:v>44311.854166666664</c:v>
                </c:pt>
                <c:pt idx="2387">
                  <c:v>44311.864583333336</c:v>
                </c:pt>
                <c:pt idx="2388">
                  <c:v>44311.875</c:v>
                </c:pt>
                <c:pt idx="2389">
                  <c:v>44311.885416666664</c:v>
                </c:pt>
                <c:pt idx="2390">
                  <c:v>44311.895833333336</c:v>
                </c:pt>
                <c:pt idx="2391">
                  <c:v>44311.90625</c:v>
                </c:pt>
                <c:pt idx="2392">
                  <c:v>44311.916666666664</c:v>
                </c:pt>
                <c:pt idx="2393">
                  <c:v>44311.927083333336</c:v>
                </c:pt>
                <c:pt idx="2394">
                  <c:v>44311.9375</c:v>
                </c:pt>
                <c:pt idx="2395">
                  <c:v>44311.947916666664</c:v>
                </c:pt>
                <c:pt idx="2396">
                  <c:v>44311.958333333336</c:v>
                </c:pt>
                <c:pt idx="2397">
                  <c:v>44311.96875</c:v>
                </c:pt>
                <c:pt idx="2398">
                  <c:v>44311.979166666664</c:v>
                </c:pt>
                <c:pt idx="2399">
                  <c:v>44311.989583333336</c:v>
                </c:pt>
                <c:pt idx="2400">
                  <c:v>44312</c:v>
                </c:pt>
                <c:pt idx="2401">
                  <c:v>44312.010416666664</c:v>
                </c:pt>
                <c:pt idx="2402">
                  <c:v>44312.020833333336</c:v>
                </c:pt>
                <c:pt idx="2403">
                  <c:v>44312.03125</c:v>
                </c:pt>
                <c:pt idx="2404">
                  <c:v>44312.041666666664</c:v>
                </c:pt>
                <c:pt idx="2405">
                  <c:v>44312.052083333336</c:v>
                </c:pt>
                <c:pt idx="2406">
                  <c:v>44312.0625</c:v>
                </c:pt>
                <c:pt idx="2407">
                  <c:v>44312.072916666664</c:v>
                </c:pt>
                <c:pt idx="2408">
                  <c:v>44312.083333333336</c:v>
                </c:pt>
                <c:pt idx="2409">
                  <c:v>44312.09375</c:v>
                </c:pt>
                <c:pt idx="2410">
                  <c:v>44312.104166666664</c:v>
                </c:pt>
                <c:pt idx="2411">
                  <c:v>44312.114583333336</c:v>
                </c:pt>
                <c:pt idx="2412">
                  <c:v>44312.125</c:v>
                </c:pt>
                <c:pt idx="2413">
                  <c:v>44312.135416666664</c:v>
                </c:pt>
                <c:pt idx="2414">
                  <c:v>44312.145833333336</c:v>
                </c:pt>
                <c:pt idx="2415">
                  <c:v>44312.15625</c:v>
                </c:pt>
                <c:pt idx="2416">
                  <c:v>44312.166666666664</c:v>
                </c:pt>
                <c:pt idx="2417">
                  <c:v>44312.177083333336</c:v>
                </c:pt>
                <c:pt idx="2418">
                  <c:v>44312.1875</c:v>
                </c:pt>
                <c:pt idx="2419">
                  <c:v>44312.197916666664</c:v>
                </c:pt>
                <c:pt idx="2420">
                  <c:v>44312.208333333336</c:v>
                </c:pt>
                <c:pt idx="2421">
                  <c:v>44312.21875</c:v>
                </c:pt>
                <c:pt idx="2422">
                  <c:v>44312.229166666664</c:v>
                </c:pt>
                <c:pt idx="2423">
                  <c:v>44312.239583333336</c:v>
                </c:pt>
                <c:pt idx="2424">
                  <c:v>44312.25</c:v>
                </c:pt>
                <c:pt idx="2425">
                  <c:v>44312.260416666664</c:v>
                </c:pt>
                <c:pt idx="2426">
                  <c:v>44312.270833333336</c:v>
                </c:pt>
                <c:pt idx="2427">
                  <c:v>44312.28125</c:v>
                </c:pt>
                <c:pt idx="2428">
                  <c:v>44312.291666666664</c:v>
                </c:pt>
                <c:pt idx="2429">
                  <c:v>44312.302083333336</c:v>
                </c:pt>
                <c:pt idx="2430">
                  <c:v>44312.3125</c:v>
                </c:pt>
                <c:pt idx="2431">
                  <c:v>44312.322916666664</c:v>
                </c:pt>
                <c:pt idx="2432">
                  <c:v>44312.333333333336</c:v>
                </c:pt>
                <c:pt idx="2433">
                  <c:v>44312.34375</c:v>
                </c:pt>
                <c:pt idx="2434">
                  <c:v>44312.354166666664</c:v>
                </c:pt>
                <c:pt idx="2435">
                  <c:v>44312.364583333336</c:v>
                </c:pt>
                <c:pt idx="2436">
                  <c:v>44312.375</c:v>
                </c:pt>
                <c:pt idx="2437">
                  <c:v>44312.385416666664</c:v>
                </c:pt>
                <c:pt idx="2438">
                  <c:v>44312.395833333336</c:v>
                </c:pt>
                <c:pt idx="2439">
                  <c:v>44312.40625</c:v>
                </c:pt>
                <c:pt idx="2440">
                  <c:v>44312.416666666664</c:v>
                </c:pt>
                <c:pt idx="2441">
                  <c:v>44312.427083333336</c:v>
                </c:pt>
                <c:pt idx="2442">
                  <c:v>44312.4375</c:v>
                </c:pt>
                <c:pt idx="2443">
                  <c:v>44312.447916666664</c:v>
                </c:pt>
                <c:pt idx="2444">
                  <c:v>44312.458333333336</c:v>
                </c:pt>
                <c:pt idx="2445">
                  <c:v>44312.46875</c:v>
                </c:pt>
                <c:pt idx="2446">
                  <c:v>44312.479166666664</c:v>
                </c:pt>
                <c:pt idx="2447">
                  <c:v>44312.489583333336</c:v>
                </c:pt>
                <c:pt idx="2448">
                  <c:v>44312.5</c:v>
                </c:pt>
                <c:pt idx="2449">
                  <c:v>44312.510416666664</c:v>
                </c:pt>
                <c:pt idx="2450">
                  <c:v>44312.520833333336</c:v>
                </c:pt>
                <c:pt idx="2451">
                  <c:v>44312.53125</c:v>
                </c:pt>
                <c:pt idx="2452">
                  <c:v>44312.541666666664</c:v>
                </c:pt>
                <c:pt idx="2453">
                  <c:v>44312.552083333336</c:v>
                </c:pt>
                <c:pt idx="2454">
                  <c:v>44312.5625</c:v>
                </c:pt>
                <c:pt idx="2455">
                  <c:v>44312.572916666664</c:v>
                </c:pt>
                <c:pt idx="2456">
                  <c:v>44312.583333333336</c:v>
                </c:pt>
                <c:pt idx="2457">
                  <c:v>44312.59375</c:v>
                </c:pt>
                <c:pt idx="2458">
                  <c:v>44312.604166666664</c:v>
                </c:pt>
                <c:pt idx="2459">
                  <c:v>44312.614583333336</c:v>
                </c:pt>
                <c:pt idx="2460">
                  <c:v>44312.625</c:v>
                </c:pt>
                <c:pt idx="2461">
                  <c:v>44312.635416666664</c:v>
                </c:pt>
                <c:pt idx="2462">
                  <c:v>44312.645833333336</c:v>
                </c:pt>
                <c:pt idx="2463">
                  <c:v>44312.65625</c:v>
                </c:pt>
                <c:pt idx="2464">
                  <c:v>44312.666666666664</c:v>
                </c:pt>
                <c:pt idx="2465">
                  <c:v>44312.677083333336</c:v>
                </c:pt>
                <c:pt idx="2466">
                  <c:v>44312.6875</c:v>
                </c:pt>
                <c:pt idx="2467">
                  <c:v>44312.697916666664</c:v>
                </c:pt>
                <c:pt idx="2468">
                  <c:v>44312.708333333336</c:v>
                </c:pt>
                <c:pt idx="2469">
                  <c:v>44312.71875</c:v>
                </c:pt>
                <c:pt idx="2470">
                  <c:v>44312.729166666664</c:v>
                </c:pt>
                <c:pt idx="2471">
                  <c:v>44312.739583333336</c:v>
                </c:pt>
                <c:pt idx="2472">
                  <c:v>44312.75</c:v>
                </c:pt>
                <c:pt idx="2473">
                  <c:v>44312.760416666664</c:v>
                </c:pt>
                <c:pt idx="2474">
                  <c:v>44312.770833333336</c:v>
                </c:pt>
                <c:pt idx="2475">
                  <c:v>44312.78125</c:v>
                </c:pt>
                <c:pt idx="2476">
                  <c:v>44312.791666666664</c:v>
                </c:pt>
                <c:pt idx="2477">
                  <c:v>44312.802083333336</c:v>
                </c:pt>
                <c:pt idx="2478">
                  <c:v>44312.8125</c:v>
                </c:pt>
                <c:pt idx="2479">
                  <c:v>44312.822916666664</c:v>
                </c:pt>
                <c:pt idx="2480">
                  <c:v>44312.833333333336</c:v>
                </c:pt>
                <c:pt idx="2481">
                  <c:v>44312.84375</c:v>
                </c:pt>
                <c:pt idx="2482">
                  <c:v>44312.854166666664</c:v>
                </c:pt>
                <c:pt idx="2483">
                  <c:v>44312.864583333336</c:v>
                </c:pt>
                <c:pt idx="2484">
                  <c:v>44312.875</c:v>
                </c:pt>
                <c:pt idx="2485">
                  <c:v>44312.885416666664</c:v>
                </c:pt>
                <c:pt idx="2486">
                  <c:v>44312.895833333336</c:v>
                </c:pt>
                <c:pt idx="2487">
                  <c:v>44312.90625</c:v>
                </c:pt>
                <c:pt idx="2488">
                  <c:v>44312.916666666664</c:v>
                </c:pt>
                <c:pt idx="2489">
                  <c:v>44312.927083333336</c:v>
                </c:pt>
                <c:pt idx="2490">
                  <c:v>44312.9375</c:v>
                </c:pt>
                <c:pt idx="2491">
                  <c:v>44312.947916666664</c:v>
                </c:pt>
                <c:pt idx="2492">
                  <c:v>44312.958333333336</c:v>
                </c:pt>
                <c:pt idx="2493">
                  <c:v>44312.96875</c:v>
                </c:pt>
                <c:pt idx="2494">
                  <c:v>44312.979166666664</c:v>
                </c:pt>
                <c:pt idx="2495">
                  <c:v>44312.989583333336</c:v>
                </c:pt>
                <c:pt idx="2496">
                  <c:v>44313</c:v>
                </c:pt>
                <c:pt idx="2497">
                  <c:v>44313.010416666664</c:v>
                </c:pt>
                <c:pt idx="2498">
                  <c:v>44313.020833333336</c:v>
                </c:pt>
                <c:pt idx="2499">
                  <c:v>44313.03125</c:v>
                </c:pt>
                <c:pt idx="2500">
                  <c:v>44313.041666666664</c:v>
                </c:pt>
                <c:pt idx="2501">
                  <c:v>44313.052083333336</c:v>
                </c:pt>
                <c:pt idx="2502">
                  <c:v>44313.0625</c:v>
                </c:pt>
                <c:pt idx="2503">
                  <c:v>44313.072916666664</c:v>
                </c:pt>
                <c:pt idx="2504">
                  <c:v>44313.083333333336</c:v>
                </c:pt>
                <c:pt idx="2505">
                  <c:v>44313.09375</c:v>
                </c:pt>
                <c:pt idx="2506">
                  <c:v>44313.104166666664</c:v>
                </c:pt>
                <c:pt idx="2507">
                  <c:v>44313.114583333336</c:v>
                </c:pt>
                <c:pt idx="2508">
                  <c:v>44313.125</c:v>
                </c:pt>
                <c:pt idx="2509">
                  <c:v>44313.135416666664</c:v>
                </c:pt>
                <c:pt idx="2510">
                  <c:v>44313.145833333336</c:v>
                </c:pt>
                <c:pt idx="2511">
                  <c:v>44313.15625</c:v>
                </c:pt>
                <c:pt idx="2512">
                  <c:v>44313.166666666664</c:v>
                </c:pt>
                <c:pt idx="2513">
                  <c:v>44313.177083333336</c:v>
                </c:pt>
                <c:pt idx="2514">
                  <c:v>44313.1875</c:v>
                </c:pt>
                <c:pt idx="2515">
                  <c:v>44313.197916666664</c:v>
                </c:pt>
                <c:pt idx="2516">
                  <c:v>44313.208333333336</c:v>
                </c:pt>
                <c:pt idx="2517">
                  <c:v>44313.21875</c:v>
                </c:pt>
                <c:pt idx="2518">
                  <c:v>44313.229166666664</c:v>
                </c:pt>
                <c:pt idx="2519">
                  <c:v>44313.239583333336</c:v>
                </c:pt>
                <c:pt idx="2520">
                  <c:v>44313.25</c:v>
                </c:pt>
                <c:pt idx="2521">
                  <c:v>44313.260416666664</c:v>
                </c:pt>
                <c:pt idx="2522">
                  <c:v>44313.270833333336</c:v>
                </c:pt>
                <c:pt idx="2523">
                  <c:v>44313.28125</c:v>
                </c:pt>
                <c:pt idx="2524">
                  <c:v>44313.291666666664</c:v>
                </c:pt>
                <c:pt idx="2525">
                  <c:v>44313.302083333336</c:v>
                </c:pt>
                <c:pt idx="2526">
                  <c:v>44313.3125</c:v>
                </c:pt>
                <c:pt idx="2527">
                  <c:v>44313.322916666664</c:v>
                </c:pt>
                <c:pt idx="2528">
                  <c:v>44313.333333333336</c:v>
                </c:pt>
                <c:pt idx="2529">
                  <c:v>44313.34375</c:v>
                </c:pt>
                <c:pt idx="2530">
                  <c:v>44313.354166666664</c:v>
                </c:pt>
                <c:pt idx="2531">
                  <c:v>44313.364583333336</c:v>
                </c:pt>
                <c:pt idx="2532">
                  <c:v>44313.375</c:v>
                </c:pt>
                <c:pt idx="2533">
                  <c:v>44313.385416666664</c:v>
                </c:pt>
                <c:pt idx="2534">
                  <c:v>44313.395833333336</c:v>
                </c:pt>
                <c:pt idx="2535">
                  <c:v>44313.40625</c:v>
                </c:pt>
                <c:pt idx="2536">
                  <c:v>44313.416666666664</c:v>
                </c:pt>
                <c:pt idx="2537">
                  <c:v>44313.427083333336</c:v>
                </c:pt>
                <c:pt idx="2538">
                  <c:v>44313.4375</c:v>
                </c:pt>
                <c:pt idx="2539">
                  <c:v>44313.447916666664</c:v>
                </c:pt>
                <c:pt idx="2540">
                  <c:v>44313.458333333336</c:v>
                </c:pt>
                <c:pt idx="2541">
                  <c:v>44313.46875</c:v>
                </c:pt>
                <c:pt idx="2542">
                  <c:v>44313.479166666664</c:v>
                </c:pt>
                <c:pt idx="2543">
                  <c:v>44313.489583333336</c:v>
                </c:pt>
                <c:pt idx="2544">
                  <c:v>44313.5</c:v>
                </c:pt>
                <c:pt idx="2545">
                  <c:v>44313.510416666664</c:v>
                </c:pt>
                <c:pt idx="2546">
                  <c:v>44313.520833333336</c:v>
                </c:pt>
                <c:pt idx="2547">
                  <c:v>44313.53125</c:v>
                </c:pt>
                <c:pt idx="2548">
                  <c:v>44313.541666666664</c:v>
                </c:pt>
                <c:pt idx="2549">
                  <c:v>44313.552083333336</c:v>
                </c:pt>
                <c:pt idx="2550">
                  <c:v>44313.5625</c:v>
                </c:pt>
                <c:pt idx="2551">
                  <c:v>44313.572916666664</c:v>
                </c:pt>
                <c:pt idx="2552">
                  <c:v>44313.583333333336</c:v>
                </c:pt>
                <c:pt idx="2553">
                  <c:v>44313.59375</c:v>
                </c:pt>
                <c:pt idx="2554">
                  <c:v>44313.604166666664</c:v>
                </c:pt>
                <c:pt idx="2555">
                  <c:v>44313.614583333336</c:v>
                </c:pt>
                <c:pt idx="2556">
                  <c:v>44313.625</c:v>
                </c:pt>
                <c:pt idx="2557">
                  <c:v>44313.635416666664</c:v>
                </c:pt>
                <c:pt idx="2558">
                  <c:v>44313.645833333336</c:v>
                </c:pt>
                <c:pt idx="2559">
                  <c:v>44313.65625</c:v>
                </c:pt>
                <c:pt idx="2560">
                  <c:v>44313.666666666664</c:v>
                </c:pt>
                <c:pt idx="2561">
                  <c:v>44313.677083333336</c:v>
                </c:pt>
                <c:pt idx="2562">
                  <c:v>44313.6875</c:v>
                </c:pt>
                <c:pt idx="2563">
                  <c:v>44313.697916666664</c:v>
                </c:pt>
                <c:pt idx="2564">
                  <c:v>44313.708333333336</c:v>
                </c:pt>
                <c:pt idx="2565">
                  <c:v>44313.71875</c:v>
                </c:pt>
                <c:pt idx="2566">
                  <c:v>44313.729166666664</c:v>
                </c:pt>
                <c:pt idx="2567">
                  <c:v>44313.739583333336</c:v>
                </c:pt>
                <c:pt idx="2568">
                  <c:v>44313.75</c:v>
                </c:pt>
                <c:pt idx="2569">
                  <c:v>44313.760416666664</c:v>
                </c:pt>
                <c:pt idx="2570">
                  <c:v>44313.770833333336</c:v>
                </c:pt>
                <c:pt idx="2571">
                  <c:v>44313.78125</c:v>
                </c:pt>
                <c:pt idx="2572">
                  <c:v>44313.791666666664</c:v>
                </c:pt>
                <c:pt idx="2573">
                  <c:v>44313.802083333336</c:v>
                </c:pt>
                <c:pt idx="2574">
                  <c:v>44313.8125</c:v>
                </c:pt>
                <c:pt idx="2575">
                  <c:v>44313.822916666664</c:v>
                </c:pt>
                <c:pt idx="2576">
                  <c:v>44313.833333333336</c:v>
                </c:pt>
                <c:pt idx="2577">
                  <c:v>44313.84375</c:v>
                </c:pt>
                <c:pt idx="2578">
                  <c:v>44313.854166666664</c:v>
                </c:pt>
                <c:pt idx="2579">
                  <c:v>44313.864583333336</c:v>
                </c:pt>
                <c:pt idx="2580">
                  <c:v>44313.875</c:v>
                </c:pt>
                <c:pt idx="2581">
                  <c:v>44313.885416666664</c:v>
                </c:pt>
                <c:pt idx="2582">
                  <c:v>44313.895833333336</c:v>
                </c:pt>
                <c:pt idx="2583">
                  <c:v>44313.90625</c:v>
                </c:pt>
                <c:pt idx="2584">
                  <c:v>44313.916666666664</c:v>
                </c:pt>
                <c:pt idx="2585">
                  <c:v>44313.927083333336</c:v>
                </c:pt>
                <c:pt idx="2586">
                  <c:v>44313.9375</c:v>
                </c:pt>
                <c:pt idx="2587">
                  <c:v>44313.947916666664</c:v>
                </c:pt>
                <c:pt idx="2588">
                  <c:v>44313.958333333336</c:v>
                </c:pt>
                <c:pt idx="2589">
                  <c:v>44313.96875</c:v>
                </c:pt>
                <c:pt idx="2590">
                  <c:v>44313.979166666664</c:v>
                </c:pt>
                <c:pt idx="2591">
                  <c:v>44313.989583333336</c:v>
                </c:pt>
                <c:pt idx="2592">
                  <c:v>44314</c:v>
                </c:pt>
                <c:pt idx="2593">
                  <c:v>44314.010416666664</c:v>
                </c:pt>
                <c:pt idx="2594">
                  <c:v>44314.020833333336</c:v>
                </c:pt>
                <c:pt idx="2595">
                  <c:v>44314.03125</c:v>
                </c:pt>
                <c:pt idx="2596">
                  <c:v>44314.041666666664</c:v>
                </c:pt>
                <c:pt idx="2597">
                  <c:v>44314.052083333336</c:v>
                </c:pt>
                <c:pt idx="2598">
                  <c:v>44314.0625</c:v>
                </c:pt>
                <c:pt idx="2599">
                  <c:v>44314.072916666664</c:v>
                </c:pt>
                <c:pt idx="2600">
                  <c:v>44314.083333333336</c:v>
                </c:pt>
                <c:pt idx="2601">
                  <c:v>44314.09375</c:v>
                </c:pt>
                <c:pt idx="2602">
                  <c:v>44314.104166666664</c:v>
                </c:pt>
                <c:pt idx="2603">
                  <c:v>44314.114583333336</c:v>
                </c:pt>
                <c:pt idx="2604">
                  <c:v>44314.125</c:v>
                </c:pt>
                <c:pt idx="2605">
                  <c:v>44314.135416666664</c:v>
                </c:pt>
                <c:pt idx="2606">
                  <c:v>44314.145833333336</c:v>
                </c:pt>
                <c:pt idx="2607">
                  <c:v>44314.15625</c:v>
                </c:pt>
                <c:pt idx="2608">
                  <c:v>44314.166666666664</c:v>
                </c:pt>
                <c:pt idx="2609">
                  <c:v>44314.177083333336</c:v>
                </c:pt>
                <c:pt idx="2610">
                  <c:v>44314.1875</c:v>
                </c:pt>
                <c:pt idx="2611">
                  <c:v>44314.197916666664</c:v>
                </c:pt>
                <c:pt idx="2612">
                  <c:v>44314.208333333336</c:v>
                </c:pt>
                <c:pt idx="2613">
                  <c:v>44314.21875</c:v>
                </c:pt>
                <c:pt idx="2614">
                  <c:v>44314.229166666664</c:v>
                </c:pt>
                <c:pt idx="2615">
                  <c:v>44314.239583333336</c:v>
                </c:pt>
                <c:pt idx="2616">
                  <c:v>44314.25</c:v>
                </c:pt>
                <c:pt idx="2617">
                  <c:v>44314.260416666664</c:v>
                </c:pt>
                <c:pt idx="2618">
                  <c:v>44314.270833333336</c:v>
                </c:pt>
                <c:pt idx="2619">
                  <c:v>44314.28125</c:v>
                </c:pt>
                <c:pt idx="2620">
                  <c:v>44314.291666666664</c:v>
                </c:pt>
                <c:pt idx="2621">
                  <c:v>44314.302083333336</c:v>
                </c:pt>
                <c:pt idx="2622">
                  <c:v>44314.3125</c:v>
                </c:pt>
                <c:pt idx="2623">
                  <c:v>44314.322916666664</c:v>
                </c:pt>
                <c:pt idx="2624">
                  <c:v>44314.333333333336</c:v>
                </c:pt>
                <c:pt idx="2625">
                  <c:v>44314.34375</c:v>
                </c:pt>
                <c:pt idx="2626">
                  <c:v>44314.354166666664</c:v>
                </c:pt>
                <c:pt idx="2627">
                  <c:v>44314.364583333336</c:v>
                </c:pt>
                <c:pt idx="2628">
                  <c:v>44314.375</c:v>
                </c:pt>
                <c:pt idx="2629">
                  <c:v>44314.385416666664</c:v>
                </c:pt>
                <c:pt idx="2630">
                  <c:v>44314.395833333336</c:v>
                </c:pt>
                <c:pt idx="2631">
                  <c:v>44314.40625</c:v>
                </c:pt>
                <c:pt idx="2632">
                  <c:v>44314.416666666664</c:v>
                </c:pt>
                <c:pt idx="2633">
                  <c:v>44314.427083333336</c:v>
                </c:pt>
                <c:pt idx="2634">
                  <c:v>44314.4375</c:v>
                </c:pt>
                <c:pt idx="2635">
                  <c:v>44314.447916666664</c:v>
                </c:pt>
                <c:pt idx="2636">
                  <c:v>44314.458333333336</c:v>
                </c:pt>
                <c:pt idx="2637">
                  <c:v>44314.46875</c:v>
                </c:pt>
                <c:pt idx="2638">
                  <c:v>44314.479166666664</c:v>
                </c:pt>
                <c:pt idx="2639">
                  <c:v>44314.489583333336</c:v>
                </c:pt>
                <c:pt idx="2640">
                  <c:v>44314.5</c:v>
                </c:pt>
                <c:pt idx="2641">
                  <c:v>44314.510416666664</c:v>
                </c:pt>
                <c:pt idx="2642">
                  <c:v>44314.520833333336</c:v>
                </c:pt>
                <c:pt idx="2643">
                  <c:v>44314.53125</c:v>
                </c:pt>
                <c:pt idx="2644">
                  <c:v>44314.541666666664</c:v>
                </c:pt>
                <c:pt idx="2645">
                  <c:v>44314.552083333336</c:v>
                </c:pt>
                <c:pt idx="2646">
                  <c:v>44314.5625</c:v>
                </c:pt>
                <c:pt idx="2647">
                  <c:v>44314.572916666664</c:v>
                </c:pt>
                <c:pt idx="2648">
                  <c:v>44314.583333333336</c:v>
                </c:pt>
                <c:pt idx="2649">
                  <c:v>44314.59375</c:v>
                </c:pt>
                <c:pt idx="2650">
                  <c:v>44314.604166666664</c:v>
                </c:pt>
                <c:pt idx="2651">
                  <c:v>44314.614583333336</c:v>
                </c:pt>
                <c:pt idx="2652">
                  <c:v>44314.625</c:v>
                </c:pt>
                <c:pt idx="2653">
                  <c:v>44314.635416666664</c:v>
                </c:pt>
                <c:pt idx="2654">
                  <c:v>44314.645833333336</c:v>
                </c:pt>
                <c:pt idx="2655">
                  <c:v>44314.65625</c:v>
                </c:pt>
                <c:pt idx="2656">
                  <c:v>44314.666666666664</c:v>
                </c:pt>
                <c:pt idx="2657">
                  <c:v>44314.677083333336</c:v>
                </c:pt>
                <c:pt idx="2658">
                  <c:v>44314.6875</c:v>
                </c:pt>
                <c:pt idx="2659">
                  <c:v>44314.697916666664</c:v>
                </c:pt>
                <c:pt idx="2660">
                  <c:v>44314.708333333336</c:v>
                </c:pt>
                <c:pt idx="2661">
                  <c:v>44314.71875</c:v>
                </c:pt>
                <c:pt idx="2662">
                  <c:v>44314.729166666664</c:v>
                </c:pt>
                <c:pt idx="2663">
                  <c:v>44314.739583333336</c:v>
                </c:pt>
                <c:pt idx="2664">
                  <c:v>44314.75</c:v>
                </c:pt>
                <c:pt idx="2665">
                  <c:v>44314.760416666664</c:v>
                </c:pt>
                <c:pt idx="2666">
                  <c:v>44314.770833333336</c:v>
                </c:pt>
                <c:pt idx="2667">
                  <c:v>44314.78125</c:v>
                </c:pt>
                <c:pt idx="2668">
                  <c:v>44314.791666666664</c:v>
                </c:pt>
                <c:pt idx="2669">
                  <c:v>44314.802083333336</c:v>
                </c:pt>
                <c:pt idx="2670">
                  <c:v>44314.8125</c:v>
                </c:pt>
                <c:pt idx="2671">
                  <c:v>44314.822916666664</c:v>
                </c:pt>
                <c:pt idx="2672">
                  <c:v>44314.833333333336</c:v>
                </c:pt>
                <c:pt idx="2673">
                  <c:v>44314.84375</c:v>
                </c:pt>
                <c:pt idx="2674">
                  <c:v>44314.854166666664</c:v>
                </c:pt>
                <c:pt idx="2675">
                  <c:v>44314.864583333336</c:v>
                </c:pt>
                <c:pt idx="2676">
                  <c:v>44314.875</c:v>
                </c:pt>
                <c:pt idx="2677">
                  <c:v>44314.885416666664</c:v>
                </c:pt>
                <c:pt idx="2678">
                  <c:v>44314.895833333336</c:v>
                </c:pt>
                <c:pt idx="2679">
                  <c:v>44314.90625</c:v>
                </c:pt>
                <c:pt idx="2680">
                  <c:v>44314.916666666664</c:v>
                </c:pt>
                <c:pt idx="2681">
                  <c:v>44314.927083333336</c:v>
                </c:pt>
                <c:pt idx="2682">
                  <c:v>44314.9375</c:v>
                </c:pt>
                <c:pt idx="2683">
                  <c:v>44314.947916666664</c:v>
                </c:pt>
                <c:pt idx="2684">
                  <c:v>44314.958333333336</c:v>
                </c:pt>
                <c:pt idx="2685">
                  <c:v>44314.96875</c:v>
                </c:pt>
                <c:pt idx="2686">
                  <c:v>44314.979166666664</c:v>
                </c:pt>
                <c:pt idx="2687">
                  <c:v>44314.989583333336</c:v>
                </c:pt>
                <c:pt idx="2688">
                  <c:v>44315</c:v>
                </c:pt>
                <c:pt idx="2689">
                  <c:v>44315.010416666664</c:v>
                </c:pt>
                <c:pt idx="2690">
                  <c:v>44315.020833333336</c:v>
                </c:pt>
                <c:pt idx="2691">
                  <c:v>44315.03125</c:v>
                </c:pt>
                <c:pt idx="2692">
                  <c:v>44315.041666666664</c:v>
                </c:pt>
                <c:pt idx="2693">
                  <c:v>44315.052083333336</c:v>
                </c:pt>
                <c:pt idx="2694">
                  <c:v>44315.0625</c:v>
                </c:pt>
                <c:pt idx="2695">
                  <c:v>44315.072916666664</c:v>
                </c:pt>
                <c:pt idx="2696">
                  <c:v>44315.083333333336</c:v>
                </c:pt>
                <c:pt idx="2697">
                  <c:v>44315.09375</c:v>
                </c:pt>
                <c:pt idx="2698">
                  <c:v>44315.104166666664</c:v>
                </c:pt>
                <c:pt idx="2699">
                  <c:v>44315.114583333336</c:v>
                </c:pt>
                <c:pt idx="2700">
                  <c:v>44315.125</c:v>
                </c:pt>
                <c:pt idx="2701">
                  <c:v>44315.135416666664</c:v>
                </c:pt>
                <c:pt idx="2702">
                  <c:v>44315.145833333336</c:v>
                </c:pt>
                <c:pt idx="2703">
                  <c:v>44315.15625</c:v>
                </c:pt>
                <c:pt idx="2704">
                  <c:v>44315.166666666664</c:v>
                </c:pt>
                <c:pt idx="2705">
                  <c:v>44315.177083333336</c:v>
                </c:pt>
                <c:pt idx="2706">
                  <c:v>44315.1875</c:v>
                </c:pt>
                <c:pt idx="2707">
                  <c:v>44315.197916666664</c:v>
                </c:pt>
                <c:pt idx="2708">
                  <c:v>44315.208333333336</c:v>
                </c:pt>
                <c:pt idx="2709">
                  <c:v>44315.21875</c:v>
                </c:pt>
                <c:pt idx="2710">
                  <c:v>44315.229166666664</c:v>
                </c:pt>
                <c:pt idx="2711">
                  <c:v>44315.239583333336</c:v>
                </c:pt>
                <c:pt idx="2712">
                  <c:v>44315.25</c:v>
                </c:pt>
                <c:pt idx="2713">
                  <c:v>44315.260416666664</c:v>
                </c:pt>
                <c:pt idx="2714">
                  <c:v>44315.270833333336</c:v>
                </c:pt>
                <c:pt idx="2715">
                  <c:v>44315.28125</c:v>
                </c:pt>
                <c:pt idx="2716">
                  <c:v>44315.291666666664</c:v>
                </c:pt>
                <c:pt idx="2717">
                  <c:v>44315.302083333336</c:v>
                </c:pt>
                <c:pt idx="2718">
                  <c:v>44315.3125</c:v>
                </c:pt>
                <c:pt idx="2719">
                  <c:v>44315.322916666664</c:v>
                </c:pt>
                <c:pt idx="2720">
                  <c:v>44315.333333333336</c:v>
                </c:pt>
                <c:pt idx="2721">
                  <c:v>44315.34375</c:v>
                </c:pt>
                <c:pt idx="2722">
                  <c:v>44315.354166666664</c:v>
                </c:pt>
                <c:pt idx="2723">
                  <c:v>44315.364583333336</c:v>
                </c:pt>
                <c:pt idx="2724">
                  <c:v>44315.375</c:v>
                </c:pt>
                <c:pt idx="2725">
                  <c:v>44315.385416666664</c:v>
                </c:pt>
                <c:pt idx="2726">
                  <c:v>44315.395833333336</c:v>
                </c:pt>
                <c:pt idx="2727">
                  <c:v>44315.40625</c:v>
                </c:pt>
                <c:pt idx="2728">
                  <c:v>44315.416666666664</c:v>
                </c:pt>
                <c:pt idx="2729">
                  <c:v>44315.427083333336</c:v>
                </c:pt>
                <c:pt idx="2730">
                  <c:v>44315.4375</c:v>
                </c:pt>
                <c:pt idx="2731">
                  <c:v>44315.447916666664</c:v>
                </c:pt>
                <c:pt idx="2732">
                  <c:v>44315.458333333336</c:v>
                </c:pt>
                <c:pt idx="2733">
                  <c:v>44315.46875</c:v>
                </c:pt>
                <c:pt idx="2734">
                  <c:v>44315.479166666664</c:v>
                </c:pt>
                <c:pt idx="2735">
                  <c:v>44315.489583333336</c:v>
                </c:pt>
                <c:pt idx="2736">
                  <c:v>44315.5</c:v>
                </c:pt>
                <c:pt idx="2737">
                  <c:v>44315.510416666664</c:v>
                </c:pt>
                <c:pt idx="2738">
                  <c:v>44315.520833333336</c:v>
                </c:pt>
                <c:pt idx="2739">
                  <c:v>44315.53125</c:v>
                </c:pt>
                <c:pt idx="2740">
                  <c:v>44315.541666666664</c:v>
                </c:pt>
                <c:pt idx="2741">
                  <c:v>44315.552083333336</c:v>
                </c:pt>
                <c:pt idx="2742">
                  <c:v>44315.5625</c:v>
                </c:pt>
                <c:pt idx="2743">
                  <c:v>44315.572916666664</c:v>
                </c:pt>
                <c:pt idx="2744">
                  <c:v>44315.583333333336</c:v>
                </c:pt>
                <c:pt idx="2745">
                  <c:v>44315.59375</c:v>
                </c:pt>
                <c:pt idx="2746">
                  <c:v>44315.604166666664</c:v>
                </c:pt>
                <c:pt idx="2747">
                  <c:v>44315.614583333336</c:v>
                </c:pt>
                <c:pt idx="2748">
                  <c:v>44315.625</c:v>
                </c:pt>
                <c:pt idx="2749">
                  <c:v>44315.635416666664</c:v>
                </c:pt>
                <c:pt idx="2750">
                  <c:v>44315.645833333336</c:v>
                </c:pt>
                <c:pt idx="2751">
                  <c:v>44315.65625</c:v>
                </c:pt>
                <c:pt idx="2752">
                  <c:v>44315.666666666664</c:v>
                </c:pt>
                <c:pt idx="2753">
                  <c:v>44315.677083333336</c:v>
                </c:pt>
                <c:pt idx="2754">
                  <c:v>44315.6875</c:v>
                </c:pt>
                <c:pt idx="2755">
                  <c:v>44315.697916666664</c:v>
                </c:pt>
                <c:pt idx="2756">
                  <c:v>44315.708333333336</c:v>
                </c:pt>
                <c:pt idx="2757">
                  <c:v>44315.71875</c:v>
                </c:pt>
                <c:pt idx="2758">
                  <c:v>44315.729166666664</c:v>
                </c:pt>
                <c:pt idx="2759">
                  <c:v>44315.739583333336</c:v>
                </c:pt>
                <c:pt idx="2760">
                  <c:v>44315.75</c:v>
                </c:pt>
                <c:pt idx="2761">
                  <c:v>44315.760416666664</c:v>
                </c:pt>
                <c:pt idx="2762">
                  <c:v>44315.770833333336</c:v>
                </c:pt>
                <c:pt idx="2763">
                  <c:v>44315.78125</c:v>
                </c:pt>
                <c:pt idx="2764">
                  <c:v>44315.791666666664</c:v>
                </c:pt>
                <c:pt idx="2765">
                  <c:v>44315.802083333336</c:v>
                </c:pt>
                <c:pt idx="2766">
                  <c:v>44315.8125</c:v>
                </c:pt>
                <c:pt idx="2767">
                  <c:v>44315.822916666664</c:v>
                </c:pt>
                <c:pt idx="2768">
                  <c:v>44315.833333333336</c:v>
                </c:pt>
                <c:pt idx="2769">
                  <c:v>44315.84375</c:v>
                </c:pt>
                <c:pt idx="2770">
                  <c:v>44315.854166666664</c:v>
                </c:pt>
                <c:pt idx="2771">
                  <c:v>44315.864583333336</c:v>
                </c:pt>
                <c:pt idx="2772">
                  <c:v>44315.875</c:v>
                </c:pt>
                <c:pt idx="2773">
                  <c:v>44315.885416666664</c:v>
                </c:pt>
                <c:pt idx="2774">
                  <c:v>44315.895833333336</c:v>
                </c:pt>
                <c:pt idx="2775">
                  <c:v>44315.90625</c:v>
                </c:pt>
                <c:pt idx="2776">
                  <c:v>44315.916666666664</c:v>
                </c:pt>
                <c:pt idx="2777">
                  <c:v>44315.927083333336</c:v>
                </c:pt>
                <c:pt idx="2778">
                  <c:v>44315.9375</c:v>
                </c:pt>
                <c:pt idx="2779">
                  <c:v>44315.947916666664</c:v>
                </c:pt>
                <c:pt idx="2780">
                  <c:v>44315.958333333336</c:v>
                </c:pt>
                <c:pt idx="2781">
                  <c:v>44315.96875</c:v>
                </c:pt>
                <c:pt idx="2782">
                  <c:v>44315.979166666664</c:v>
                </c:pt>
                <c:pt idx="2783">
                  <c:v>44315.989583333336</c:v>
                </c:pt>
                <c:pt idx="2784">
                  <c:v>44316</c:v>
                </c:pt>
                <c:pt idx="2785">
                  <c:v>44316.010416666664</c:v>
                </c:pt>
                <c:pt idx="2786">
                  <c:v>44316.020833333336</c:v>
                </c:pt>
                <c:pt idx="2787">
                  <c:v>44316.03125</c:v>
                </c:pt>
                <c:pt idx="2788">
                  <c:v>44316.041666666664</c:v>
                </c:pt>
                <c:pt idx="2789">
                  <c:v>44316.052083333336</c:v>
                </c:pt>
                <c:pt idx="2790">
                  <c:v>44316.0625</c:v>
                </c:pt>
                <c:pt idx="2791">
                  <c:v>44316.072916666664</c:v>
                </c:pt>
                <c:pt idx="2792">
                  <c:v>44316.083333333336</c:v>
                </c:pt>
                <c:pt idx="2793">
                  <c:v>44316.09375</c:v>
                </c:pt>
                <c:pt idx="2794">
                  <c:v>44316.104166666664</c:v>
                </c:pt>
                <c:pt idx="2795">
                  <c:v>44316.114583333336</c:v>
                </c:pt>
                <c:pt idx="2796">
                  <c:v>44316.125</c:v>
                </c:pt>
                <c:pt idx="2797">
                  <c:v>44316.135416666664</c:v>
                </c:pt>
                <c:pt idx="2798">
                  <c:v>44316.145833333336</c:v>
                </c:pt>
                <c:pt idx="2799">
                  <c:v>44316.15625</c:v>
                </c:pt>
                <c:pt idx="2800">
                  <c:v>44316.166666666664</c:v>
                </c:pt>
                <c:pt idx="2801">
                  <c:v>44316.177083333336</c:v>
                </c:pt>
                <c:pt idx="2802">
                  <c:v>44316.1875</c:v>
                </c:pt>
                <c:pt idx="2803">
                  <c:v>44316.197916666664</c:v>
                </c:pt>
                <c:pt idx="2804">
                  <c:v>44316.208333333336</c:v>
                </c:pt>
                <c:pt idx="2805">
                  <c:v>44316.21875</c:v>
                </c:pt>
                <c:pt idx="2806">
                  <c:v>44316.229166666664</c:v>
                </c:pt>
                <c:pt idx="2807">
                  <c:v>44316.239583333336</c:v>
                </c:pt>
                <c:pt idx="2808">
                  <c:v>44316.25</c:v>
                </c:pt>
                <c:pt idx="2809">
                  <c:v>44316.260416666664</c:v>
                </c:pt>
                <c:pt idx="2810">
                  <c:v>44316.270833333336</c:v>
                </c:pt>
                <c:pt idx="2811">
                  <c:v>44316.28125</c:v>
                </c:pt>
                <c:pt idx="2812">
                  <c:v>44316.291666666664</c:v>
                </c:pt>
                <c:pt idx="2813">
                  <c:v>44316.302083333336</c:v>
                </c:pt>
                <c:pt idx="2814">
                  <c:v>44316.3125</c:v>
                </c:pt>
                <c:pt idx="2815">
                  <c:v>44316.322916666664</c:v>
                </c:pt>
                <c:pt idx="2816">
                  <c:v>44316.333333333336</c:v>
                </c:pt>
                <c:pt idx="2817">
                  <c:v>44316.34375</c:v>
                </c:pt>
                <c:pt idx="2818">
                  <c:v>44316.354166666664</c:v>
                </c:pt>
                <c:pt idx="2819">
                  <c:v>44316.364583333336</c:v>
                </c:pt>
                <c:pt idx="2820">
                  <c:v>44316.375</c:v>
                </c:pt>
                <c:pt idx="2821">
                  <c:v>44316.385416666664</c:v>
                </c:pt>
                <c:pt idx="2822">
                  <c:v>44316.395833333336</c:v>
                </c:pt>
                <c:pt idx="2823">
                  <c:v>44316.40625</c:v>
                </c:pt>
                <c:pt idx="2824">
                  <c:v>44316.416666666664</c:v>
                </c:pt>
                <c:pt idx="2825">
                  <c:v>44316.427083333336</c:v>
                </c:pt>
                <c:pt idx="2826">
                  <c:v>44316.4375</c:v>
                </c:pt>
                <c:pt idx="2827">
                  <c:v>44316.447916666664</c:v>
                </c:pt>
                <c:pt idx="2828">
                  <c:v>44316.458333333336</c:v>
                </c:pt>
                <c:pt idx="2829">
                  <c:v>44316.46875</c:v>
                </c:pt>
                <c:pt idx="2830">
                  <c:v>44316.479166666664</c:v>
                </c:pt>
                <c:pt idx="2831">
                  <c:v>44316.489583333336</c:v>
                </c:pt>
                <c:pt idx="2832">
                  <c:v>44316.5</c:v>
                </c:pt>
                <c:pt idx="2833">
                  <c:v>44316.510416666664</c:v>
                </c:pt>
                <c:pt idx="2834">
                  <c:v>44316.520833333336</c:v>
                </c:pt>
                <c:pt idx="2835">
                  <c:v>44316.53125</c:v>
                </c:pt>
                <c:pt idx="2836">
                  <c:v>44316.541666666664</c:v>
                </c:pt>
                <c:pt idx="2837">
                  <c:v>44316.552083333336</c:v>
                </c:pt>
                <c:pt idx="2838">
                  <c:v>44316.5625</c:v>
                </c:pt>
                <c:pt idx="2839">
                  <c:v>44316.572916666664</c:v>
                </c:pt>
                <c:pt idx="2840">
                  <c:v>44316.583333333336</c:v>
                </c:pt>
                <c:pt idx="2841">
                  <c:v>44316.59375</c:v>
                </c:pt>
                <c:pt idx="2842">
                  <c:v>44316.604166666664</c:v>
                </c:pt>
                <c:pt idx="2843">
                  <c:v>44316.614583333336</c:v>
                </c:pt>
                <c:pt idx="2844">
                  <c:v>44316.625</c:v>
                </c:pt>
                <c:pt idx="2845">
                  <c:v>44316.635416666664</c:v>
                </c:pt>
                <c:pt idx="2846">
                  <c:v>44316.645833333336</c:v>
                </c:pt>
                <c:pt idx="2847">
                  <c:v>44316.65625</c:v>
                </c:pt>
                <c:pt idx="2848">
                  <c:v>44316.666666666664</c:v>
                </c:pt>
                <c:pt idx="2849">
                  <c:v>44316.677083333336</c:v>
                </c:pt>
                <c:pt idx="2850">
                  <c:v>44316.6875</c:v>
                </c:pt>
                <c:pt idx="2851">
                  <c:v>44316.697916666664</c:v>
                </c:pt>
                <c:pt idx="2852">
                  <c:v>44316.708333333336</c:v>
                </c:pt>
                <c:pt idx="2853">
                  <c:v>44316.71875</c:v>
                </c:pt>
                <c:pt idx="2854">
                  <c:v>44316.729166666664</c:v>
                </c:pt>
                <c:pt idx="2855">
                  <c:v>44316.739583333336</c:v>
                </c:pt>
                <c:pt idx="2856">
                  <c:v>44316.75</c:v>
                </c:pt>
                <c:pt idx="2857">
                  <c:v>44316.760416666664</c:v>
                </c:pt>
                <c:pt idx="2858">
                  <c:v>44316.770833333336</c:v>
                </c:pt>
                <c:pt idx="2859">
                  <c:v>44316.78125</c:v>
                </c:pt>
                <c:pt idx="2860">
                  <c:v>44316.791666666664</c:v>
                </c:pt>
                <c:pt idx="2861">
                  <c:v>44316.802083333336</c:v>
                </c:pt>
                <c:pt idx="2862">
                  <c:v>44316.8125</c:v>
                </c:pt>
                <c:pt idx="2863">
                  <c:v>44316.822916666664</c:v>
                </c:pt>
                <c:pt idx="2864">
                  <c:v>44316.833333333336</c:v>
                </c:pt>
                <c:pt idx="2865">
                  <c:v>44316.84375</c:v>
                </c:pt>
                <c:pt idx="2866">
                  <c:v>44316.854166666664</c:v>
                </c:pt>
                <c:pt idx="2867">
                  <c:v>44316.864583333336</c:v>
                </c:pt>
                <c:pt idx="2868">
                  <c:v>44316.875</c:v>
                </c:pt>
                <c:pt idx="2869">
                  <c:v>44316.885416666664</c:v>
                </c:pt>
                <c:pt idx="2870">
                  <c:v>44316.895833333336</c:v>
                </c:pt>
                <c:pt idx="2871">
                  <c:v>44316.90625</c:v>
                </c:pt>
                <c:pt idx="2872">
                  <c:v>44316.916666666664</c:v>
                </c:pt>
                <c:pt idx="2873">
                  <c:v>44316.927083333336</c:v>
                </c:pt>
                <c:pt idx="2874">
                  <c:v>44316.9375</c:v>
                </c:pt>
                <c:pt idx="2875">
                  <c:v>44316.947916666664</c:v>
                </c:pt>
                <c:pt idx="2876">
                  <c:v>44316.958333333336</c:v>
                </c:pt>
                <c:pt idx="2877">
                  <c:v>44316.96875</c:v>
                </c:pt>
                <c:pt idx="2878">
                  <c:v>44316.979166666664</c:v>
                </c:pt>
                <c:pt idx="2879">
                  <c:v>44316.989583333336</c:v>
                </c:pt>
                <c:pt idx="2880">
                  <c:v>44317</c:v>
                </c:pt>
                <c:pt idx="2881">
                  <c:v>44317.010416666664</c:v>
                </c:pt>
                <c:pt idx="2882">
                  <c:v>44317.020833333336</c:v>
                </c:pt>
                <c:pt idx="2883">
                  <c:v>44317.03125</c:v>
                </c:pt>
                <c:pt idx="2884">
                  <c:v>44317.041666666664</c:v>
                </c:pt>
                <c:pt idx="2885">
                  <c:v>44317.052083333336</c:v>
                </c:pt>
                <c:pt idx="2886">
                  <c:v>44317.0625</c:v>
                </c:pt>
                <c:pt idx="2887">
                  <c:v>44317.072916666664</c:v>
                </c:pt>
                <c:pt idx="2888">
                  <c:v>44317.083333333336</c:v>
                </c:pt>
                <c:pt idx="2889">
                  <c:v>44317.09375</c:v>
                </c:pt>
                <c:pt idx="2890">
                  <c:v>44317.104166666664</c:v>
                </c:pt>
                <c:pt idx="2891">
                  <c:v>44317.114583333336</c:v>
                </c:pt>
                <c:pt idx="2892">
                  <c:v>44317.125</c:v>
                </c:pt>
                <c:pt idx="2893">
                  <c:v>44317.135416666664</c:v>
                </c:pt>
                <c:pt idx="2894">
                  <c:v>44317.145833333336</c:v>
                </c:pt>
                <c:pt idx="2895">
                  <c:v>44317.15625</c:v>
                </c:pt>
                <c:pt idx="2896">
                  <c:v>44317.166666666664</c:v>
                </c:pt>
                <c:pt idx="2897">
                  <c:v>44317.177083333336</c:v>
                </c:pt>
                <c:pt idx="2898">
                  <c:v>44317.1875</c:v>
                </c:pt>
                <c:pt idx="2899">
                  <c:v>44317.197916666664</c:v>
                </c:pt>
                <c:pt idx="2900">
                  <c:v>44317.208333333336</c:v>
                </c:pt>
                <c:pt idx="2901">
                  <c:v>44317.21875</c:v>
                </c:pt>
                <c:pt idx="2902">
                  <c:v>44317.229166666664</c:v>
                </c:pt>
                <c:pt idx="2903">
                  <c:v>44317.239583333336</c:v>
                </c:pt>
                <c:pt idx="2904">
                  <c:v>44317.25</c:v>
                </c:pt>
                <c:pt idx="2905">
                  <c:v>44317.260416666664</c:v>
                </c:pt>
                <c:pt idx="2906">
                  <c:v>44317.270833333336</c:v>
                </c:pt>
                <c:pt idx="2907">
                  <c:v>44317.28125</c:v>
                </c:pt>
                <c:pt idx="2908">
                  <c:v>44317.291666666664</c:v>
                </c:pt>
                <c:pt idx="2909">
                  <c:v>44317.302083333336</c:v>
                </c:pt>
                <c:pt idx="2910">
                  <c:v>44317.3125</c:v>
                </c:pt>
                <c:pt idx="2911">
                  <c:v>44317.322916666664</c:v>
                </c:pt>
                <c:pt idx="2912">
                  <c:v>44317.333333333336</c:v>
                </c:pt>
                <c:pt idx="2913">
                  <c:v>44317.34375</c:v>
                </c:pt>
                <c:pt idx="2914">
                  <c:v>44317.354166666664</c:v>
                </c:pt>
                <c:pt idx="2915">
                  <c:v>44317.364583333336</c:v>
                </c:pt>
                <c:pt idx="2916">
                  <c:v>44317.375</c:v>
                </c:pt>
                <c:pt idx="2917">
                  <c:v>44317.385416666664</c:v>
                </c:pt>
                <c:pt idx="2918">
                  <c:v>44317.395833333336</c:v>
                </c:pt>
                <c:pt idx="2919">
                  <c:v>44317.40625</c:v>
                </c:pt>
                <c:pt idx="2920">
                  <c:v>44317.416666666664</c:v>
                </c:pt>
                <c:pt idx="2921">
                  <c:v>44317.427083333336</c:v>
                </c:pt>
                <c:pt idx="2922">
                  <c:v>44317.4375</c:v>
                </c:pt>
                <c:pt idx="2923">
                  <c:v>44317.447916666664</c:v>
                </c:pt>
                <c:pt idx="2924">
                  <c:v>44317.458333333336</c:v>
                </c:pt>
                <c:pt idx="2925">
                  <c:v>44317.46875</c:v>
                </c:pt>
                <c:pt idx="2926">
                  <c:v>44317.479166666664</c:v>
                </c:pt>
                <c:pt idx="2927">
                  <c:v>44317.489583333336</c:v>
                </c:pt>
                <c:pt idx="2928">
                  <c:v>44317.5</c:v>
                </c:pt>
                <c:pt idx="2929">
                  <c:v>44317.510416666664</c:v>
                </c:pt>
                <c:pt idx="2930">
                  <c:v>44317.520833333336</c:v>
                </c:pt>
                <c:pt idx="2931">
                  <c:v>44317.53125</c:v>
                </c:pt>
                <c:pt idx="2932">
                  <c:v>44317.541666666664</c:v>
                </c:pt>
                <c:pt idx="2933">
                  <c:v>44317.552083333336</c:v>
                </c:pt>
                <c:pt idx="2934">
                  <c:v>44317.5625</c:v>
                </c:pt>
                <c:pt idx="2935">
                  <c:v>44317.572916666664</c:v>
                </c:pt>
                <c:pt idx="2936">
                  <c:v>44317.583333333336</c:v>
                </c:pt>
                <c:pt idx="2937">
                  <c:v>44317.59375</c:v>
                </c:pt>
                <c:pt idx="2938">
                  <c:v>44317.604166666664</c:v>
                </c:pt>
                <c:pt idx="2939">
                  <c:v>44317.614583333336</c:v>
                </c:pt>
                <c:pt idx="2940">
                  <c:v>44317.625</c:v>
                </c:pt>
                <c:pt idx="2941">
                  <c:v>44317.635416666664</c:v>
                </c:pt>
                <c:pt idx="2942">
                  <c:v>44317.645833333336</c:v>
                </c:pt>
                <c:pt idx="2943">
                  <c:v>44317.65625</c:v>
                </c:pt>
                <c:pt idx="2944">
                  <c:v>44317.666666666664</c:v>
                </c:pt>
                <c:pt idx="2945">
                  <c:v>44317.677083333336</c:v>
                </c:pt>
                <c:pt idx="2946">
                  <c:v>44317.6875</c:v>
                </c:pt>
                <c:pt idx="2947">
                  <c:v>44317.697916666664</c:v>
                </c:pt>
                <c:pt idx="2948">
                  <c:v>44317.708333333336</c:v>
                </c:pt>
                <c:pt idx="2949">
                  <c:v>44317.71875</c:v>
                </c:pt>
                <c:pt idx="2950">
                  <c:v>44317.729166666664</c:v>
                </c:pt>
                <c:pt idx="2951">
                  <c:v>44317.739583333336</c:v>
                </c:pt>
                <c:pt idx="2952">
                  <c:v>44317.75</c:v>
                </c:pt>
                <c:pt idx="2953">
                  <c:v>44317.760416666664</c:v>
                </c:pt>
                <c:pt idx="2954">
                  <c:v>44317.770833333336</c:v>
                </c:pt>
                <c:pt idx="2955">
                  <c:v>44317.78125</c:v>
                </c:pt>
                <c:pt idx="2956">
                  <c:v>44317.791666666664</c:v>
                </c:pt>
                <c:pt idx="2957">
                  <c:v>44317.802083333336</c:v>
                </c:pt>
                <c:pt idx="2958">
                  <c:v>44317.8125</c:v>
                </c:pt>
                <c:pt idx="2959">
                  <c:v>44317.822916666664</c:v>
                </c:pt>
                <c:pt idx="2960">
                  <c:v>44317.833333333336</c:v>
                </c:pt>
                <c:pt idx="2961">
                  <c:v>44317.84375</c:v>
                </c:pt>
                <c:pt idx="2962">
                  <c:v>44317.854166666664</c:v>
                </c:pt>
                <c:pt idx="2963">
                  <c:v>44317.864583333336</c:v>
                </c:pt>
                <c:pt idx="2964">
                  <c:v>44317.875</c:v>
                </c:pt>
                <c:pt idx="2965">
                  <c:v>44317.885416666664</c:v>
                </c:pt>
                <c:pt idx="2966">
                  <c:v>44317.895833333336</c:v>
                </c:pt>
                <c:pt idx="2967">
                  <c:v>44317.90625</c:v>
                </c:pt>
                <c:pt idx="2968">
                  <c:v>44317.916666666664</c:v>
                </c:pt>
                <c:pt idx="2969">
                  <c:v>44317.927083333336</c:v>
                </c:pt>
                <c:pt idx="2970">
                  <c:v>44317.9375</c:v>
                </c:pt>
                <c:pt idx="2971">
                  <c:v>44317.947916666664</c:v>
                </c:pt>
                <c:pt idx="2972">
                  <c:v>44317.958333333336</c:v>
                </c:pt>
                <c:pt idx="2973">
                  <c:v>44317.96875</c:v>
                </c:pt>
                <c:pt idx="2974">
                  <c:v>44317.979166666664</c:v>
                </c:pt>
                <c:pt idx="2975">
                  <c:v>44317.989583333336</c:v>
                </c:pt>
                <c:pt idx="2976">
                  <c:v>44318</c:v>
                </c:pt>
                <c:pt idx="2977">
                  <c:v>44318.010416666664</c:v>
                </c:pt>
                <c:pt idx="2978">
                  <c:v>44318.020833333336</c:v>
                </c:pt>
                <c:pt idx="2979">
                  <c:v>44318.03125</c:v>
                </c:pt>
                <c:pt idx="2980">
                  <c:v>44318.041666666664</c:v>
                </c:pt>
                <c:pt idx="2981">
                  <c:v>44318.052083333336</c:v>
                </c:pt>
                <c:pt idx="2982">
                  <c:v>44318.0625</c:v>
                </c:pt>
                <c:pt idx="2983">
                  <c:v>44318.072916666664</c:v>
                </c:pt>
                <c:pt idx="2984">
                  <c:v>44318.083333333336</c:v>
                </c:pt>
                <c:pt idx="2985">
                  <c:v>44318.09375</c:v>
                </c:pt>
                <c:pt idx="2986">
                  <c:v>44318.104166666664</c:v>
                </c:pt>
                <c:pt idx="2987">
                  <c:v>44318.114583333336</c:v>
                </c:pt>
                <c:pt idx="2988">
                  <c:v>44318.125</c:v>
                </c:pt>
                <c:pt idx="2989">
                  <c:v>44318.135416666664</c:v>
                </c:pt>
                <c:pt idx="2990">
                  <c:v>44318.145833333336</c:v>
                </c:pt>
                <c:pt idx="2991">
                  <c:v>44318.15625</c:v>
                </c:pt>
                <c:pt idx="2992">
                  <c:v>44318.166666666664</c:v>
                </c:pt>
                <c:pt idx="2993">
                  <c:v>44318.177083333336</c:v>
                </c:pt>
                <c:pt idx="2994">
                  <c:v>44318.1875</c:v>
                </c:pt>
                <c:pt idx="2995">
                  <c:v>44318.197916666664</c:v>
                </c:pt>
                <c:pt idx="2996">
                  <c:v>44318.208333333336</c:v>
                </c:pt>
                <c:pt idx="2997">
                  <c:v>44318.21875</c:v>
                </c:pt>
                <c:pt idx="2998">
                  <c:v>44318.229166666664</c:v>
                </c:pt>
                <c:pt idx="2999">
                  <c:v>44318.239583333336</c:v>
                </c:pt>
                <c:pt idx="3000">
                  <c:v>44318.25</c:v>
                </c:pt>
                <c:pt idx="3001">
                  <c:v>44318.260416666664</c:v>
                </c:pt>
                <c:pt idx="3002">
                  <c:v>44318.270833333336</c:v>
                </c:pt>
                <c:pt idx="3003">
                  <c:v>44318.28125</c:v>
                </c:pt>
                <c:pt idx="3004">
                  <c:v>44318.291666666664</c:v>
                </c:pt>
                <c:pt idx="3005">
                  <c:v>44318.302083333336</c:v>
                </c:pt>
                <c:pt idx="3006">
                  <c:v>44318.3125</c:v>
                </c:pt>
                <c:pt idx="3007">
                  <c:v>44318.322916666664</c:v>
                </c:pt>
                <c:pt idx="3008">
                  <c:v>44318.333333333336</c:v>
                </c:pt>
                <c:pt idx="3009">
                  <c:v>44318.34375</c:v>
                </c:pt>
                <c:pt idx="3010">
                  <c:v>44318.354166666664</c:v>
                </c:pt>
                <c:pt idx="3011">
                  <c:v>44318.364583333336</c:v>
                </c:pt>
                <c:pt idx="3012">
                  <c:v>44318.375</c:v>
                </c:pt>
                <c:pt idx="3013">
                  <c:v>44318.385416666664</c:v>
                </c:pt>
                <c:pt idx="3014">
                  <c:v>44318.395833333336</c:v>
                </c:pt>
                <c:pt idx="3015">
                  <c:v>44318.40625</c:v>
                </c:pt>
                <c:pt idx="3016">
                  <c:v>44318.416666666664</c:v>
                </c:pt>
                <c:pt idx="3017">
                  <c:v>44318.427083333336</c:v>
                </c:pt>
                <c:pt idx="3018">
                  <c:v>44318.4375</c:v>
                </c:pt>
                <c:pt idx="3019">
                  <c:v>44318.447916666664</c:v>
                </c:pt>
                <c:pt idx="3020">
                  <c:v>44318.458333333336</c:v>
                </c:pt>
                <c:pt idx="3021">
                  <c:v>44318.46875</c:v>
                </c:pt>
                <c:pt idx="3022">
                  <c:v>44318.479166666664</c:v>
                </c:pt>
                <c:pt idx="3023">
                  <c:v>44318.489583333336</c:v>
                </c:pt>
                <c:pt idx="3024">
                  <c:v>44318.5</c:v>
                </c:pt>
                <c:pt idx="3025">
                  <c:v>44318.510416666664</c:v>
                </c:pt>
                <c:pt idx="3026">
                  <c:v>44318.520833333336</c:v>
                </c:pt>
                <c:pt idx="3027">
                  <c:v>44318.53125</c:v>
                </c:pt>
                <c:pt idx="3028">
                  <c:v>44318.541666666664</c:v>
                </c:pt>
                <c:pt idx="3029">
                  <c:v>44318.552083333336</c:v>
                </c:pt>
                <c:pt idx="3030">
                  <c:v>44318.5625</c:v>
                </c:pt>
                <c:pt idx="3031">
                  <c:v>44318.572916666664</c:v>
                </c:pt>
                <c:pt idx="3032">
                  <c:v>44318.583333333336</c:v>
                </c:pt>
                <c:pt idx="3033">
                  <c:v>44318.59375</c:v>
                </c:pt>
                <c:pt idx="3034">
                  <c:v>44318.604166666664</c:v>
                </c:pt>
                <c:pt idx="3035">
                  <c:v>44318.614583333336</c:v>
                </c:pt>
                <c:pt idx="3036">
                  <c:v>44318.625</c:v>
                </c:pt>
                <c:pt idx="3037">
                  <c:v>44318.635416666664</c:v>
                </c:pt>
                <c:pt idx="3038">
                  <c:v>44318.645833333336</c:v>
                </c:pt>
                <c:pt idx="3039">
                  <c:v>44318.65625</c:v>
                </c:pt>
                <c:pt idx="3040">
                  <c:v>44318.666666666664</c:v>
                </c:pt>
                <c:pt idx="3041">
                  <c:v>44318.677083333336</c:v>
                </c:pt>
                <c:pt idx="3042">
                  <c:v>44318.6875</c:v>
                </c:pt>
                <c:pt idx="3043">
                  <c:v>44318.697916666664</c:v>
                </c:pt>
                <c:pt idx="3044">
                  <c:v>44318.708333333336</c:v>
                </c:pt>
                <c:pt idx="3045">
                  <c:v>44318.71875</c:v>
                </c:pt>
                <c:pt idx="3046">
                  <c:v>44318.729166666664</c:v>
                </c:pt>
                <c:pt idx="3047">
                  <c:v>44318.739583333336</c:v>
                </c:pt>
                <c:pt idx="3048">
                  <c:v>44318.75</c:v>
                </c:pt>
                <c:pt idx="3049">
                  <c:v>44318.760416666664</c:v>
                </c:pt>
                <c:pt idx="3050">
                  <c:v>44318.770833333336</c:v>
                </c:pt>
                <c:pt idx="3051">
                  <c:v>44318.78125</c:v>
                </c:pt>
                <c:pt idx="3052">
                  <c:v>44318.791666666664</c:v>
                </c:pt>
                <c:pt idx="3053">
                  <c:v>44318.802083333336</c:v>
                </c:pt>
                <c:pt idx="3054">
                  <c:v>44318.8125</c:v>
                </c:pt>
                <c:pt idx="3055">
                  <c:v>44318.822916666664</c:v>
                </c:pt>
                <c:pt idx="3056">
                  <c:v>44318.833333333336</c:v>
                </c:pt>
                <c:pt idx="3057">
                  <c:v>44318.84375</c:v>
                </c:pt>
                <c:pt idx="3058">
                  <c:v>44318.854166666664</c:v>
                </c:pt>
                <c:pt idx="3059">
                  <c:v>44318.864583333336</c:v>
                </c:pt>
                <c:pt idx="3060">
                  <c:v>44318.875</c:v>
                </c:pt>
                <c:pt idx="3061">
                  <c:v>44318.885416666664</c:v>
                </c:pt>
                <c:pt idx="3062">
                  <c:v>44318.895833333336</c:v>
                </c:pt>
                <c:pt idx="3063">
                  <c:v>44318.90625</c:v>
                </c:pt>
                <c:pt idx="3064">
                  <c:v>44318.916666666664</c:v>
                </c:pt>
                <c:pt idx="3065">
                  <c:v>44318.927083333336</c:v>
                </c:pt>
                <c:pt idx="3066">
                  <c:v>44318.9375</c:v>
                </c:pt>
                <c:pt idx="3067">
                  <c:v>44318.947916666664</c:v>
                </c:pt>
                <c:pt idx="3068">
                  <c:v>44318.958333333336</c:v>
                </c:pt>
                <c:pt idx="3069">
                  <c:v>44318.96875</c:v>
                </c:pt>
                <c:pt idx="3070">
                  <c:v>44318.979166666664</c:v>
                </c:pt>
                <c:pt idx="3071">
                  <c:v>44318.989583333336</c:v>
                </c:pt>
                <c:pt idx="3072">
                  <c:v>44319</c:v>
                </c:pt>
                <c:pt idx="3073">
                  <c:v>44319.010416666664</c:v>
                </c:pt>
                <c:pt idx="3074">
                  <c:v>44319.020833333336</c:v>
                </c:pt>
                <c:pt idx="3075">
                  <c:v>44319.03125</c:v>
                </c:pt>
                <c:pt idx="3076">
                  <c:v>44319.041666666664</c:v>
                </c:pt>
                <c:pt idx="3077">
                  <c:v>44319.052083333336</c:v>
                </c:pt>
                <c:pt idx="3078">
                  <c:v>44319.0625</c:v>
                </c:pt>
                <c:pt idx="3079">
                  <c:v>44319.072916666664</c:v>
                </c:pt>
                <c:pt idx="3080">
                  <c:v>44319.083333333336</c:v>
                </c:pt>
                <c:pt idx="3081">
                  <c:v>44319.09375</c:v>
                </c:pt>
                <c:pt idx="3082">
                  <c:v>44319.104166666664</c:v>
                </c:pt>
                <c:pt idx="3083">
                  <c:v>44319.114583333336</c:v>
                </c:pt>
                <c:pt idx="3084">
                  <c:v>44319.125</c:v>
                </c:pt>
                <c:pt idx="3085">
                  <c:v>44319.135416666664</c:v>
                </c:pt>
                <c:pt idx="3086">
                  <c:v>44319.145833333336</c:v>
                </c:pt>
                <c:pt idx="3087">
                  <c:v>44319.15625</c:v>
                </c:pt>
                <c:pt idx="3088">
                  <c:v>44319.166666666664</c:v>
                </c:pt>
                <c:pt idx="3089">
                  <c:v>44319.177083333336</c:v>
                </c:pt>
                <c:pt idx="3090">
                  <c:v>44319.1875</c:v>
                </c:pt>
                <c:pt idx="3091">
                  <c:v>44319.197916666664</c:v>
                </c:pt>
                <c:pt idx="3092">
                  <c:v>44319.208333333336</c:v>
                </c:pt>
                <c:pt idx="3093">
                  <c:v>44319.21875</c:v>
                </c:pt>
                <c:pt idx="3094">
                  <c:v>44319.229166666664</c:v>
                </c:pt>
                <c:pt idx="3095">
                  <c:v>44319.239583333336</c:v>
                </c:pt>
                <c:pt idx="3096">
                  <c:v>44319.25</c:v>
                </c:pt>
                <c:pt idx="3097">
                  <c:v>44319.260416666664</c:v>
                </c:pt>
                <c:pt idx="3098">
                  <c:v>44319.270833333336</c:v>
                </c:pt>
                <c:pt idx="3099">
                  <c:v>44319.28125</c:v>
                </c:pt>
                <c:pt idx="3100">
                  <c:v>44319.291666666664</c:v>
                </c:pt>
                <c:pt idx="3101">
                  <c:v>44319.302083333336</c:v>
                </c:pt>
                <c:pt idx="3102">
                  <c:v>44319.3125</c:v>
                </c:pt>
                <c:pt idx="3103">
                  <c:v>44319.322916666664</c:v>
                </c:pt>
                <c:pt idx="3104">
                  <c:v>44319.333333333336</c:v>
                </c:pt>
                <c:pt idx="3105">
                  <c:v>44319.34375</c:v>
                </c:pt>
                <c:pt idx="3106">
                  <c:v>44319.354166666664</c:v>
                </c:pt>
                <c:pt idx="3107">
                  <c:v>44319.364583333336</c:v>
                </c:pt>
                <c:pt idx="3108">
                  <c:v>44319.375</c:v>
                </c:pt>
                <c:pt idx="3109">
                  <c:v>44319.385416666664</c:v>
                </c:pt>
                <c:pt idx="3110">
                  <c:v>44319.395833333336</c:v>
                </c:pt>
                <c:pt idx="3111">
                  <c:v>44319.40625</c:v>
                </c:pt>
                <c:pt idx="3112">
                  <c:v>44319.416666666664</c:v>
                </c:pt>
                <c:pt idx="3113">
                  <c:v>44319.427083333336</c:v>
                </c:pt>
                <c:pt idx="3114">
                  <c:v>44319.4375</c:v>
                </c:pt>
                <c:pt idx="3115">
                  <c:v>44319.447916666664</c:v>
                </c:pt>
                <c:pt idx="3116">
                  <c:v>44319.458333333336</c:v>
                </c:pt>
                <c:pt idx="3117">
                  <c:v>44319.46875</c:v>
                </c:pt>
                <c:pt idx="3118">
                  <c:v>44319.479166666664</c:v>
                </c:pt>
                <c:pt idx="3119">
                  <c:v>44319.489583333336</c:v>
                </c:pt>
                <c:pt idx="3120">
                  <c:v>44319.5</c:v>
                </c:pt>
                <c:pt idx="3121">
                  <c:v>44319.510416666664</c:v>
                </c:pt>
                <c:pt idx="3122">
                  <c:v>44319.520833333336</c:v>
                </c:pt>
                <c:pt idx="3123">
                  <c:v>44319.53125</c:v>
                </c:pt>
                <c:pt idx="3124">
                  <c:v>44319.541666666664</c:v>
                </c:pt>
                <c:pt idx="3125">
                  <c:v>44319.552083333336</c:v>
                </c:pt>
                <c:pt idx="3126">
                  <c:v>44319.5625</c:v>
                </c:pt>
                <c:pt idx="3127">
                  <c:v>44319.572916666664</c:v>
                </c:pt>
                <c:pt idx="3128">
                  <c:v>44319.583333333336</c:v>
                </c:pt>
                <c:pt idx="3129">
                  <c:v>44319.59375</c:v>
                </c:pt>
                <c:pt idx="3130">
                  <c:v>44319.604166666664</c:v>
                </c:pt>
                <c:pt idx="3131">
                  <c:v>44319.614583333336</c:v>
                </c:pt>
                <c:pt idx="3132">
                  <c:v>44319.625</c:v>
                </c:pt>
                <c:pt idx="3133">
                  <c:v>44319.635416666664</c:v>
                </c:pt>
                <c:pt idx="3134">
                  <c:v>44319.645833333336</c:v>
                </c:pt>
                <c:pt idx="3135">
                  <c:v>44319.65625</c:v>
                </c:pt>
                <c:pt idx="3136">
                  <c:v>44319.666666666664</c:v>
                </c:pt>
                <c:pt idx="3137">
                  <c:v>44319.677083333336</c:v>
                </c:pt>
                <c:pt idx="3138">
                  <c:v>44319.6875</c:v>
                </c:pt>
                <c:pt idx="3139">
                  <c:v>44319.697916666664</c:v>
                </c:pt>
                <c:pt idx="3140">
                  <c:v>44319.708333333336</c:v>
                </c:pt>
                <c:pt idx="3141">
                  <c:v>44319.71875</c:v>
                </c:pt>
                <c:pt idx="3142">
                  <c:v>44319.729166666664</c:v>
                </c:pt>
                <c:pt idx="3143">
                  <c:v>44319.739583333336</c:v>
                </c:pt>
                <c:pt idx="3144">
                  <c:v>44319.75</c:v>
                </c:pt>
                <c:pt idx="3145">
                  <c:v>44319.760416666664</c:v>
                </c:pt>
                <c:pt idx="3146">
                  <c:v>44319.770833333336</c:v>
                </c:pt>
                <c:pt idx="3147">
                  <c:v>44319.78125</c:v>
                </c:pt>
                <c:pt idx="3148">
                  <c:v>44319.791666666664</c:v>
                </c:pt>
                <c:pt idx="3149">
                  <c:v>44319.802083333336</c:v>
                </c:pt>
                <c:pt idx="3150">
                  <c:v>44319.8125</c:v>
                </c:pt>
                <c:pt idx="3151">
                  <c:v>44319.822916666664</c:v>
                </c:pt>
                <c:pt idx="3152">
                  <c:v>44319.833333333336</c:v>
                </c:pt>
                <c:pt idx="3153">
                  <c:v>44319.84375</c:v>
                </c:pt>
                <c:pt idx="3154">
                  <c:v>44319.854166666664</c:v>
                </c:pt>
                <c:pt idx="3155">
                  <c:v>44319.864583333336</c:v>
                </c:pt>
                <c:pt idx="3156">
                  <c:v>44319.875</c:v>
                </c:pt>
                <c:pt idx="3157">
                  <c:v>44319.885416666664</c:v>
                </c:pt>
                <c:pt idx="3158">
                  <c:v>44319.895833333336</c:v>
                </c:pt>
                <c:pt idx="3159">
                  <c:v>44319.90625</c:v>
                </c:pt>
                <c:pt idx="3160">
                  <c:v>44319.916666666664</c:v>
                </c:pt>
                <c:pt idx="3161">
                  <c:v>44319.927083333336</c:v>
                </c:pt>
                <c:pt idx="3162">
                  <c:v>44319.9375</c:v>
                </c:pt>
                <c:pt idx="3163">
                  <c:v>44319.947916666664</c:v>
                </c:pt>
                <c:pt idx="3164">
                  <c:v>44319.958333333336</c:v>
                </c:pt>
                <c:pt idx="3165">
                  <c:v>44319.96875</c:v>
                </c:pt>
                <c:pt idx="3166">
                  <c:v>44319.979166666664</c:v>
                </c:pt>
                <c:pt idx="3167">
                  <c:v>44319.989583333336</c:v>
                </c:pt>
                <c:pt idx="3168">
                  <c:v>44320</c:v>
                </c:pt>
                <c:pt idx="3169">
                  <c:v>44320.010416666664</c:v>
                </c:pt>
                <c:pt idx="3170">
                  <c:v>44320.020833333336</c:v>
                </c:pt>
                <c:pt idx="3171">
                  <c:v>44320.03125</c:v>
                </c:pt>
                <c:pt idx="3172">
                  <c:v>44320.041666666664</c:v>
                </c:pt>
                <c:pt idx="3173">
                  <c:v>44320.052083333336</c:v>
                </c:pt>
                <c:pt idx="3174">
                  <c:v>44320.0625</c:v>
                </c:pt>
                <c:pt idx="3175">
                  <c:v>44320.072916666664</c:v>
                </c:pt>
                <c:pt idx="3176">
                  <c:v>44320.083333333336</c:v>
                </c:pt>
                <c:pt idx="3177">
                  <c:v>44320.09375</c:v>
                </c:pt>
                <c:pt idx="3178">
                  <c:v>44320.104166666664</c:v>
                </c:pt>
                <c:pt idx="3179">
                  <c:v>44320.114583333336</c:v>
                </c:pt>
                <c:pt idx="3180">
                  <c:v>44320.125</c:v>
                </c:pt>
                <c:pt idx="3181">
                  <c:v>44320.135416666664</c:v>
                </c:pt>
                <c:pt idx="3182">
                  <c:v>44320.145833333336</c:v>
                </c:pt>
                <c:pt idx="3183">
                  <c:v>44320.15625</c:v>
                </c:pt>
                <c:pt idx="3184">
                  <c:v>44320.166666666664</c:v>
                </c:pt>
                <c:pt idx="3185">
                  <c:v>44320.177083333336</c:v>
                </c:pt>
                <c:pt idx="3186">
                  <c:v>44320.1875</c:v>
                </c:pt>
                <c:pt idx="3187">
                  <c:v>44320.197916666664</c:v>
                </c:pt>
                <c:pt idx="3188">
                  <c:v>44320.208333333336</c:v>
                </c:pt>
                <c:pt idx="3189">
                  <c:v>44320.21875</c:v>
                </c:pt>
                <c:pt idx="3190">
                  <c:v>44320.229166666664</c:v>
                </c:pt>
                <c:pt idx="3191">
                  <c:v>44320.239583333336</c:v>
                </c:pt>
                <c:pt idx="3192">
                  <c:v>44320.25</c:v>
                </c:pt>
                <c:pt idx="3193">
                  <c:v>44320.260416666664</c:v>
                </c:pt>
                <c:pt idx="3194">
                  <c:v>44320.270833333336</c:v>
                </c:pt>
                <c:pt idx="3195">
                  <c:v>44320.28125</c:v>
                </c:pt>
                <c:pt idx="3196">
                  <c:v>44320.291666666664</c:v>
                </c:pt>
                <c:pt idx="3197">
                  <c:v>44320.302083333336</c:v>
                </c:pt>
                <c:pt idx="3198">
                  <c:v>44320.3125</c:v>
                </c:pt>
                <c:pt idx="3199">
                  <c:v>44320.322916666664</c:v>
                </c:pt>
                <c:pt idx="3200">
                  <c:v>44320.333333333336</c:v>
                </c:pt>
                <c:pt idx="3201">
                  <c:v>44320.34375</c:v>
                </c:pt>
                <c:pt idx="3202">
                  <c:v>44320.354166666664</c:v>
                </c:pt>
                <c:pt idx="3203">
                  <c:v>44320.364583333336</c:v>
                </c:pt>
                <c:pt idx="3204">
                  <c:v>44320.375</c:v>
                </c:pt>
                <c:pt idx="3205">
                  <c:v>44320.385416666664</c:v>
                </c:pt>
                <c:pt idx="3206">
                  <c:v>44320.395833333336</c:v>
                </c:pt>
                <c:pt idx="3207">
                  <c:v>44320.40625</c:v>
                </c:pt>
                <c:pt idx="3208">
                  <c:v>44320.416666666664</c:v>
                </c:pt>
                <c:pt idx="3209">
                  <c:v>44320.427083333336</c:v>
                </c:pt>
                <c:pt idx="3210">
                  <c:v>44320.4375</c:v>
                </c:pt>
                <c:pt idx="3211">
                  <c:v>44320.447916666664</c:v>
                </c:pt>
                <c:pt idx="3212">
                  <c:v>44320.458333333336</c:v>
                </c:pt>
                <c:pt idx="3213">
                  <c:v>44320.46875</c:v>
                </c:pt>
                <c:pt idx="3214">
                  <c:v>44320.479166666664</c:v>
                </c:pt>
                <c:pt idx="3215">
                  <c:v>44320.489583333336</c:v>
                </c:pt>
                <c:pt idx="3216">
                  <c:v>44320.5</c:v>
                </c:pt>
                <c:pt idx="3217">
                  <c:v>44320.510416666664</c:v>
                </c:pt>
                <c:pt idx="3218">
                  <c:v>44320.520833333336</c:v>
                </c:pt>
                <c:pt idx="3219">
                  <c:v>44320.53125</c:v>
                </c:pt>
                <c:pt idx="3220">
                  <c:v>44320.541666666664</c:v>
                </c:pt>
                <c:pt idx="3221">
                  <c:v>44320.552083333336</c:v>
                </c:pt>
                <c:pt idx="3222">
                  <c:v>44320.5625</c:v>
                </c:pt>
                <c:pt idx="3223">
                  <c:v>44320.572916666664</c:v>
                </c:pt>
                <c:pt idx="3224">
                  <c:v>44320.583333333336</c:v>
                </c:pt>
                <c:pt idx="3225">
                  <c:v>44320.59375</c:v>
                </c:pt>
                <c:pt idx="3226">
                  <c:v>44320.604166666664</c:v>
                </c:pt>
                <c:pt idx="3227">
                  <c:v>44320.614583333336</c:v>
                </c:pt>
                <c:pt idx="3228">
                  <c:v>44320.625</c:v>
                </c:pt>
                <c:pt idx="3229">
                  <c:v>44320.635416666664</c:v>
                </c:pt>
                <c:pt idx="3230">
                  <c:v>44320.645833333336</c:v>
                </c:pt>
                <c:pt idx="3231">
                  <c:v>44320.65625</c:v>
                </c:pt>
                <c:pt idx="3232">
                  <c:v>44320.666666666664</c:v>
                </c:pt>
                <c:pt idx="3233">
                  <c:v>44320.677083333336</c:v>
                </c:pt>
                <c:pt idx="3234">
                  <c:v>44320.6875</c:v>
                </c:pt>
                <c:pt idx="3235">
                  <c:v>44320.697916666664</c:v>
                </c:pt>
                <c:pt idx="3236">
                  <c:v>44320.708333333336</c:v>
                </c:pt>
                <c:pt idx="3237">
                  <c:v>44320.71875</c:v>
                </c:pt>
                <c:pt idx="3238">
                  <c:v>44320.729166666664</c:v>
                </c:pt>
                <c:pt idx="3239">
                  <c:v>44320.739583333336</c:v>
                </c:pt>
                <c:pt idx="3240">
                  <c:v>44320.75</c:v>
                </c:pt>
                <c:pt idx="3241">
                  <c:v>44320.760416666664</c:v>
                </c:pt>
                <c:pt idx="3242">
                  <c:v>44320.770833333336</c:v>
                </c:pt>
                <c:pt idx="3243">
                  <c:v>44320.78125</c:v>
                </c:pt>
                <c:pt idx="3244">
                  <c:v>44320.791666666664</c:v>
                </c:pt>
                <c:pt idx="3245">
                  <c:v>44320.802083333336</c:v>
                </c:pt>
                <c:pt idx="3246">
                  <c:v>44320.8125</c:v>
                </c:pt>
                <c:pt idx="3247">
                  <c:v>44320.822916666664</c:v>
                </c:pt>
                <c:pt idx="3248">
                  <c:v>44320.833333333336</c:v>
                </c:pt>
                <c:pt idx="3249">
                  <c:v>44320.84375</c:v>
                </c:pt>
                <c:pt idx="3250">
                  <c:v>44320.854166666664</c:v>
                </c:pt>
                <c:pt idx="3251">
                  <c:v>44320.864583333336</c:v>
                </c:pt>
                <c:pt idx="3252">
                  <c:v>44320.875</c:v>
                </c:pt>
                <c:pt idx="3253">
                  <c:v>44320.885416666664</c:v>
                </c:pt>
                <c:pt idx="3254">
                  <c:v>44320.895833333336</c:v>
                </c:pt>
                <c:pt idx="3255">
                  <c:v>44320.90625</c:v>
                </c:pt>
                <c:pt idx="3256">
                  <c:v>44320.916666666664</c:v>
                </c:pt>
                <c:pt idx="3257">
                  <c:v>44320.927083333336</c:v>
                </c:pt>
                <c:pt idx="3258">
                  <c:v>44320.9375</c:v>
                </c:pt>
                <c:pt idx="3259">
                  <c:v>44320.947916666664</c:v>
                </c:pt>
                <c:pt idx="3260">
                  <c:v>44320.958333333336</c:v>
                </c:pt>
                <c:pt idx="3261">
                  <c:v>44320.96875</c:v>
                </c:pt>
                <c:pt idx="3262">
                  <c:v>44320.979166666664</c:v>
                </c:pt>
                <c:pt idx="3263">
                  <c:v>44320.989583333336</c:v>
                </c:pt>
                <c:pt idx="3264">
                  <c:v>44321</c:v>
                </c:pt>
                <c:pt idx="3265">
                  <c:v>44321.010416666664</c:v>
                </c:pt>
                <c:pt idx="3266">
                  <c:v>44321.020833333336</c:v>
                </c:pt>
                <c:pt idx="3267">
                  <c:v>44321.03125</c:v>
                </c:pt>
                <c:pt idx="3268">
                  <c:v>44321.041666666664</c:v>
                </c:pt>
                <c:pt idx="3269">
                  <c:v>44321.052083333336</c:v>
                </c:pt>
                <c:pt idx="3270">
                  <c:v>44321.0625</c:v>
                </c:pt>
                <c:pt idx="3271">
                  <c:v>44321.072916666664</c:v>
                </c:pt>
                <c:pt idx="3272">
                  <c:v>44321.083333333336</c:v>
                </c:pt>
                <c:pt idx="3273">
                  <c:v>44321.09375</c:v>
                </c:pt>
                <c:pt idx="3274">
                  <c:v>44321.104166666664</c:v>
                </c:pt>
                <c:pt idx="3275">
                  <c:v>44321.114583333336</c:v>
                </c:pt>
                <c:pt idx="3276">
                  <c:v>44321.125</c:v>
                </c:pt>
                <c:pt idx="3277">
                  <c:v>44321.135416666664</c:v>
                </c:pt>
                <c:pt idx="3278">
                  <c:v>44321.145833333336</c:v>
                </c:pt>
                <c:pt idx="3279">
                  <c:v>44321.15625</c:v>
                </c:pt>
                <c:pt idx="3280">
                  <c:v>44321.166666666664</c:v>
                </c:pt>
                <c:pt idx="3281">
                  <c:v>44321.177083333336</c:v>
                </c:pt>
                <c:pt idx="3282">
                  <c:v>44321.1875</c:v>
                </c:pt>
                <c:pt idx="3283">
                  <c:v>44321.197916666664</c:v>
                </c:pt>
                <c:pt idx="3284">
                  <c:v>44321.208333333336</c:v>
                </c:pt>
                <c:pt idx="3285">
                  <c:v>44321.21875</c:v>
                </c:pt>
                <c:pt idx="3286">
                  <c:v>44321.229166666664</c:v>
                </c:pt>
                <c:pt idx="3287">
                  <c:v>44321.239583333336</c:v>
                </c:pt>
                <c:pt idx="3288">
                  <c:v>44321.25</c:v>
                </c:pt>
                <c:pt idx="3289">
                  <c:v>44321.260416666664</c:v>
                </c:pt>
                <c:pt idx="3290">
                  <c:v>44321.270833333336</c:v>
                </c:pt>
                <c:pt idx="3291">
                  <c:v>44321.28125</c:v>
                </c:pt>
                <c:pt idx="3292">
                  <c:v>44321.291666666664</c:v>
                </c:pt>
                <c:pt idx="3293">
                  <c:v>44321.302083333336</c:v>
                </c:pt>
                <c:pt idx="3294">
                  <c:v>44321.3125</c:v>
                </c:pt>
                <c:pt idx="3295">
                  <c:v>44321.322916666664</c:v>
                </c:pt>
                <c:pt idx="3296">
                  <c:v>44321.333333333336</c:v>
                </c:pt>
                <c:pt idx="3297">
                  <c:v>44321.34375</c:v>
                </c:pt>
                <c:pt idx="3298">
                  <c:v>44321.354166666664</c:v>
                </c:pt>
                <c:pt idx="3299">
                  <c:v>44321.364583333336</c:v>
                </c:pt>
                <c:pt idx="3300">
                  <c:v>44321.375</c:v>
                </c:pt>
                <c:pt idx="3301">
                  <c:v>44321.385416666664</c:v>
                </c:pt>
                <c:pt idx="3302">
                  <c:v>44321.395833333336</c:v>
                </c:pt>
                <c:pt idx="3303">
                  <c:v>44321.40625</c:v>
                </c:pt>
                <c:pt idx="3304">
                  <c:v>44321.416666666664</c:v>
                </c:pt>
                <c:pt idx="3305">
                  <c:v>44321.427083333336</c:v>
                </c:pt>
                <c:pt idx="3306">
                  <c:v>44321.4375</c:v>
                </c:pt>
                <c:pt idx="3307">
                  <c:v>44321.447916666664</c:v>
                </c:pt>
                <c:pt idx="3308">
                  <c:v>44321.458333333336</c:v>
                </c:pt>
                <c:pt idx="3309">
                  <c:v>44321.46875</c:v>
                </c:pt>
                <c:pt idx="3310">
                  <c:v>44321.479166666664</c:v>
                </c:pt>
                <c:pt idx="3311">
                  <c:v>44321.489583333336</c:v>
                </c:pt>
                <c:pt idx="3312">
                  <c:v>44321.5</c:v>
                </c:pt>
                <c:pt idx="3313">
                  <c:v>44321.510416666664</c:v>
                </c:pt>
                <c:pt idx="3314">
                  <c:v>44321.520833333336</c:v>
                </c:pt>
                <c:pt idx="3315">
                  <c:v>44321.53125</c:v>
                </c:pt>
                <c:pt idx="3316">
                  <c:v>44321.541666666664</c:v>
                </c:pt>
                <c:pt idx="3317">
                  <c:v>44321.552083333336</c:v>
                </c:pt>
                <c:pt idx="3318">
                  <c:v>44321.5625</c:v>
                </c:pt>
                <c:pt idx="3319">
                  <c:v>44321.572916666664</c:v>
                </c:pt>
                <c:pt idx="3320">
                  <c:v>44321.583333333336</c:v>
                </c:pt>
                <c:pt idx="3321">
                  <c:v>44321.59375</c:v>
                </c:pt>
                <c:pt idx="3322">
                  <c:v>44321.604166666664</c:v>
                </c:pt>
                <c:pt idx="3323">
                  <c:v>44321.614583333336</c:v>
                </c:pt>
                <c:pt idx="3324">
                  <c:v>44321.625</c:v>
                </c:pt>
                <c:pt idx="3325">
                  <c:v>44321.635416666664</c:v>
                </c:pt>
                <c:pt idx="3326">
                  <c:v>44321.645833333336</c:v>
                </c:pt>
                <c:pt idx="3327">
                  <c:v>44321.65625</c:v>
                </c:pt>
                <c:pt idx="3328">
                  <c:v>44321.666666666664</c:v>
                </c:pt>
                <c:pt idx="3329">
                  <c:v>44321.677083333336</c:v>
                </c:pt>
                <c:pt idx="3330">
                  <c:v>44321.6875</c:v>
                </c:pt>
                <c:pt idx="3331">
                  <c:v>44321.697916666664</c:v>
                </c:pt>
                <c:pt idx="3332">
                  <c:v>44321.708333333336</c:v>
                </c:pt>
                <c:pt idx="3333">
                  <c:v>44321.71875</c:v>
                </c:pt>
                <c:pt idx="3334">
                  <c:v>44321.729166666664</c:v>
                </c:pt>
                <c:pt idx="3335">
                  <c:v>44321.739583333336</c:v>
                </c:pt>
                <c:pt idx="3336">
                  <c:v>44321.75</c:v>
                </c:pt>
                <c:pt idx="3337">
                  <c:v>44321.760416666664</c:v>
                </c:pt>
                <c:pt idx="3338">
                  <c:v>44321.770833333336</c:v>
                </c:pt>
                <c:pt idx="3339">
                  <c:v>44321.78125</c:v>
                </c:pt>
                <c:pt idx="3340">
                  <c:v>44321.791666666664</c:v>
                </c:pt>
                <c:pt idx="3341">
                  <c:v>44321.802083333336</c:v>
                </c:pt>
                <c:pt idx="3342">
                  <c:v>44321.8125</c:v>
                </c:pt>
                <c:pt idx="3343">
                  <c:v>44321.822916666664</c:v>
                </c:pt>
                <c:pt idx="3344">
                  <c:v>44321.833333333336</c:v>
                </c:pt>
                <c:pt idx="3345">
                  <c:v>44321.84375</c:v>
                </c:pt>
                <c:pt idx="3346">
                  <c:v>44321.854166666664</c:v>
                </c:pt>
                <c:pt idx="3347">
                  <c:v>44321.864583333336</c:v>
                </c:pt>
                <c:pt idx="3348">
                  <c:v>44321.875</c:v>
                </c:pt>
                <c:pt idx="3349">
                  <c:v>44321.885416666664</c:v>
                </c:pt>
                <c:pt idx="3350">
                  <c:v>44321.895833333336</c:v>
                </c:pt>
                <c:pt idx="3351">
                  <c:v>44321.90625</c:v>
                </c:pt>
                <c:pt idx="3352">
                  <c:v>44321.916666666664</c:v>
                </c:pt>
                <c:pt idx="3353">
                  <c:v>44321.927083333336</c:v>
                </c:pt>
                <c:pt idx="3354">
                  <c:v>44321.9375</c:v>
                </c:pt>
                <c:pt idx="3355">
                  <c:v>44321.947916666664</c:v>
                </c:pt>
                <c:pt idx="3356">
                  <c:v>44321.958333333336</c:v>
                </c:pt>
                <c:pt idx="3357">
                  <c:v>44321.96875</c:v>
                </c:pt>
                <c:pt idx="3358">
                  <c:v>44321.979166666664</c:v>
                </c:pt>
                <c:pt idx="3359">
                  <c:v>44321.989583333336</c:v>
                </c:pt>
                <c:pt idx="3360">
                  <c:v>44322</c:v>
                </c:pt>
                <c:pt idx="3361">
                  <c:v>44322.010416666664</c:v>
                </c:pt>
                <c:pt idx="3362">
                  <c:v>44322.020833333336</c:v>
                </c:pt>
                <c:pt idx="3363">
                  <c:v>44322.03125</c:v>
                </c:pt>
                <c:pt idx="3364">
                  <c:v>44322.041666666664</c:v>
                </c:pt>
                <c:pt idx="3365">
                  <c:v>44322.052083333336</c:v>
                </c:pt>
                <c:pt idx="3366">
                  <c:v>44322.0625</c:v>
                </c:pt>
                <c:pt idx="3367">
                  <c:v>44322.072916666664</c:v>
                </c:pt>
                <c:pt idx="3368">
                  <c:v>44322.083333333336</c:v>
                </c:pt>
                <c:pt idx="3369">
                  <c:v>44322.09375</c:v>
                </c:pt>
                <c:pt idx="3370">
                  <c:v>44322.104166666664</c:v>
                </c:pt>
                <c:pt idx="3371">
                  <c:v>44322.114583333336</c:v>
                </c:pt>
                <c:pt idx="3372">
                  <c:v>44322.125</c:v>
                </c:pt>
                <c:pt idx="3373">
                  <c:v>44322.135416666664</c:v>
                </c:pt>
                <c:pt idx="3374">
                  <c:v>44322.145833333336</c:v>
                </c:pt>
                <c:pt idx="3375">
                  <c:v>44322.15625</c:v>
                </c:pt>
                <c:pt idx="3376">
                  <c:v>44322.166666666664</c:v>
                </c:pt>
                <c:pt idx="3377">
                  <c:v>44322.177083333336</c:v>
                </c:pt>
                <c:pt idx="3378">
                  <c:v>44322.1875</c:v>
                </c:pt>
                <c:pt idx="3379">
                  <c:v>44322.197916666664</c:v>
                </c:pt>
                <c:pt idx="3380">
                  <c:v>44322.208333333336</c:v>
                </c:pt>
                <c:pt idx="3381">
                  <c:v>44322.21875</c:v>
                </c:pt>
                <c:pt idx="3382">
                  <c:v>44322.229166666664</c:v>
                </c:pt>
                <c:pt idx="3383">
                  <c:v>44322.239583333336</c:v>
                </c:pt>
                <c:pt idx="3384">
                  <c:v>44322.25</c:v>
                </c:pt>
                <c:pt idx="3385">
                  <c:v>44322.260416666664</c:v>
                </c:pt>
                <c:pt idx="3386">
                  <c:v>44322.270833333336</c:v>
                </c:pt>
                <c:pt idx="3387">
                  <c:v>44322.28125</c:v>
                </c:pt>
                <c:pt idx="3388">
                  <c:v>44322.291666666664</c:v>
                </c:pt>
                <c:pt idx="3389">
                  <c:v>44322.302083333336</c:v>
                </c:pt>
                <c:pt idx="3390">
                  <c:v>44322.3125</c:v>
                </c:pt>
                <c:pt idx="3391">
                  <c:v>44322.322916666664</c:v>
                </c:pt>
                <c:pt idx="3392">
                  <c:v>44322.333333333336</c:v>
                </c:pt>
                <c:pt idx="3393">
                  <c:v>44322.34375</c:v>
                </c:pt>
                <c:pt idx="3394">
                  <c:v>44322.354166666664</c:v>
                </c:pt>
                <c:pt idx="3395">
                  <c:v>44322.364583333336</c:v>
                </c:pt>
                <c:pt idx="3396">
                  <c:v>44322.375</c:v>
                </c:pt>
                <c:pt idx="3397">
                  <c:v>44322.385416666664</c:v>
                </c:pt>
                <c:pt idx="3398">
                  <c:v>44322.395833333336</c:v>
                </c:pt>
                <c:pt idx="3399">
                  <c:v>44322.40625</c:v>
                </c:pt>
                <c:pt idx="3400">
                  <c:v>44322.416666666664</c:v>
                </c:pt>
                <c:pt idx="3401">
                  <c:v>44322.427083333336</c:v>
                </c:pt>
                <c:pt idx="3402">
                  <c:v>44322.4375</c:v>
                </c:pt>
                <c:pt idx="3403">
                  <c:v>44322.447916666664</c:v>
                </c:pt>
                <c:pt idx="3404">
                  <c:v>44322.458333333336</c:v>
                </c:pt>
                <c:pt idx="3405">
                  <c:v>44322.46875</c:v>
                </c:pt>
                <c:pt idx="3406">
                  <c:v>44322.479166666664</c:v>
                </c:pt>
                <c:pt idx="3407">
                  <c:v>44322.489583333336</c:v>
                </c:pt>
                <c:pt idx="3408">
                  <c:v>44322.5</c:v>
                </c:pt>
                <c:pt idx="3409">
                  <c:v>44322.510416666664</c:v>
                </c:pt>
                <c:pt idx="3410">
                  <c:v>44322.520833333336</c:v>
                </c:pt>
                <c:pt idx="3411">
                  <c:v>44322.53125</c:v>
                </c:pt>
                <c:pt idx="3412">
                  <c:v>44322.541666666664</c:v>
                </c:pt>
                <c:pt idx="3413">
                  <c:v>44322.552083333336</c:v>
                </c:pt>
                <c:pt idx="3414">
                  <c:v>44322.5625</c:v>
                </c:pt>
                <c:pt idx="3415">
                  <c:v>44322.572916666664</c:v>
                </c:pt>
                <c:pt idx="3416">
                  <c:v>44322.583333333336</c:v>
                </c:pt>
                <c:pt idx="3417">
                  <c:v>44322.59375</c:v>
                </c:pt>
                <c:pt idx="3418">
                  <c:v>44322.604166666664</c:v>
                </c:pt>
                <c:pt idx="3419">
                  <c:v>44322.614583333336</c:v>
                </c:pt>
                <c:pt idx="3420">
                  <c:v>44322.625</c:v>
                </c:pt>
                <c:pt idx="3421">
                  <c:v>44322.635416666664</c:v>
                </c:pt>
                <c:pt idx="3422">
                  <c:v>44322.645833333336</c:v>
                </c:pt>
                <c:pt idx="3423">
                  <c:v>44322.65625</c:v>
                </c:pt>
                <c:pt idx="3424">
                  <c:v>44322.666666666664</c:v>
                </c:pt>
                <c:pt idx="3425">
                  <c:v>44322.677083333336</c:v>
                </c:pt>
                <c:pt idx="3426">
                  <c:v>44322.6875</c:v>
                </c:pt>
                <c:pt idx="3427">
                  <c:v>44322.697916666664</c:v>
                </c:pt>
                <c:pt idx="3428">
                  <c:v>44322.708333333336</c:v>
                </c:pt>
                <c:pt idx="3429">
                  <c:v>44322.71875</c:v>
                </c:pt>
                <c:pt idx="3430">
                  <c:v>44322.729166666664</c:v>
                </c:pt>
                <c:pt idx="3431">
                  <c:v>44322.739583333336</c:v>
                </c:pt>
                <c:pt idx="3432">
                  <c:v>44322.75</c:v>
                </c:pt>
                <c:pt idx="3433">
                  <c:v>44322.760416666664</c:v>
                </c:pt>
                <c:pt idx="3434">
                  <c:v>44322.770833333336</c:v>
                </c:pt>
                <c:pt idx="3435">
                  <c:v>44322.78125</c:v>
                </c:pt>
                <c:pt idx="3436">
                  <c:v>44322.791666666664</c:v>
                </c:pt>
                <c:pt idx="3437">
                  <c:v>44322.802083333336</c:v>
                </c:pt>
                <c:pt idx="3438">
                  <c:v>44322.8125</c:v>
                </c:pt>
                <c:pt idx="3439">
                  <c:v>44322.822916666664</c:v>
                </c:pt>
                <c:pt idx="3440">
                  <c:v>44322.833333333336</c:v>
                </c:pt>
                <c:pt idx="3441">
                  <c:v>44322.84375</c:v>
                </c:pt>
                <c:pt idx="3442">
                  <c:v>44322.854166666664</c:v>
                </c:pt>
                <c:pt idx="3443">
                  <c:v>44322.864583333336</c:v>
                </c:pt>
                <c:pt idx="3444">
                  <c:v>44322.875</c:v>
                </c:pt>
                <c:pt idx="3445">
                  <c:v>44322.885416666664</c:v>
                </c:pt>
                <c:pt idx="3446">
                  <c:v>44322.895833333336</c:v>
                </c:pt>
                <c:pt idx="3447">
                  <c:v>44322.90625</c:v>
                </c:pt>
                <c:pt idx="3448">
                  <c:v>44322.916666666664</c:v>
                </c:pt>
                <c:pt idx="3449">
                  <c:v>44322.927083333336</c:v>
                </c:pt>
                <c:pt idx="3450">
                  <c:v>44322.9375</c:v>
                </c:pt>
                <c:pt idx="3451">
                  <c:v>44322.947916666664</c:v>
                </c:pt>
                <c:pt idx="3452">
                  <c:v>44322.958333333336</c:v>
                </c:pt>
                <c:pt idx="3453">
                  <c:v>44322.96875</c:v>
                </c:pt>
                <c:pt idx="3454">
                  <c:v>44322.979166666664</c:v>
                </c:pt>
                <c:pt idx="3455">
                  <c:v>44322.989583333336</c:v>
                </c:pt>
                <c:pt idx="3456">
                  <c:v>44323</c:v>
                </c:pt>
                <c:pt idx="3457">
                  <c:v>44323.010416666664</c:v>
                </c:pt>
                <c:pt idx="3458">
                  <c:v>44323.020833333336</c:v>
                </c:pt>
                <c:pt idx="3459">
                  <c:v>44323.03125</c:v>
                </c:pt>
                <c:pt idx="3460">
                  <c:v>44323.041666666664</c:v>
                </c:pt>
                <c:pt idx="3461">
                  <c:v>44323.052083333336</c:v>
                </c:pt>
                <c:pt idx="3462">
                  <c:v>44323.0625</c:v>
                </c:pt>
                <c:pt idx="3463">
                  <c:v>44323.072916666664</c:v>
                </c:pt>
                <c:pt idx="3464">
                  <c:v>44323.083333333336</c:v>
                </c:pt>
                <c:pt idx="3465">
                  <c:v>44323.09375</c:v>
                </c:pt>
                <c:pt idx="3466">
                  <c:v>44323.104166666664</c:v>
                </c:pt>
                <c:pt idx="3467">
                  <c:v>44323.114583333336</c:v>
                </c:pt>
                <c:pt idx="3468">
                  <c:v>44323.125</c:v>
                </c:pt>
                <c:pt idx="3469">
                  <c:v>44323.135416666664</c:v>
                </c:pt>
                <c:pt idx="3470">
                  <c:v>44323.145833333336</c:v>
                </c:pt>
                <c:pt idx="3471">
                  <c:v>44323.15625</c:v>
                </c:pt>
                <c:pt idx="3472">
                  <c:v>44323.166666666664</c:v>
                </c:pt>
                <c:pt idx="3473">
                  <c:v>44323.177083333336</c:v>
                </c:pt>
                <c:pt idx="3474">
                  <c:v>44323.1875</c:v>
                </c:pt>
                <c:pt idx="3475">
                  <c:v>44323.197916666664</c:v>
                </c:pt>
                <c:pt idx="3476">
                  <c:v>44323.208333333336</c:v>
                </c:pt>
                <c:pt idx="3477">
                  <c:v>44323.21875</c:v>
                </c:pt>
                <c:pt idx="3478">
                  <c:v>44323.229166666664</c:v>
                </c:pt>
                <c:pt idx="3479">
                  <c:v>44323.239583333336</c:v>
                </c:pt>
                <c:pt idx="3480">
                  <c:v>44323.25</c:v>
                </c:pt>
                <c:pt idx="3481">
                  <c:v>44323.260416666664</c:v>
                </c:pt>
                <c:pt idx="3482">
                  <c:v>44323.270833333336</c:v>
                </c:pt>
                <c:pt idx="3483">
                  <c:v>44323.28125</c:v>
                </c:pt>
                <c:pt idx="3484">
                  <c:v>44323.291666666664</c:v>
                </c:pt>
                <c:pt idx="3485">
                  <c:v>44323.302083333336</c:v>
                </c:pt>
                <c:pt idx="3486">
                  <c:v>44323.3125</c:v>
                </c:pt>
                <c:pt idx="3487">
                  <c:v>44323.322916666664</c:v>
                </c:pt>
                <c:pt idx="3488">
                  <c:v>44323.333333333336</c:v>
                </c:pt>
                <c:pt idx="3489">
                  <c:v>44323.34375</c:v>
                </c:pt>
                <c:pt idx="3490">
                  <c:v>44323.354166666664</c:v>
                </c:pt>
                <c:pt idx="3491">
                  <c:v>44323.364583333336</c:v>
                </c:pt>
                <c:pt idx="3492">
                  <c:v>44323.375</c:v>
                </c:pt>
                <c:pt idx="3493">
                  <c:v>44323.385416666664</c:v>
                </c:pt>
                <c:pt idx="3494">
                  <c:v>44323.395833333336</c:v>
                </c:pt>
                <c:pt idx="3495">
                  <c:v>44323.40625</c:v>
                </c:pt>
                <c:pt idx="3496">
                  <c:v>44323.416666666664</c:v>
                </c:pt>
                <c:pt idx="3497">
                  <c:v>44323.427083333336</c:v>
                </c:pt>
                <c:pt idx="3498">
                  <c:v>44323.4375</c:v>
                </c:pt>
                <c:pt idx="3499">
                  <c:v>44323.447916666664</c:v>
                </c:pt>
                <c:pt idx="3500">
                  <c:v>44323.458333333336</c:v>
                </c:pt>
                <c:pt idx="3501">
                  <c:v>44323.46875</c:v>
                </c:pt>
                <c:pt idx="3502">
                  <c:v>44323.479166666664</c:v>
                </c:pt>
                <c:pt idx="3503">
                  <c:v>44323.489583333336</c:v>
                </c:pt>
                <c:pt idx="3504">
                  <c:v>44323.5</c:v>
                </c:pt>
                <c:pt idx="3505">
                  <c:v>44323.510416666664</c:v>
                </c:pt>
                <c:pt idx="3506">
                  <c:v>44323.520833333336</c:v>
                </c:pt>
                <c:pt idx="3507">
                  <c:v>44323.53125</c:v>
                </c:pt>
                <c:pt idx="3508">
                  <c:v>44323.541666666664</c:v>
                </c:pt>
                <c:pt idx="3509">
                  <c:v>44323.552083333336</c:v>
                </c:pt>
                <c:pt idx="3510">
                  <c:v>44323.5625</c:v>
                </c:pt>
                <c:pt idx="3511">
                  <c:v>44323.572916666664</c:v>
                </c:pt>
                <c:pt idx="3512">
                  <c:v>44323.583333333336</c:v>
                </c:pt>
                <c:pt idx="3513">
                  <c:v>44323.59375</c:v>
                </c:pt>
                <c:pt idx="3514">
                  <c:v>44323.604166666664</c:v>
                </c:pt>
                <c:pt idx="3515">
                  <c:v>44323.614583333336</c:v>
                </c:pt>
                <c:pt idx="3516">
                  <c:v>44323.625</c:v>
                </c:pt>
                <c:pt idx="3517">
                  <c:v>44323.635416666664</c:v>
                </c:pt>
                <c:pt idx="3518">
                  <c:v>44323.645833333336</c:v>
                </c:pt>
                <c:pt idx="3519">
                  <c:v>44323.65625</c:v>
                </c:pt>
                <c:pt idx="3520">
                  <c:v>44323.666666666664</c:v>
                </c:pt>
                <c:pt idx="3521">
                  <c:v>44323.677083333336</c:v>
                </c:pt>
                <c:pt idx="3522">
                  <c:v>44323.6875</c:v>
                </c:pt>
                <c:pt idx="3523">
                  <c:v>44323.697916666664</c:v>
                </c:pt>
                <c:pt idx="3524">
                  <c:v>44323.708333333336</c:v>
                </c:pt>
                <c:pt idx="3525">
                  <c:v>44323.71875</c:v>
                </c:pt>
                <c:pt idx="3526">
                  <c:v>44323.729166666664</c:v>
                </c:pt>
                <c:pt idx="3527">
                  <c:v>44323.739583333336</c:v>
                </c:pt>
                <c:pt idx="3528">
                  <c:v>44323.75</c:v>
                </c:pt>
                <c:pt idx="3529">
                  <c:v>44323.760416666664</c:v>
                </c:pt>
                <c:pt idx="3530">
                  <c:v>44323.770833333336</c:v>
                </c:pt>
                <c:pt idx="3531">
                  <c:v>44323.78125</c:v>
                </c:pt>
                <c:pt idx="3532">
                  <c:v>44323.791666666664</c:v>
                </c:pt>
                <c:pt idx="3533">
                  <c:v>44323.802083333336</c:v>
                </c:pt>
                <c:pt idx="3534">
                  <c:v>44323.8125</c:v>
                </c:pt>
                <c:pt idx="3535">
                  <c:v>44323.822916666664</c:v>
                </c:pt>
                <c:pt idx="3536">
                  <c:v>44323.833333333336</c:v>
                </c:pt>
                <c:pt idx="3537">
                  <c:v>44323.84375</c:v>
                </c:pt>
                <c:pt idx="3538">
                  <c:v>44323.854166666664</c:v>
                </c:pt>
                <c:pt idx="3539">
                  <c:v>44323.864583333336</c:v>
                </c:pt>
                <c:pt idx="3540">
                  <c:v>44323.875</c:v>
                </c:pt>
                <c:pt idx="3541">
                  <c:v>44323.885416666664</c:v>
                </c:pt>
                <c:pt idx="3542">
                  <c:v>44323.895833333336</c:v>
                </c:pt>
                <c:pt idx="3543">
                  <c:v>44323.90625</c:v>
                </c:pt>
                <c:pt idx="3544">
                  <c:v>44323.916666666664</c:v>
                </c:pt>
                <c:pt idx="3545">
                  <c:v>44323.927083333336</c:v>
                </c:pt>
                <c:pt idx="3546">
                  <c:v>44323.9375</c:v>
                </c:pt>
                <c:pt idx="3547">
                  <c:v>44323.947916666664</c:v>
                </c:pt>
                <c:pt idx="3548">
                  <c:v>44323.958333333336</c:v>
                </c:pt>
                <c:pt idx="3549">
                  <c:v>44323.96875</c:v>
                </c:pt>
                <c:pt idx="3550">
                  <c:v>44323.979166666664</c:v>
                </c:pt>
                <c:pt idx="3551">
                  <c:v>44323.989583333336</c:v>
                </c:pt>
                <c:pt idx="3552">
                  <c:v>44324</c:v>
                </c:pt>
                <c:pt idx="3553">
                  <c:v>44324.010416666664</c:v>
                </c:pt>
                <c:pt idx="3554">
                  <c:v>44324.020833333336</c:v>
                </c:pt>
                <c:pt idx="3555">
                  <c:v>44324.03125</c:v>
                </c:pt>
                <c:pt idx="3556">
                  <c:v>44324.041666666664</c:v>
                </c:pt>
                <c:pt idx="3557">
                  <c:v>44324.052083333336</c:v>
                </c:pt>
                <c:pt idx="3558">
                  <c:v>44324.0625</c:v>
                </c:pt>
                <c:pt idx="3559">
                  <c:v>44324.072916666664</c:v>
                </c:pt>
                <c:pt idx="3560">
                  <c:v>44324.083333333336</c:v>
                </c:pt>
                <c:pt idx="3561">
                  <c:v>44324.09375</c:v>
                </c:pt>
                <c:pt idx="3562">
                  <c:v>44324.104166666664</c:v>
                </c:pt>
                <c:pt idx="3563">
                  <c:v>44324.114583333336</c:v>
                </c:pt>
                <c:pt idx="3564">
                  <c:v>44324.125</c:v>
                </c:pt>
                <c:pt idx="3565">
                  <c:v>44324.135416666664</c:v>
                </c:pt>
                <c:pt idx="3566">
                  <c:v>44324.145833333336</c:v>
                </c:pt>
                <c:pt idx="3567">
                  <c:v>44324.15625</c:v>
                </c:pt>
                <c:pt idx="3568">
                  <c:v>44324.166666666664</c:v>
                </c:pt>
                <c:pt idx="3569">
                  <c:v>44324.177083333336</c:v>
                </c:pt>
                <c:pt idx="3570">
                  <c:v>44324.1875</c:v>
                </c:pt>
                <c:pt idx="3571">
                  <c:v>44324.197916666664</c:v>
                </c:pt>
                <c:pt idx="3572">
                  <c:v>44324.208333333336</c:v>
                </c:pt>
                <c:pt idx="3573">
                  <c:v>44324.21875</c:v>
                </c:pt>
                <c:pt idx="3574">
                  <c:v>44324.229166666664</c:v>
                </c:pt>
                <c:pt idx="3575">
                  <c:v>44324.239583333336</c:v>
                </c:pt>
                <c:pt idx="3576">
                  <c:v>44324.25</c:v>
                </c:pt>
                <c:pt idx="3577">
                  <c:v>44324.260416666664</c:v>
                </c:pt>
                <c:pt idx="3578">
                  <c:v>44324.270833333336</c:v>
                </c:pt>
                <c:pt idx="3579">
                  <c:v>44324.28125</c:v>
                </c:pt>
                <c:pt idx="3580">
                  <c:v>44324.291666666664</c:v>
                </c:pt>
                <c:pt idx="3581">
                  <c:v>44324.302083333336</c:v>
                </c:pt>
                <c:pt idx="3582">
                  <c:v>44324.3125</c:v>
                </c:pt>
                <c:pt idx="3583">
                  <c:v>44324.322916666664</c:v>
                </c:pt>
                <c:pt idx="3584">
                  <c:v>44324.333333333336</c:v>
                </c:pt>
                <c:pt idx="3585">
                  <c:v>44324.34375</c:v>
                </c:pt>
                <c:pt idx="3586">
                  <c:v>44324.354166666664</c:v>
                </c:pt>
                <c:pt idx="3587">
                  <c:v>44324.364583333336</c:v>
                </c:pt>
                <c:pt idx="3588">
                  <c:v>44324.375</c:v>
                </c:pt>
                <c:pt idx="3589">
                  <c:v>44324.385416666664</c:v>
                </c:pt>
                <c:pt idx="3590">
                  <c:v>44324.395833333336</c:v>
                </c:pt>
                <c:pt idx="3591">
                  <c:v>44324.40625</c:v>
                </c:pt>
                <c:pt idx="3592">
                  <c:v>44324.416666666664</c:v>
                </c:pt>
                <c:pt idx="3593">
                  <c:v>44324.427083333336</c:v>
                </c:pt>
                <c:pt idx="3594">
                  <c:v>44324.4375</c:v>
                </c:pt>
                <c:pt idx="3595">
                  <c:v>44324.447916666664</c:v>
                </c:pt>
                <c:pt idx="3596">
                  <c:v>44324.458333333336</c:v>
                </c:pt>
                <c:pt idx="3597">
                  <c:v>44324.46875</c:v>
                </c:pt>
                <c:pt idx="3598">
                  <c:v>44324.479166666664</c:v>
                </c:pt>
                <c:pt idx="3599">
                  <c:v>44324.489583333336</c:v>
                </c:pt>
                <c:pt idx="3600">
                  <c:v>44324.5</c:v>
                </c:pt>
                <c:pt idx="3601">
                  <c:v>44324.510416666664</c:v>
                </c:pt>
                <c:pt idx="3602">
                  <c:v>44324.520833333336</c:v>
                </c:pt>
                <c:pt idx="3603">
                  <c:v>44324.53125</c:v>
                </c:pt>
                <c:pt idx="3604">
                  <c:v>44324.541666666664</c:v>
                </c:pt>
                <c:pt idx="3605">
                  <c:v>44324.552083333336</c:v>
                </c:pt>
                <c:pt idx="3606">
                  <c:v>44324.5625</c:v>
                </c:pt>
                <c:pt idx="3607">
                  <c:v>44324.572916666664</c:v>
                </c:pt>
                <c:pt idx="3608">
                  <c:v>44324.583333333336</c:v>
                </c:pt>
                <c:pt idx="3609">
                  <c:v>44324.59375</c:v>
                </c:pt>
                <c:pt idx="3610">
                  <c:v>44324.604166666664</c:v>
                </c:pt>
                <c:pt idx="3611">
                  <c:v>44324.614583333336</c:v>
                </c:pt>
                <c:pt idx="3612">
                  <c:v>44324.625</c:v>
                </c:pt>
                <c:pt idx="3613">
                  <c:v>44324.635416666664</c:v>
                </c:pt>
                <c:pt idx="3614">
                  <c:v>44324.645833333336</c:v>
                </c:pt>
                <c:pt idx="3615">
                  <c:v>44324.65625</c:v>
                </c:pt>
                <c:pt idx="3616">
                  <c:v>44324.666666666664</c:v>
                </c:pt>
                <c:pt idx="3617">
                  <c:v>44324.677083333336</c:v>
                </c:pt>
                <c:pt idx="3618">
                  <c:v>44324.6875</c:v>
                </c:pt>
                <c:pt idx="3619">
                  <c:v>44324.697916666664</c:v>
                </c:pt>
                <c:pt idx="3620">
                  <c:v>44324.708333333336</c:v>
                </c:pt>
                <c:pt idx="3621">
                  <c:v>44324.71875</c:v>
                </c:pt>
                <c:pt idx="3622">
                  <c:v>44324.729166666664</c:v>
                </c:pt>
                <c:pt idx="3623">
                  <c:v>44324.739583333336</c:v>
                </c:pt>
                <c:pt idx="3624">
                  <c:v>44324.75</c:v>
                </c:pt>
                <c:pt idx="3625">
                  <c:v>44324.760416666664</c:v>
                </c:pt>
                <c:pt idx="3626">
                  <c:v>44324.770833333336</c:v>
                </c:pt>
                <c:pt idx="3627">
                  <c:v>44324.78125</c:v>
                </c:pt>
                <c:pt idx="3628">
                  <c:v>44324.791666666664</c:v>
                </c:pt>
                <c:pt idx="3629">
                  <c:v>44324.802083333336</c:v>
                </c:pt>
                <c:pt idx="3630">
                  <c:v>44324.8125</c:v>
                </c:pt>
                <c:pt idx="3631">
                  <c:v>44324.822916666664</c:v>
                </c:pt>
                <c:pt idx="3632">
                  <c:v>44324.833333333336</c:v>
                </c:pt>
                <c:pt idx="3633">
                  <c:v>44324.84375</c:v>
                </c:pt>
                <c:pt idx="3634">
                  <c:v>44324.854166666664</c:v>
                </c:pt>
                <c:pt idx="3635">
                  <c:v>44324.864583333336</c:v>
                </c:pt>
                <c:pt idx="3636">
                  <c:v>44324.875</c:v>
                </c:pt>
                <c:pt idx="3637">
                  <c:v>44324.885416666664</c:v>
                </c:pt>
                <c:pt idx="3638">
                  <c:v>44324.895833333336</c:v>
                </c:pt>
                <c:pt idx="3639">
                  <c:v>44324.90625</c:v>
                </c:pt>
                <c:pt idx="3640">
                  <c:v>44324.916666666664</c:v>
                </c:pt>
                <c:pt idx="3641">
                  <c:v>44324.927083333336</c:v>
                </c:pt>
                <c:pt idx="3642">
                  <c:v>44324.9375</c:v>
                </c:pt>
                <c:pt idx="3643">
                  <c:v>44324.947916666664</c:v>
                </c:pt>
                <c:pt idx="3644">
                  <c:v>44324.958333333336</c:v>
                </c:pt>
                <c:pt idx="3645">
                  <c:v>44324.96875</c:v>
                </c:pt>
                <c:pt idx="3646">
                  <c:v>44324.979166666664</c:v>
                </c:pt>
                <c:pt idx="3647">
                  <c:v>44324.989583333336</c:v>
                </c:pt>
                <c:pt idx="3648">
                  <c:v>44325</c:v>
                </c:pt>
                <c:pt idx="3649">
                  <c:v>44325.010416666664</c:v>
                </c:pt>
                <c:pt idx="3650">
                  <c:v>44325.020833333336</c:v>
                </c:pt>
                <c:pt idx="3651">
                  <c:v>44325.03125</c:v>
                </c:pt>
                <c:pt idx="3652">
                  <c:v>44325.041666666664</c:v>
                </c:pt>
                <c:pt idx="3653">
                  <c:v>44325.052083333336</c:v>
                </c:pt>
                <c:pt idx="3654">
                  <c:v>44325.0625</c:v>
                </c:pt>
                <c:pt idx="3655">
                  <c:v>44325.072916666664</c:v>
                </c:pt>
                <c:pt idx="3656">
                  <c:v>44325.083333333336</c:v>
                </c:pt>
                <c:pt idx="3657">
                  <c:v>44325.09375</c:v>
                </c:pt>
                <c:pt idx="3658">
                  <c:v>44325.104166666664</c:v>
                </c:pt>
                <c:pt idx="3659">
                  <c:v>44325.114583333336</c:v>
                </c:pt>
                <c:pt idx="3660">
                  <c:v>44325.125</c:v>
                </c:pt>
                <c:pt idx="3661">
                  <c:v>44325.135416666664</c:v>
                </c:pt>
                <c:pt idx="3662">
                  <c:v>44325.145833333336</c:v>
                </c:pt>
                <c:pt idx="3663">
                  <c:v>44325.15625</c:v>
                </c:pt>
                <c:pt idx="3664">
                  <c:v>44325.166666666664</c:v>
                </c:pt>
                <c:pt idx="3665">
                  <c:v>44325.177083333336</c:v>
                </c:pt>
                <c:pt idx="3666">
                  <c:v>44325.1875</c:v>
                </c:pt>
                <c:pt idx="3667">
                  <c:v>44325.197916666664</c:v>
                </c:pt>
                <c:pt idx="3668">
                  <c:v>44325.208333333336</c:v>
                </c:pt>
                <c:pt idx="3669">
                  <c:v>44325.21875</c:v>
                </c:pt>
                <c:pt idx="3670">
                  <c:v>44325.229166666664</c:v>
                </c:pt>
                <c:pt idx="3671">
                  <c:v>44325.239583333336</c:v>
                </c:pt>
                <c:pt idx="3672">
                  <c:v>44325.25</c:v>
                </c:pt>
                <c:pt idx="3673">
                  <c:v>44325.260416666664</c:v>
                </c:pt>
                <c:pt idx="3674">
                  <c:v>44325.270833333336</c:v>
                </c:pt>
                <c:pt idx="3675">
                  <c:v>44325.28125</c:v>
                </c:pt>
                <c:pt idx="3676">
                  <c:v>44325.291666666664</c:v>
                </c:pt>
                <c:pt idx="3677">
                  <c:v>44325.302083333336</c:v>
                </c:pt>
                <c:pt idx="3678">
                  <c:v>44325.3125</c:v>
                </c:pt>
                <c:pt idx="3679">
                  <c:v>44325.322916666664</c:v>
                </c:pt>
                <c:pt idx="3680">
                  <c:v>44325.333333333336</c:v>
                </c:pt>
                <c:pt idx="3681">
                  <c:v>44325.34375</c:v>
                </c:pt>
                <c:pt idx="3682">
                  <c:v>44325.354166666664</c:v>
                </c:pt>
                <c:pt idx="3683">
                  <c:v>44325.364583333336</c:v>
                </c:pt>
                <c:pt idx="3684">
                  <c:v>44325.375</c:v>
                </c:pt>
                <c:pt idx="3685">
                  <c:v>44325.385416666664</c:v>
                </c:pt>
                <c:pt idx="3686">
                  <c:v>44325.395833333336</c:v>
                </c:pt>
                <c:pt idx="3687">
                  <c:v>44325.40625</c:v>
                </c:pt>
                <c:pt idx="3688">
                  <c:v>44325.416666666664</c:v>
                </c:pt>
                <c:pt idx="3689">
                  <c:v>44325.427083333336</c:v>
                </c:pt>
                <c:pt idx="3690">
                  <c:v>44325.4375</c:v>
                </c:pt>
                <c:pt idx="3691">
                  <c:v>44325.447916666664</c:v>
                </c:pt>
                <c:pt idx="3692">
                  <c:v>44325.458333333336</c:v>
                </c:pt>
                <c:pt idx="3693">
                  <c:v>44325.46875</c:v>
                </c:pt>
                <c:pt idx="3694">
                  <c:v>44325.479166666664</c:v>
                </c:pt>
                <c:pt idx="3695">
                  <c:v>44325.489583333336</c:v>
                </c:pt>
                <c:pt idx="3696">
                  <c:v>44325.5</c:v>
                </c:pt>
                <c:pt idx="3697">
                  <c:v>44325.510416666664</c:v>
                </c:pt>
                <c:pt idx="3698">
                  <c:v>44325.520833333336</c:v>
                </c:pt>
                <c:pt idx="3699">
                  <c:v>44325.53125</c:v>
                </c:pt>
                <c:pt idx="3700">
                  <c:v>44325.541666666664</c:v>
                </c:pt>
                <c:pt idx="3701">
                  <c:v>44325.552083333336</c:v>
                </c:pt>
                <c:pt idx="3702">
                  <c:v>44325.5625</c:v>
                </c:pt>
                <c:pt idx="3703">
                  <c:v>44325.572916666664</c:v>
                </c:pt>
                <c:pt idx="3704">
                  <c:v>44325.583333333336</c:v>
                </c:pt>
                <c:pt idx="3705">
                  <c:v>44325.59375</c:v>
                </c:pt>
                <c:pt idx="3706">
                  <c:v>44325.604166666664</c:v>
                </c:pt>
                <c:pt idx="3707">
                  <c:v>44325.614583333336</c:v>
                </c:pt>
                <c:pt idx="3708">
                  <c:v>44325.625</c:v>
                </c:pt>
                <c:pt idx="3709">
                  <c:v>44325.635416666664</c:v>
                </c:pt>
                <c:pt idx="3710">
                  <c:v>44325.645833333336</c:v>
                </c:pt>
                <c:pt idx="3711">
                  <c:v>44325.65625</c:v>
                </c:pt>
                <c:pt idx="3712">
                  <c:v>44325.666666666664</c:v>
                </c:pt>
                <c:pt idx="3713">
                  <c:v>44325.677083333336</c:v>
                </c:pt>
                <c:pt idx="3714">
                  <c:v>44325.6875</c:v>
                </c:pt>
                <c:pt idx="3715">
                  <c:v>44325.697916666664</c:v>
                </c:pt>
                <c:pt idx="3716">
                  <c:v>44325.708333333336</c:v>
                </c:pt>
                <c:pt idx="3717">
                  <c:v>44325.71875</c:v>
                </c:pt>
                <c:pt idx="3718">
                  <c:v>44325.729166666664</c:v>
                </c:pt>
                <c:pt idx="3719">
                  <c:v>44325.739583333336</c:v>
                </c:pt>
                <c:pt idx="3720">
                  <c:v>44325.75</c:v>
                </c:pt>
                <c:pt idx="3721">
                  <c:v>44325.760416666664</c:v>
                </c:pt>
                <c:pt idx="3722">
                  <c:v>44325.770833333336</c:v>
                </c:pt>
                <c:pt idx="3723">
                  <c:v>44325.78125</c:v>
                </c:pt>
                <c:pt idx="3724">
                  <c:v>44325.791666666664</c:v>
                </c:pt>
                <c:pt idx="3725">
                  <c:v>44325.802083333336</c:v>
                </c:pt>
                <c:pt idx="3726">
                  <c:v>44325.8125</c:v>
                </c:pt>
                <c:pt idx="3727">
                  <c:v>44325.822916666664</c:v>
                </c:pt>
                <c:pt idx="3728">
                  <c:v>44325.833333333336</c:v>
                </c:pt>
                <c:pt idx="3729">
                  <c:v>44325.84375</c:v>
                </c:pt>
                <c:pt idx="3730">
                  <c:v>44325.854166666664</c:v>
                </c:pt>
                <c:pt idx="3731">
                  <c:v>44325.864583333336</c:v>
                </c:pt>
                <c:pt idx="3732">
                  <c:v>44325.875</c:v>
                </c:pt>
                <c:pt idx="3733">
                  <c:v>44325.885416666664</c:v>
                </c:pt>
                <c:pt idx="3734">
                  <c:v>44325.895833333336</c:v>
                </c:pt>
                <c:pt idx="3735">
                  <c:v>44325.90625</c:v>
                </c:pt>
                <c:pt idx="3736">
                  <c:v>44325.916666666664</c:v>
                </c:pt>
                <c:pt idx="3737">
                  <c:v>44325.927083333336</c:v>
                </c:pt>
                <c:pt idx="3738">
                  <c:v>44325.9375</c:v>
                </c:pt>
                <c:pt idx="3739">
                  <c:v>44325.947916666664</c:v>
                </c:pt>
                <c:pt idx="3740">
                  <c:v>44325.958333333336</c:v>
                </c:pt>
                <c:pt idx="3741">
                  <c:v>44325.96875</c:v>
                </c:pt>
                <c:pt idx="3742">
                  <c:v>44325.979166666664</c:v>
                </c:pt>
                <c:pt idx="3743">
                  <c:v>44325.989583333336</c:v>
                </c:pt>
                <c:pt idx="3744">
                  <c:v>44326</c:v>
                </c:pt>
                <c:pt idx="3745">
                  <c:v>44326.010416666664</c:v>
                </c:pt>
                <c:pt idx="3746">
                  <c:v>44326.020833333336</c:v>
                </c:pt>
                <c:pt idx="3747">
                  <c:v>44326.03125</c:v>
                </c:pt>
                <c:pt idx="3748">
                  <c:v>44326.041666666664</c:v>
                </c:pt>
                <c:pt idx="3749">
                  <c:v>44326.052083333336</c:v>
                </c:pt>
                <c:pt idx="3750">
                  <c:v>44326.0625</c:v>
                </c:pt>
                <c:pt idx="3751">
                  <c:v>44326.072916666664</c:v>
                </c:pt>
                <c:pt idx="3752">
                  <c:v>44326.083333333336</c:v>
                </c:pt>
                <c:pt idx="3753">
                  <c:v>44326.09375</c:v>
                </c:pt>
                <c:pt idx="3754">
                  <c:v>44326.104166666664</c:v>
                </c:pt>
                <c:pt idx="3755">
                  <c:v>44326.114583333336</c:v>
                </c:pt>
                <c:pt idx="3756">
                  <c:v>44326.125</c:v>
                </c:pt>
                <c:pt idx="3757">
                  <c:v>44326.135416666664</c:v>
                </c:pt>
                <c:pt idx="3758">
                  <c:v>44326.145833333336</c:v>
                </c:pt>
                <c:pt idx="3759">
                  <c:v>44326.15625</c:v>
                </c:pt>
                <c:pt idx="3760">
                  <c:v>44326.166666666664</c:v>
                </c:pt>
                <c:pt idx="3761">
                  <c:v>44326.177083333336</c:v>
                </c:pt>
                <c:pt idx="3762">
                  <c:v>44326.1875</c:v>
                </c:pt>
                <c:pt idx="3763">
                  <c:v>44326.197916666664</c:v>
                </c:pt>
                <c:pt idx="3764">
                  <c:v>44326.208333333336</c:v>
                </c:pt>
                <c:pt idx="3765">
                  <c:v>44326.21875</c:v>
                </c:pt>
                <c:pt idx="3766">
                  <c:v>44326.229166666664</c:v>
                </c:pt>
                <c:pt idx="3767">
                  <c:v>44326.239583333336</c:v>
                </c:pt>
                <c:pt idx="3768">
                  <c:v>44326.25</c:v>
                </c:pt>
                <c:pt idx="3769">
                  <c:v>44326.260416666664</c:v>
                </c:pt>
                <c:pt idx="3770">
                  <c:v>44326.270833333336</c:v>
                </c:pt>
                <c:pt idx="3771">
                  <c:v>44326.28125</c:v>
                </c:pt>
                <c:pt idx="3772">
                  <c:v>44326.291666666664</c:v>
                </c:pt>
                <c:pt idx="3773">
                  <c:v>44326.302083333336</c:v>
                </c:pt>
                <c:pt idx="3774">
                  <c:v>44326.3125</c:v>
                </c:pt>
                <c:pt idx="3775">
                  <c:v>44326.322916666664</c:v>
                </c:pt>
                <c:pt idx="3776">
                  <c:v>44326.333333333336</c:v>
                </c:pt>
                <c:pt idx="3777">
                  <c:v>44326.34375</c:v>
                </c:pt>
                <c:pt idx="3778">
                  <c:v>44326.354166666664</c:v>
                </c:pt>
                <c:pt idx="3779">
                  <c:v>44326.364583333336</c:v>
                </c:pt>
                <c:pt idx="3780">
                  <c:v>44326.375</c:v>
                </c:pt>
                <c:pt idx="3781">
                  <c:v>44326.385416666664</c:v>
                </c:pt>
                <c:pt idx="3782">
                  <c:v>44326.395833333336</c:v>
                </c:pt>
                <c:pt idx="3783">
                  <c:v>44326.40625</c:v>
                </c:pt>
                <c:pt idx="3784">
                  <c:v>44326.416666666664</c:v>
                </c:pt>
                <c:pt idx="3785">
                  <c:v>44326.427083333336</c:v>
                </c:pt>
                <c:pt idx="3786">
                  <c:v>44326.4375</c:v>
                </c:pt>
                <c:pt idx="3787">
                  <c:v>44326.447916666664</c:v>
                </c:pt>
                <c:pt idx="3788">
                  <c:v>44326.458333333336</c:v>
                </c:pt>
                <c:pt idx="3789">
                  <c:v>44326.46875</c:v>
                </c:pt>
                <c:pt idx="3790">
                  <c:v>44326.479166666664</c:v>
                </c:pt>
                <c:pt idx="3791">
                  <c:v>44326.489583333336</c:v>
                </c:pt>
                <c:pt idx="3792">
                  <c:v>44326.5</c:v>
                </c:pt>
                <c:pt idx="3793">
                  <c:v>44326.510416666664</c:v>
                </c:pt>
                <c:pt idx="3794">
                  <c:v>44326.520833333336</c:v>
                </c:pt>
                <c:pt idx="3795">
                  <c:v>44326.53125</c:v>
                </c:pt>
                <c:pt idx="3796">
                  <c:v>44326.541666666664</c:v>
                </c:pt>
                <c:pt idx="3797">
                  <c:v>44326.552083333336</c:v>
                </c:pt>
                <c:pt idx="3798">
                  <c:v>44326.5625</c:v>
                </c:pt>
                <c:pt idx="3799">
                  <c:v>44326.572916666664</c:v>
                </c:pt>
                <c:pt idx="3800">
                  <c:v>44326.583333333336</c:v>
                </c:pt>
                <c:pt idx="3801">
                  <c:v>44326.59375</c:v>
                </c:pt>
                <c:pt idx="3802">
                  <c:v>44326.604166666664</c:v>
                </c:pt>
                <c:pt idx="3803">
                  <c:v>44326.614583333336</c:v>
                </c:pt>
                <c:pt idx="3804">
                  <c:v>44326.625</c:v>
                </c:pt>
                <c:pt idx="3805">
                  <c:v>44326.635416666664</c:v>
                </c:pt>
                <c:pt idx="3806">
                  <c:v>44326.645833333336</c:v>
                </c:pt>
                <c:pt idx="3807">
                  <c:v>44326.65625</c:v>
                </c:pt>
                <c:pt idx="3808">
                  <c:v>44326.666666666664</c:v>
                </c:pt>
                <c:pt idx="3809">
                  <c:v>44326.677083333336</c:v>
                </c:pt>
                <c:pt idx="3810">
                  <c:v>44326.6875</c:v>
                </c:pt>
                <c:pt idx="3811">
                  <c:v>44326.697916666664</c:v>
                </c:pt>
                <c:pt idx="3812">
                  <c:v>44326.708333333336</c:v>
                </c:pt>
                <c:pt idx="3813">
                  <c:v>44326.71875</c:v>
                </c:pt>
                <c:pt idx="3814">
                  <c:v>44326.729166666664</c:v>
                </c:pt>
                <c:pt idx="3815">
                  <c:v>44326.739583333336</c:v>
                </c:pt>
                <c:pt idx="3816">
                  <c:v>44326.75</c:v>
                </c:pt>
                <c:pt idx="3817">
                  <c:v>44326.760416666664</c:v>
                </c:pt>
                <c:pt idx="3818">
                  <c:v>44326.770833333336</c:v>
                </c:pt>
                <c:pt idx="3819">
                  <c:v>44326.78125</c:v>
                </c:pt>
                <c:pt idx="3820">
                  <c:v>44326.791666666664</c:v>
                </c:pt>
                <c:pt idx="3821">
                  <c:v>44326.802083333336</c:v>
                </c:pt>
                <c:pt idx="3822">
                  <c:v>44326.8125</c:v>
                </c:pt>
                <c:pt idx="3823">
                  <c:v>44326.822916666664</c:v>
                </c:pt>
                <c:pt idx="3824">
                  <c:v>44326.833333333336</c:v>
                </c:pt>
                <c:pt idx="3825">
                  <c:v>44326.84375</c:v>
                </c:pt>
                <c:pt idx="3826">
                  <c:v>44326.854166666664</c:v>
                </c:pt>
                <c:pt idx="3827">
                  <c:v>44326.864583333336</c:v>
                </c:pt>
                <c:pt idx="3828">
                  <c:v>44326.875</c:v>
                </c:pt>
                <c:pt idx="3829">
                  <c:v>44326.885416666664</c:v>
                </c:pt>
                <c:pt idx="3830">
                  <c:v>44326.895833333336</c:v>
                </c:pt>
                <c:pt idx="3831">
                  <c:v>44326.90625</c:v>
                </c:pt>
                <c:pt idx="3832">
                  <c:v>44326.916666666664</c:v>
                </c:pt>
                <c:pt idx="3833">
                  <c:v>44326.927083333336</c:v>
                </c:pt>
                <c:pt idx="3834">
                  <c:v>44326.9375</c:v>
                </c:pt>
                <c:pt idx="3835">
                  <c:v>44326.947916666664</c:v>
                </c:pt>
                <c:pt idx="3836">
                  <c:v>44326.958333333336</c:v>
                </c:pt>
                <c:pt idx="3837">
                  <c:v>44326.96875</c:v>
                </c:pt>
                <c:pt idx="3838">
                  <c:v>44326.979166666664</c:v>
                </c:pt>
                <c:pt idx="3839">
                  <c:v>44326.989583333336</c:v>
                </c:pt>
                <c:pt idx="3840">
                  <c:v>44327</c:v>
                </c:pt>
                <c:pt idx="3841">
                  <c:v>44327.010416666664</c:v>
                </c:pt>
                <c:pt idx="3842">
                  <c:v>44327.020833333336</c:v>
                </c:pt>
                <c:pt idx="3843">
                  <c:v>44327.03125</c:v>
                </c:pt>
                <c:pt idx="3844">
                  <c:v>44327.041666666664</c:v>
                </c:pt>
                <c:pt idx="3845">
                  <c:v>44327.052083333336</c:v>
                </c:pt>
                <c:pt idx="3846">
                  <c:v>44327.0625</c:v>
                </c:pt>
                <c:pt idx="3847">
                  <c:v>44327.072916666664</c:v>
                </c:pt>
                <c:pt idx="3848">
                  <c:v>44327.083333333336</c:v>
                </c:pt>
                <c:pt idx="3849">
                  <c:v>44327.09375</c:v>
                </c:pt>
                <c:pt idx="3850">
                  <c:v>44327.104166666664</c:v>
                </c:pt>
                <c:pt idx="3851">
                  <c:v>44327.114583333336</c:v>
                </c:pt>
                <c:pt idx="3852">
                  <c:v>44327.125</c:v>
                </c:pt>
                <c:pt idx="3853">
                  <c:v>44327.135416666664</c:v>
                </c:pt>
                <c:pt idx="3854">
                  <c:v>44327.145833333336</c:v>
                </c:pt>
                <c:pt idx="3855">
                  <c:v>44327.15625</c:v>
                </c:pt>
                <c:pt idx="3856">
                  <c:v>44327.166666666664</c:v>
                </c:pt>
                <c:pt idx="3857">
                  <c:v>44327.177083333336</c:v>
                </c:pt>
                <c:pt idx="3858">
                  <c:v>44327.1875</c:v>
                </c:pt>
                <c:pt idx="3859">
                  <c:v>44327.197916666664</c:v>
                </c:pt>
                <c:pt idx="3860">
                  <c:v>44327.208333333336</c:v>
                </c:pt>
                <c:pt idx="3861">
                  <c:v>44327.21875</c:v>
                </c:pt>
                <c:pt idx="3862">
                  <c:v>44327.229166666664</c:v>
                </c:pt>
                <c:pt idx="3863">
                  <c:v>44327.239583333336</c:v>
                </c:pt>
                <c:pt idx="3864">
                  <c:v>44327.25</c:v>
                </c:pt>
                <c:pt idx="3865">
                  <c:v>44327.260416666664</c:v>
                </c:pt>
                <c:pt idx="3866">
                  <c:v>44327.270833333336</c:v>
                </c:pt>
                <c:pt idx="3867">
                  <c:v>44327.28125</c:v>
                </c:pt>
                <c:pt idx="3868">
                  <c:v>44327.291666666664</c:v>
                </c:pt>
                <c:pt idx="3869">
                  <c:v>44327.302083333336</c:v>
                </c:pt>
                <c:pt idx="3870">
                  <c:v>44327.3125</c:v>
                </c:pt>
                <c:pt idx="3871">
                  <c:v>44327.322916666664</c:v>
                </c:pt>
                <c:pt idx="3872">
                  <c:v>44327.333333333336</c:v>
                </c:pt>
                <c:pt idx="3873">
                  <c:v>44327.34375</c:v>
                </c:pt>
                <c:pt idx="3874">
                  <c:v>44327.354166666664</c:v>
                </c:pt>
                <c:pt idx="3875">
                  <c:v>44327.364583333336</c:v>
                </c:pt>
                <c:pt idx="3876">
                  <c:v>44327.375</c:v>
                </c:pt>
                <c:pt idx="3877">
                  <c:v>44327.385416666664</c:v>
                </c:pt>
                <c:pt idx="3878">
                  <c:v>44327.395833333336</c:v>
                </c:pt>
                <c:pt idx="3879">
                  <c:v>44327.40625</c:v>
                </c:pt>
                <c:pt idx="3880">
                  <c:v>44327.416666666664</c:v>
                </c:pt>
                <c:pt idx="3881">
                  <c:v>44327.427083333336</c:v>
                </c:pt>
                <c:pt idx="3882">
                  <c:v>44327.4375</c:v>
                </c:pt>
                <c:pt idx="3883">
                  <c:v>44327.447916666664</c:v>
                </c:pt>
                <c:pt idx="3884">
                  <c:v>44327.458333333336</c:v>
                </c:pt>
                <c:pt idx="3885">
                  <c:v>44327.46875</c:v>
                </c:pt>
                <c:pt idx="3886">
                  <c:v>44327.479166666664</c:v>
                </c:pt>
                <c:pt idx="3887">
                  <c:v>44327.489583333336</c:v>
                </c:pt>
                <c:pt idx="3888">
                  <c:v>44327.5</c:v>
                </c:pt>
                <c:pt idx="3889">
                  <c:v>44327.510416666664</c:v>
                </c:pt>
                <c:pt idx="3890">
                  <c:v>44327.520833333336</c:v>
                </c:pt>
                <c:pt idx="3891">
                  <c:v>44327.53125</c:v>
                </c:pt>
                <c:pt idx="3892">
                  <c:v>44327.541666666664</c:v>
                </c:pt>
                <c:pt idx="3893">
                  <c:v>44327.552083333336</c:v>
                </c:pt>
                <c:pt idx="3894">
                  <c:v>44327.5625</c:v>
                </c:pt>
                <c:pt idx="3895">
                  <c:v>44327.572916666664</c:v>
                </c:pt>
                <c:pt idx="3896">
                  <c:v>44327.583333333336</c:v>
                </c:pt>
                <c:pt idx="3897">
                  <c:v>44327.59375</c:v>
                </c:pt>
                <c:pt idx="3898">
                  <c:v>44327.604166666664</c:v>
                </c:pt>
                <c:pt idx="3899">
                  <c:v>44327.614583333336</c:v>
                </c:pt>
                <c:pt idx="3900">
                  <c:v>44327.625</c:v>
                </c:pt>
                <c:pt idx="3901">
                  <c:v>44327.635416666664</c:v>
                </c:pt>
                <c:pt idx="3902">
                  <c:v>44327.645833333336</c:v>
                </c:pt>
                <c:pt idx="3903">
                  <c:v>44327.65625</c:v>
                </c:pt>
                <c:pt idx="3904">
                  <c:v>44327.666666666664</c:v>
                </c:pt>
                <c:pt idx="3905">
                  <c:v>44327.677083333336</c:v>
                </c:pt>
                <c:pt idx="3906">
                  <c:v>44327.6875</c:v>
                </c:pt>
                <c:pt idx="3907">
                  <c:v>44327.697916666664</c:v>
                </c:pt>
                <c:pt idx="3908">
                  <c:v>44327.708333333336</c:v>
                </c:pt>
                <c:pt idx="3909">
                  <c:v>44327.71875</c:v>
                </c:pt>
                <c:pt idx="3910">
                  <c:v>44327.729166666664</c:v>
                </c:pt>
                <c:pt idx="3911">
                  <c:v>44327.739583333336</c:v>
                </c:pt>
                <c:pt idx="3912">
                  <c:v>44327.75</c:v>
                </c:pt>
                <c:pt idx="3913">
                  <c:v>44327.760416666664</c:v>
                </c:pt>
                <c:pt idx="3914">
                  <c:v>44327.770833333336</c:v>
                </c:pt>
                <c:pt idx="3915">
                  <c:v>44327.78125</c:v>
                </c:pt>
                <c:pt idx="3916">
                  <c:v>44327.791666666664</c:v>
                </c:pt>
                <c:pt idx="3917">
                  <c:v>44327.802083333336</c:v>
                </c:pt>
                <c:pt idx="3918">
                  <c:v>44327.8125</c:v>
                </c:pt>
                <c:pt idx="3919">
                  <c:v>44327.822916666664</c:v>
                </c:pt>
                <c:pt idx="3920">
                  <c:v>44327.833333333336</c:v>
                </c:pt>
                <c:pt idx="3921">
                  <c:v>44327.84375</c:v>
                </c:pt>
                <c:pt idx="3922">
                  <c:v>44327.854166666664</c:v>
                </c:pt>
                <c:pt idx="3923">
                  <c:v>44327.864583333336</c:v>
                </c:pt>
                <c:pt idx="3924">
                  <c:v>44327.875</c:v>
                </c:pt>
                <c:pt idx="3925">
                  <c:v>44327.885416666664</c:v>
                </c:pt>
                <c:pt idx="3926">
                  <c:v>44327.895833333336</c:v>
                </c:pt>
                <c:pt idx="3927">
                  <c:v>44327.90625</c:v>
                </c:pt>
                <c:pt idx="3928">
                  <c:v>44327.916666666664</c:v>
                </c:pt>
                <c:pt idx="3929">
                  <c:v>44327.927083333336</c:v>
                </c:pt>
                <c:pt idx="3930">
                  <c:v>44327.9375</c:v>
                </c:pt>
                <c:pt idx="3931">
                  <c:v>44327.947916666664</c:v>
                </c:pt>
                <c:pt idx="3932">
                  <c:v>44327.958333333336</c:v>
                </c:pt>
                <c:pt idx="3933">
                  <c:v>44327.96875</c:v>
                </c:pt>
                <c:pt idx="3934">
                  <c:v>44327.979166666664</c:v>
                </c:pt>
                <c:pt idx="3935">
                  <c:v>44327.989583333336</c:v>
                </c:pt>
                <c:pt idx="3936">
                  <c:v>44328</c:v>
                </c:pt>
                <c:pt idx="3937">
                  <c:v>44328.010416666664</c:v>
                </c:pt>
                <c:pt idx="3938">
                  <c:v>44328.020833333336</c:v>
                </c:pt>
                <c:pt idx="3939">
                  <c:v>44328.03125</c:v>
                </c:pt>
                <c:pt idx="3940">
                  <c:v>44328.041666666664</c:v>
                </c:pt>
                <c:pt idx="3941">
                  <c:v>44328.052083333336</c:v>
                </c:pt>
                <c:pt idx="3942">
                  <c:v>44328.0625</c:v>
                </c:pt>
                <c:pt idx="3943">
                  <c:v>44328.072916666664</c:v>
                </c:pt>
                <c:pt idx="3944">
                  <c:v>44328.083333333336</c:v>
                </c:pt>
                <c:pt idx="3945">
                  <c:v>44328.09375</c:v>
                </c:pt>
                <c:pt idx="3946">
                  <c:v>44328.104166666664</c:v>
                </c:pt>
                <c:pt idx="3947">
                  <c:v>44328.114583333336</c:v>
                </c:pt>
                <c:pt idx="3948">
                  <c:v>44328.125</c:v>
                </c:pt>
                <c:pt idx="3949">
                  <c:v>44328.135416666664</c:v>
                </c:pt>
                <c:pt idx="3950">
                  <c:v>44328.145833333336</c:v>
                </c:pt>
                <c:pt idx="3951">
                  <c:v>44328.15625</c:v>
                </c:pt>
                <c:pt idx="3952">
                  <c:v>44328.166666666664</c:v>
                </c:pt>
                <c:pt idx="3953">
                  <c:v>44328.177083333336</c:v>
                </c:pt>
                <c:pt idx="3954">
                  <c:v>44328.1875</c:v>
                </c:pt>
                <c:pt idx="3955">
                  <c:v>44328.197916666664</c:v>
                </c:pt>
                <c:pt idx="3956">
                  <c:v>44328.208333333336</c:v>
                </c:pt>
                <c:pt idx="3957">
                  <c:v>44328.21875</c:v>
                </c:pt>
                <c:pt idx="3958">
                  <c:v>44328.229166666664</c:v>
                </c:pt>
                <c:pt idx="3959">
                  <c:v>44328.239583333336</c:v>
                </c:pt>
                <c:pt idx="3960">
                  <c:v>44328.25</c:v>
                </c:pt>
                <c:pt idx="3961">
                  <c:v>44328.260416666664</c:v>
                </c:pt>
                <c:pt idx="3962">
                  <c:v>44328.270833333336</c:v>
                </c:pt>
                <c:pt idx="3963">
                  <c:v>44328.28125</c:v>
                </c:pt>
                <c:pt idx="3964">
                  <c:v>44328.291666666664</c:v>
                </c:pt>
                <c:pt idx="3965">
                  <c:v>44328.302083333336</c:v>
                </c:pt>
                <c:pt idx="3966">
                  <c:v>44328.3125</c:v>
                </c:pt>
                <c:pt idx="3967">
                  <c:v>44328.322916666664</c:v>
                </c:pt>
                <c:pt idx="3968">
                  <c:v>44328.333333333336</c:v>
                </c:pt>
                <c:pt idx="3969">
                  <c:v>44328.34375</c:v>
                </c:pt>
                <c:pt idx="3970">
                  <c:v>44328.354166666664</c:v>
                </c:pt>
                <c:pt idx="3971">
                  <c:v>44328.364583333336</c:v>
                </c:pt>
                <c:pt idx="3972">
                  <c:v>44328.375</c:v>
                </c:pt>
                <c:pt idx="3973">
                  <c:v>44328.385416666664</c:v>
                </c:pt>
                <c:pt idx="3974">
                  <c:v>44328.395833333336</c:v>
                </c:pt>
                <c:pt idx="3975">
                  <c:v>44328.40625</c:v>
                </c:pt>
                <c:pt idx="3976">
                  <c:v>44328.416666666664</c:v>
                </c:pt>
                <c:pt idx="3977">
                  <c:v>44328.427083333336</c:v>
                </c:pt>
                <c:pt idx="3978">
                  <c:v>44328.4375</c:v>
                </c:pt>
                <c:pt idx="3979">
                  <c:v>44328.447916666664</c:v>
                </c:pt>
                <c:pt idx="3980">
                  <c:v>44328.458333333336</c:v>
                </c:pt>
                <c:pt idx="3981">
                  <c:v>44328.46875</c:v>
                </c:pt>
                <c:pt idx="3982">
                  <c:v>44328.479166666664</c:v>
                </c:pt>
                <c:pt idx="3983">
                  <c:v>44328.489583333336</c:v>
                </c:pt>
                <c:pt idx="3984">
                  <c:v>44328.5</c:v>
                </c:pt>
                <c:pt idx="3985">
                  <c:v>44328.510416666664</c:v>
                </c:pt>
                <c:pt idx="3986">
                  <c:v>44328.520833333336</c:v>
                </c:pt>
                <c:pt idx="3987">
                  <c:v>44328.53125</c:v>
                </c:pt>
                <c:pt idx="3988">
                  <c:v>44328.541666666664</c:v>
                </c:pt>
                <c:pt idx="3989">
                  <c:v>44328.552083333336</c:v>
                </c:pt>
                <c:pt idx="3990">
                  <c:v>44328.5625</c:v>
                </c:pt>
                <c:pt idx="3991">
                  <c:v>44328.572916666664</c:v>
                </c:pt>
                <c:pt idx="3992">
                  <c:v>44328.583333333336</c:v>
                </c:pt>
                <c:pt idx="3993">
                  <c:v>44328.59375</c:v>
                </c:pt>
                <c:pt idx="3994">
                  <c:v>44328.604166666664</c:v>
                </c:pt>
                <c:pt idx="3995">
                  <c:v>44328.614583333336</c:v>
                </c:pt>
                <c:pt idx="3996">
                  <c:v>44328.625</c:v>
                </c:pt>
                <c:pt idx="3997">
                  <c:v>44328.635416666664</c:v>
                </c:pt>
                <c:pt idx="3998">
                  <c:v>44328.645833333336</c:v>
                </c:pt>
                <c:pt idx="3999">
                  <c:v>44328.65625</c:v>
                </c:pt>
                <c:pt idx="4000">
                  <c:v>44328.666666666664</c:v>
                </c:pt>
                <c:pt idx="4001">
                  <c:v>44328.677083333336</c:v>
                </c:pt>
                <c:pt idx="4002">
                  <c:v>44328.6875</c:v>
                </c:pt>
                <c:pt idx="4003">
                  <c:v>44328.697916666664</c:v>
                </c:pt>
                <c:pt idx="4004">
                  <c:v>44328.708333333336</c:v>
                </c:pt>
                <c:pt idx="4005">
                  <c:v>44328.71875</c:v>
                </c:pt>
                <c:pt idx="4006">
                  <c:v>44328.729166666664</c:v>
                </c:pt>
                <c:pt idx="4007">
                  <c:v>44328.739583333336</c:v>
                </c:pt>
                <c:pt idx="4008">
                  <c:v>44328.75</c:v>
                </c:pt>
                <c:pt idx="4009">
                  <c:v>44328.760416666664</c:v>
                </c:pt>
                <c:pt idx="4010">
                  <c:v>44328.770833333336</c:v>
                </c:pt>
                <c:pt idx="4011">
                  <c:v>44328.78125</c:v>
                </c:pt>
                <c:pt idx="4012">
                  <c:v>44328.791666666664</c:v>
                </c:pt>
                <c:pt idx="4013">
                  <c:v>44328.802083333336</c:v>
                </c:pt>
                <c:pt idx="4014">
                  <c:v>44328.8125</c:v>
                </c:pt>
                <c:pt idx="4015">
                  <c:v>44328.822916666664</c:v>
                </c:pt>
                <c:pt idx="4016">
                  <c:v>44328.833333333336</c:v>
                </c:pt>
                <c:pt idx="4017">
                  <c:v>44328.84375</c:v>
                </c:pt>
                <c:pt idx="4018">
                  <c:v>44328.854166666664</c:v>
                </c:pt>
                <c:pt idx="4019">
                  <c:v>44328.864583333336</c:v>
                </c:pt>
                <c:pt idx="4020">
                  <c:v>44328.875</c:v>
                </c:pt>
                <c:pt idx="4021">
                  <c:v>44328.885416666664</c:v>
                </c:pt>
                <c:pt idx="4022">
                  <c:v>44328.895833333336</c:v>
                </c:pt>
                <c:pt idx="4023">
                  <c:v>44328.90625</c:v>
                </c:pt>
                <c:pt idx="4024">
                  <c:v>44328.916666666664</c:v>
                </c:pt>
                <c:pt idx="4025">
                  <c:v>44328.927083333336</c:v>
                </c:pt>
                <c:pt idx="4026">
                  <c:v>44328.9375</c:v>
                </c:pt>
                <c:pt idx="4027">
                  <c:v>44328.947916666664</c:v>
                </c:pt>
                <c:pt idx="4028">
                  <c:v>44328.958333333336</c:v>
                </c:pt>
                <c:pt idx="4029">
                  <c:v>44328.96875</c:v>
                </c:pt>
                <c:pt idx="4030">
                  <c:v>44328.979166666664</c:v>
                </c:pt>
                <c:pt idx="4031">
                  <c:v>44328.989583333336</c:v>
                </c:pt>
                <c:pt idx="4032">
                  <c:v>44329</c:v>
                </c:pt>
                <c:pt idx="4033">
                  <c:v>44329.010416666664</c:v>
                </c:pt>
                <c:pt idx="4034">
                  <c:v>44329.020833333336</c:v>
                </c:pt>
                <c:pt idx="4035">
                  <c:v>44329.03125</c:v>
                </c:pt>
                <c:pt idx="4036">
                  <c:v>44329.041666666664</c:v>
                </c:pt>
                <c:pt idx="4037">
                  <c:v>44329.052083333336</c:v>
                </c:pt>
                <c:pt idx="4038">
                  <c:v>44329.0625</c:v>
                </c:pt>
                <c:pt idx="4039">
                  <c:v>44329.072916666664</c:v>
                </c:pt>
                <c:pt idx="4040">
                  <c:v>44329.083333333336</c:v>
                </c:pt>
                <c:pt idx="4041">
                  <c:v>44329.09375</c:v>
                </c:pt>
                <c:pt idx="4042">
                  <c:v>44329.104166666664</c:v>
                </c:pt>
                <c:pt idx="4043">
                  <c:v>44329.114583333336</c:v>
                </c:pt>
                <c:pt idx="4044">
                  <c:v>44329.125</c:v>
                </c:pt>
                <c:pt idx="4045">
                  <c:v>44329.135416666664</c:v>
                </c:pt>
                <c:pt idx="4046">
                  <c:v>44329.145833333336</c:v>
                </c:pt>
                <c:pt idx="4047">
                  <c:v>44329.15625</c:v>
                </c:pt>
                <c:pt idx="4048">
                  <c:v>44329.166666666664</c:v>
                </c:pt>
                <c:pt idx="4049">
                  <c:v>44329.177083333336</c:v>
                </c:pt>
                <c:pt idx="4050">
                  <c:v>44329.1875</c:v>
                </c:pt>
                <c:pt idx="4051">
                  <c:v>44329.197916666664</c:v>
                </c:pt>
                <c:pt idx="4052">
                  <c:v>44329.208333333336</c:v>
                </c:pt>
                <c:pt idx="4053">
                  <c:v>44329.21875</c:v>
                </c:pt>
                <c:pt idx="4054">
                  <c:v>44329.229166666664</c:v>
                </c:pt>
                <c:pt idx="4055">
                  <c:v>44329.239583333336</c:v>
                </c:pt>
                <c:pt idx="4056">
                  <c:v>44329.25</c:v>
                </c:pt>
                <c:pt idx="4057">
                  <c:v>44329.260416666664</c:v>
                </c:pt>
                <c:pt idx="4058">
                  <c:v>44329.270833333336</c:v>
                </c:pt>
                <c:pt idx="4059">
                  <c:v>44329.28125</c:v>
                </c:pt>
                <c:pt idx="4060">
                  <c:v>44329.291666666664</c:v>
                </c:pt>
                <c:pt idx="4061">
                  <c:v>44329.302083333336</c:v>
                </c:pt>
                <c:pt idx="4062">
                  <c:v>44329.3125</c:v>
                </c:pt>
                <c:pt idx="4063">
                  <c:v>44329.322916666664</c:v>
                </c:pt>
                <c:pt idx="4064">
                  <c:v>44329.333333333336</c:v>
                </c:pt>
                <c:pt idx="4065">
                  <c:v>44329.34375</c:v>
                </c:pt>
                <c:pt idx="4066">
                  <c:v>44329.354166666664</c:v>
                </c:pt>
                <c:pt idx="4067">
                  <c:v>44329.364583333336</c:v>
                </c:pt>
                <c:pt idx="4068">
                  <c:v>44329.375</c:v>
                </c:pt>
                <c:pt idx="4069">
                  <c:v>44329.385416666664</c:v>
                </c:pt>
                <c:pt idx="4070">
                  <c:v>44329.395833333336</c:v>
                </c:pt>
                <c:pt idx="4071">
                  <c:v>44329.40625</c:v>
                </c:pt>
                <c:pt idx="4072">
                  <c:v>44329.416666666664</c:v>
                </c:pt>
                <c:pt idx="4073">
                  <c:v>44329.427083333336</c:v>
                </c:pt>
                <c:pt idx="4074">
                  <c:v>44329.4375</c:v>
                </c:pt>
                <c:pt idx="4075">
                  <c:v>44329.447916666664</c:v>
                </c:pt>
                <c:pt idx="4076">
                  <c:v>44329.458333333336</c:v>
                </c:pt>
                <c:pt idx="4077">
                  <c:v>44329.46875</c:v>
                </c:pt>
                <c:pt idx="4078">
                  <c:v>44329.479166666664</c:v>
                </c:pt>
                <c:pt idx="4079">
                  <c:v>44329.489583333336</c:v>
                </c:pt>
                <c:pt idx="4080">
                  <c:v>44329.5</c:v>
                </c:pt>
                <c:pt idx="4081">
                  <c:v>44329.510416666664</c:v>
                </c:pt>
                <c:pt idx="4082">
                  <c:v>44329.520833333336</c:v>
                </c:pt>
                <c:pt idx="4083">
                  <c:v>44329.53125</c:v>
                </c:pt>
                <c:pt idx="4084">
                  <c:v>44329.541666666664</c:v>
                </c:pt>
                <c:pt idx="4085">
                  <c:v>44329.552083333336</c:v>
                </c:pt>
                <c:pt idx="4086">
                  <c:v>44329.5625</c:v>
                </c:pt>
                <c:pt idx="4087">
                  <c:v>44329.572916666664</c:v>
                </c:pt>
                <c:pt idx="4088">
                  <c:v>44329.583333333336</c:v>
                </c:pt>
                <c:pt idx="4089">
                  <c:v>44329.59375</c:v>
                </c:pt>
                <c:pt idx="4090">
                  <c:v>44329.604166666664</c:v>
                </c:pt>
                <c:pt idx="4091">
                  <c:v>44329.614583333336</c:v>
                </c:pt>
                <c:pt idx="4092">
                  <c:v>44329.625</c:v>
                </c:pt>
                <c:pt idx="4093">
                  <c:v>44329.635416666664</c:v>
                </c:pt>
                <c:pt idx="4094">
                  <c:v>44329.645833333336</c:v>
                </c:pt>
                <c:pt idx="4095">
                  <c:v>44329.65625</c:v>
                </c:pt>
                <c:pt idx="4096">
                  <c:v>44329.666666666664</c:v>
                </c:pt>
                <c:pt idx="4097">
                  <c:v>44329.677083333336</c:v>
                </c:pt>
                <c:pt idx="4098">
                  <c:v>44329.6875</c:v>
                </c:pt>
                <c:pt idx="4099">
                  <c:v>44329.697916666664</c:v>
                </c:pt>
                <c:pt idx="4100">
                  <c:v>44329.708333333336</c:v>
                </c:pt>
                <c:pt idx="4101">
                  <c:v>44329.71875</c:v>
                </c:pt>
                <c:pt idx="4102">
                  <c:v>44329.729166666664</c:v>
                </c:pt>
                <c:pt idx="4103">
                  <c:v>44329.739583333336</c:v>
                </c:pt>
                <c:pt idx="4104">
                  <c:v>44329.75</c:v>
                </c:pt>
                <c:pt idx="4105">
                  <c:v>44329.760416666664</c:v>
                </c:pt>
                <c:pt idx="4106">
                  <c:v>44329.770833333336</c:v>
                </c:pt>
                <c:pt idx="4107">
                  <c:v>44329.78125</c:v>
                </c:pt>
                <c:pt idx="4108">
                  <c:v>44329.791666666664</c:v>
                </c:pt>
                <c:pt idx="4109">
                  <c:v>44329.802083333336</c:v>
                </c:pt>
                <c:pt idx="4110">
                  <c:v>44329.8125</c:v>
                </c:pt>
                <c:pt idx="4111">
                  <c:v>44329.822916666664</c:v>
                </c:pt>
                <c:pt idx="4112">
                  <c:v>44329.833333333336</c:v>
                </c:pt>
                <c:pt idx="4113">
                  <c:v>44329.84375</c:v>
                </c:pt>
                <c:pt idx="4114">
                  <c:v>44329.854166666664</c:v>
                </c:pt>
                <c:pt idx="4115">
                  <c:v>44329.864583333336</c:v>
                </c:pt>
                <c:pt idx="4116">
                  <c:v>44329.875</c:v>
                </c:pt>
                <c:pt idx="4117">
                  <c:v>44329.885416666664</c:v>
                </c:pt>
                <c:pt idx="4118">
                  <c:v>44329.895833333336</c:v>
                </c:pt>
                <c:pt idx="4119">
                  <c:v>44329.90625</c:v>
                </c:pt>
                <c:pt idx="4120">
                  <c:v>44329.916666666664</c:v>
                </c:pt>
                <c:pt idx="4121">
                  <c:v>44329.927083333336</c:v>
                </c:pt>
                <c:pt idx="4122">
                  <c:v>44329.9375</c:v>
                </c:pt>
                <c:pt idx="4123">
                  <c:v>44329.947916666664</c:v>
                </c:pt>
                <c:pt idx="4124">
                  <c:v>44329.958333333336</c:v>
                </c:pt>
                <c:pt idx="4125">
                  <c:v>44329.96875</c:v>
                </c:pt>
                <c:pt idx="4126">
                  <c:v>44329.979166666664</c:v>
                </c:pt>
                <c:pt idx="4127">
                  <c:v>44329.989583333336</c:v>
                </c:pt>
                <c:pt idx="4128">
                  <c:v>44330</c:v>
                </c:pt>
                <c:pt idx="4129">
                  <c:v>44330.010416666664</c:v>
                </c:pt>
                <c:pt idx="4130">
                  <c:v>44330.020833333336</c:v>
                </c:pt>
                <c:pt idx="4131">
                  <c:v>44330.03125</c:v>
                </c:pt>
                <c:pt idx="4132">
                  <c:v>44330.041666666664</c:v>
                </c:pt>
                <c:pt idx="4133">
                  <c:v>44330.052083333336</c:v>
                </c:pt>
                <c:pt idx="4134">
                  <c:v>44330.0625</c:v>
                </c:pt>
                <c:pt idx="4135">
                  <c:v>44330.072916666664</c:v>
                </c:pt>
                <c:pt idx="4136">
                  <c:v>44330.083333333336</c:v>
                </c:pt>
                <c:pt idx="4137">
                  <c:v>44330.09375</c:v>
                </c:pt>
                <c:pt idx="4138">
                  <c:v>44330.104166666664</c:v>
                </c:pt>
                <c:pt idx="4139">
                  <c:v>44330.114583333336</c:v>
                </c:pt>
                <c:pt idx="4140">
                  <c:v>44330.125</c:v>
                </c:pt>
                <c:pt idx="4141">
                  <c:v>44330.135416666664</c:v>
                </c:pt>
                <c:pt idx="4142">
                  <c:v>44330.145833333336</c:v>
                </c:pt>
                <c:pt idx="4143">
                  <c:v>44330.15625</c:v>
                </c:pt>
                <c:pt idx="4144">
                  <c:v>44330.166666666664</c:v>
                </c:pt>
                <c:pt idx="4145">
                  <c:v>44330.177083333336</c:v>
                </c:pt>
                <c:pt idx="4146">
                  <c:v>44330.1875</c:v>
                </c:pt>
                <c:pt idx="4147">
                  <c:v>44330.197916666664</c:v>
                </c:pt>
                <c:pt idx="4148">
                  <c:v>44330.208333333336</c:v>
                </c:pt>
                <c:pt idx="4149">
                  <c:v>44330.21875</c:v>
                </c:pt>
                <c:pt idx="4150">
                  <c:v>44330.229166666664</c:v>
                </c:pt>
                <c:pt idx="4151">
                  <c:v>44330.239583333336</c:v>
                </c:pt>
                <c:pt idx="4152">
                  <c:v>44330.25</c:v>
                </c:pt>
                <c:pt idx="4153">
                  <c:v>44330.260416666664</c:v>
                </c:pt>
                <c:pt idx="4154">
                  <c:v>44330.270833333336</c:v>
                </c:pt>
                <c:pt idx="4155">
                  <c:v>44330.28125</c:v>
                </c:pt>
                <c:pt idx="4156">
                  <c:v>44330.291666666664</c:v>
                </c:pt>
                <c:pt idx="4157">
                  <c:v>44330.302083333336</c:v>
                </c:pt>
                <c:pt idx="4158">
                  <c:v>44330.3125</c:v>
                </c:pt>
                <c:pt idx="4159">
                  <c:v>44330.322916666664</c:v>
                </c:pt>
                <c:pt idx="4160">
                  <c:v>44330.333333333336</c:v>
                </c:pt>
                <c:pt idx="4161">
                  <c:v>44330.34375</c:v>
                </c:pt>
                <c:pt idx="4162">
                  <c:v>44330.354166666664</c:v>
                </c:pt>
                <c:pt idx="4163">
                  <c:v>44330.364583333336</c:v>
                </c:pt>
                <c:pt idx="4164">
                  <c:v>44330.375</c:v>
                </c:pt>
                <c:pt idx="4165">
                  <c:v>44330.385416666664</c:v>
                </c:pt>
                <c:pt idx="4166">
                  <c:v>44330.395833333336</c:v>
                </c:pt>
                <c:pt idx="4167">
                  <c:v>44330.40625</c:v>
                </c:pt>
                <c:pt idx="4168">
                  <c:v>44330.416666666664</c:v>
                </c:pt>
                <c:pt idx="4169">
                  <c:v>44330.427083333336</c:v>
                </c:pt>
                <c:pt idx="4170">
                  <c:v>44330.4375</c:v>
                </c:pt>
                <c:pt idx="4171">
                  <c:v>44330.447916666664</c:v>
                </c:pt>
                <c:pt idx="4172">
                  <c:v>44330.458333333336</c:v>
                </c:pt>
                <c:pt idx="4173">
                  <c:v>44330.46875</c:v>
                </c:pt>
                <c:pt idx="4174">
                  <c:v>44330.479166666664</c:v>
                </c:pt>
                <c:pt idx="4175">
                  <c:v>44330.489583333336</c:v>
                </c:pt>
                <c:pt idx="4176">
                  <c:v>44330.5</c:v>
                </c:pt>
                <c:pt idx="4177">
                  <c:v>44330.510416666664</c:v>
                </c:pt>
                <c:pt idx="4178">
                  <c:v>44330.520833333336</c:v>
                </c:pt>
                <c:pt idx="4179">
                  <c:v>44330.53125</c:v>
                </c:pt>
                <c:pt idx="4180">
                  <c:v>44330.541666666664</c:v>
                </c:pt>
                <c:pt idx="4181">
                  <c:v>44330.552083333336</c:v>
                </c:pt>
                <c:pt idx="4182">
                  <c:v>44330.5625</c:v>
                </c:pt>
                <c:pt idx="4183">
                  <c:v>44330.572916666664</c:v>
                </c:pt>
                <c:pt idx="4184">
                  <c:v>44330.583333333336</c:v>
                </c:pt>
                <c:pt idx="4185">
                  <c:v>44330.59375</c:v>
                </c:pt>
                <c:pt idx="4186">
                  <c:v>44330.604166666664</c:v>
                </c:pt>
                <c:pt idx="4187">
                  <c:v>44330.614583333336</c:v>
                </c:pt>
                <c:pt idx="4188">
                  <c:v>44330.625</c:v>
                </c:pt>
                <c:pt idx="4189">
                  <c:v>44330.635416666664</c:v>
                </c:pt>
                <c:pt idx="4190">
                  <c:v>44330.645833333336</c:v>
                </c:pt>
                <c:pt idx="4191">
                  <c:v>44330.65625</c:v>
                </c:pt>
                <c:pt idx="4192">
                  <c:v>44330.666666666664</c:v>
                </c:pt>
                <c:pt idx="4193">
                  <c:v>44330.677083333336</c:v>
                </c:pt>
                <c:pt idx="4194">
                  <c:v>44330.6875</c:v>
                </c:pt>
                <c:pt idx="4195">
                  <c:v>44330.697916666664</c:v>
                </c:pt>
                <c:pt idx="4196">
                  <c:v>44330.708333333336</c:v>
                </c:pt>
                <c:pt idx="4197">
                  <c:v>44330.71875</c:v>
                </c:pt>
                <c:pt idx="4198">
                  <c:v>44330.729166666664</c:v>
                </c:pt>
                <c:pt idx="4199">
                  <c:v>44330.739583333336</c:v>
                </c:pt>
                <c:pt idx="4200">
                  <c:v>44330.75</c:v>
                </c:pt>
                <c:pt idx="4201">
                  <c:v>44330.760416666664</c:v>
                </c:pt>
                <c:pt idx="4202">
                  <c:v>44330.770833333336</c:v>
                </c:pt>
                <c:pt idx="4203">
                  <c:v>44330.78125</c:v>
                </c:pt>
                <c:pt idx="4204">
                  <c:v>44330.791666666664</c:v>
                </c:pt>
                <c:pt idx="4205">
                  <c:v>44330.802083333336</c:v>
                </c:pt>
                <c:pt idx="4206">
                  <c:v>44330.8125</c:v>
                </c:pt>
                <c:pt idx="4207">
                  <c:v>44330.822916666664</c:v>
                </c:pt>
                <c:pt idx="4208">
                  <c:v>44330.833333333336</c:v>
                </c:pt>
                <c:pt idx="4209">
                  <c:v>44330.84375</c:v>
                </c:pt>
                <c:pt idx="4210">
                  <c:v>44330.854166666664</c:v>
                </c:pt>
                <c:pt idx="4211">
                  <c:v>44330.864583333336</c:v>
                </c:pt>
                <c:pt idx="4212">
                  <c:v>44330.875</c:v>
                </c:pt>
                <c:pt idx="4213">
                  <c:v>44330.885416666664</c:v>
                </c:pt>
                <c:pt idx="4214">
                  <c:v>44330.895833333336</c:v>
                </c:pt>
                <c:pt idx="4215">
                  <c:v>44330.90625</c:v>
                </c:pt>
                <c:pt idx="4216">
                  <c:v>44330.916666666664</c:v>
                </c:pt>
                <c:pt idx="4217">
                  <c:v>44330.927083333336</c:v>
                </c:pt>
                <c:pt idx="4218">
                  <c:v>44330.9375</c:v>
                </c:pt>
                <c:pt idx="4219">
                  <c:v>44330.947916666664</c:v>
                </c:pt>
                <c:pt idx="4220">
                  <c:v>44330.958333333336</c:v>
                </c:pt>
                <c:pt idx="4221">
                  <c:v>44330.96875</c:v>
                </c:pt>
                <c:pt idx="4222">
                  <c:v>44330.979166666664</c:v>
                </c:pt>
                <c:pt idx="4223">
                  <c:v>44330.989583333336</c:v>
                </c:pt>
                <c:pt idx="4224">
                  <c:v>44331</c:v>
                </c:pt>
                <c:pt idx="4225">
                  <c:v>44331.010416666664</c:v>
                </c:pt>
                <c:pt idx="4226">
                  <c:v>44331.020833333336</c:v>
                </c:pt>
                <c:pt idx="4227">
                  <c:v>44331.03125</c:v>
                </c:pt>
                <c:pt idx="4228">
                  <c:v>44331.041666666664</c:v>
                </c:pt>
                <c:pt idx="4229">
                  <c:v>44331.052083333336</c:v>
                </c:pt>
                <c:pt idx="4230">
                  <c:v>44331.0625</c:v>
                </c:pt>
                <c:pt idx="4231">
                  <c:v>44331.072916666664</c:v>
                </c:pt>
                <c:pt idx="4232">
                  <c:v>44331.083333333336</c:v>
                </c:pt>
                <c:pt idx="4233">
                  <c:v>44331.09375</c:v>
                </c:pt>
                <c:pt idx="4234">
                  <c:v>44331.104166666664</c:v>
                </c:pt>
                <c:pt idx="4235">
                  <c:v>44331.114583333336</c:v>
                </c:pt>
                <c:pt idx="4236">
                  <c:v>44331.125</c:v>
                </c:pt>
                <c:pt idx="4237">
                  <c:v>44331.135416666664</c:v>
                </c:pt>
                <c:pt idx="4238">
                  <c:v>44331.145833333336</c:v>
                </c:pt>
                <c:pt idx="4239">
                  <c:v>44331.15625</c:v>
                </c:pt>
                <c:pt idx="4240">
                  <c:v>44331.166666666664</c:v>
                </c:pt>
                <c:pt idx="4241">
                  <c:v>44331.177083333336</c:v>
                </c:pt>
                <c:pt idx="4242">
                  <c:v>44331.1875</c:v>
                </c:pt>
                <c:pt idx="4243">
                  <c:v>44331.197916666664</c:v>
                </c:pt>
                <c:pt idx="4244">
                  <c:v>44331.208333333336</c:v>
                </c:pt>
                <c:pt idx="4245">
                  <c:v>44331.21875</c:v>
                </c:pt>
                <c:pt idx="4246">
                  <c:v>44331.229166666664</c:v>
                </c:pt>
                <c:pt idx="4247">
                  <c:v>44331.239583333336</c:v>
                </c:pt>
                <c:pt idx="4248">
                  <c:v>44331.25</c:v>
                </c:pt>
                <c:pt idx="4249">
                  <c:v>44331.260416666664</c:v>
                </c:pt>
                <c:pt idx="4250">
                  <c:v>44331.270833333336</c:v>
                </c:pt>
                <c:pt idx="4251">
                  <c:v>44331.28125</c:v>
                </c:pt>
                <c:pt idx="4252">
                  <c:v>44331.291666666664</c:v>
                </c:pt>
                <c:pt idx="4253">
                  <c:v>44331.302083333336</c:v>
                </c:pt>
                <c:pt idx="4254">
                  <c:v>44331.3125</c:v>
                </c:pt>
                <c:pt idx="4255">
                  <c:v>44331.322916666664</c:v>
                </c:pt>
                <c:pt idx="4256">
                  <c:v>44331.333333333336</c:v>
                </c:pt>
                <c:pt idx="4257">
                  <c:v>44331.34375</c:v>
                </c:pt>
                <c:pt idx="4258">
                  <c:v>44331.354166666664</c:v>
                </c:pt>
                <c:pt idx="4259">
                  <c:v>44331.364583333336</c:v>
                </c:pt>
                <c:pt idx="4260">
                  <c:v>44331.375</c:v>
                </c:pt>
                <c:pt idx="4261">
                  <c:v>44331.385416666664</c:v>
                </c:pt>
                <c:pt idx="4262">
                  <c:v>44331.395833333336</c:v>
                </c:pt>
                <c:pt idx="4263">
                  <c:v>44331.40625</c:v>
                </c:pt>
                <c:pt idx="4264">
                  <c:v>44331.416666666664</c:v>
                </c:pt>
                <c:pt idx="4265">
                  <c:v>44331.427083333336</c:v>
                </c:pt>
                <c:pt idx="4266">
                  <c:v>44331.4375</c:v>
                </c:pt>
                <c:pt idx="4267">
                  <c:v>44331.447916666664</c:v>
                </c:pt>
                <c:pt idx="4268">
                  <c:v>44331.458333333336</c:v>
                </c:pt>
                <c:pt idx="4269">
                  <c:v>44331.46875</c:v>
                </c:pt>
                <c:pt idx="4270">
                  <c:v>44331.479166666664</c:v>
                </c:pt>
                <c:pt idx="4271">
                  <c:v>44331.489583333336</c:v>
                </c:pt>
                <c:pt idx="4272">
                  <c:v>44331.5</c:v>
                </c:pt>
                <c:pt idx="4273">
                  <c:v>44331.510416666664</c:v>
                </c:pt>
                <c:pt idx="4274">
                  <c:v>44331.520833333336</c:v>
                </c:pt>
                <c:pt idx="4275">
                  <c:v>44331.53125</c:v>
                </c:pt>
                <c:pt idx="4276">
                  <c:v>44331.541666666664</c:v>
                </c:pt>
                <c:pt idx="4277">
                  <c:v>44331.552083333336</c:v>
                </c:pt>
                <c:pt idx="4278">
                  <c:v>44331.5625</c:v>
                </c:pt>
                <c:pt idx="4279">
                  <c:v>44331.572916666664</c:v>
                </c:pt>
                <c:pt idx="4280">
                  <c:v>44331.583333333336</c:v>
                </c:pt>
                <c:pt idx="4281">
                  <c:v>44331.59375</c:v>
                </c:pt>
                <c:pt idx="4282">
                  <c:v>44331.604166666664</c:v>
                </c:pt>
                <c:pt idx="4283">
                  <c:v>44331.614583333336</c:v>
                </c:pt>
                <c:pt idx="4284">
                  <c:v>44331.625</c:v>
                </c:pt>
                <c:pt idx="4285">
                  <c:v>44331.635416666664</c:v>
                </c:pt>
                <c:pt idx="4286">
                  <c:v>44331.645833333336</c:v>
                </c:pt>
                <c:pt idx="4287">
                  <c:v>44331.65625</c:v>
                </c:pt>
                <c:pt idx="4288">
                  <c:v>44331.666666666664</c:v>
                </c:pt>
                <c:pt idx="4289">
                  <c:v>44331.677083333336</c:v>
                </c:pt>
                <c:pt idx="4290">
                  <c:v>44331.6875</c:v>
                </c:pt>
                <c:pt idx="4291">
                  <c:v>44331.697916666664</c:v>
                </c:pt>
                <c:pt idx="4292">
                  <c:v>44331.708333333336</c:v>
                </c:pt>
                <c:pt idx="4293">
                  <c:v>44331.71875</c:v>
                </c:pt>
                <c:pt idx="4294">
                  <c:v>44331.729166666664</c:v>
                </c:pt>
                <c:pt idx="4295">
                  <c:v>44331.739583333336</c:v>
                </c:pt>
                <c:pt idx="4296">
                  <c:v>44331.75</c:v>
                </c:pt>
                <c:pt idx="4297">
                  <c:v>44331.760416666664</c:v>
                </c:pt>
                <c:pt idx="4298">
                  <c:v>44331.770833333336</c:v>
                </c:pt>
                <c:pt idx="4299">
                  <c:v>44331.78125</c:v>
                </c:pt>
                <c:pt idx="4300">
                  <c:v>44331.791666666664</c:v>
                </c:pt>
                <c:pt idx="4301">
                  <c:v>44331.802083333336</c:v>
                </c:pt>
                <c:pt idx="4302">
                  <c:v>44331.8125</c:v>
                </c:pt>
                <c:pt idx="4303">
                  <c:v>44331.822916666664</c:v>
                </c:pt>
                <c:pt idx="4304">
                  <c:v>44331.833333333336</c:v>
                </c:pt>
                <c:pt idx="4305">
                  <c:v>44331.84375</c:v>
                </c:pt>
                <c:pt idx="4306">
                  <c:v>44331.854166666664</c:v>
                </c:pt>
                <c:pt idx="4307">
                  <c:v>44331.864583333336</c:v>
                </c:pt>
                <c:pt idx="4308">
                  <c:v>44331.875</c:v>
                </c:pt>
                <c:pt idx="4309">
                  <c:v>44331.885416666664</c:v>
                </c:pt>
                <c:pt idx="4310">
                  <c:v>44331.895833333336</c:v>
                </c:pt>
                <c:pt idx="4311">
                  <c:v>44331.90625</c:v>
                </c:pt>
                <c:pt idx="4312">
                  <c:v>44331.916666666664</c:v>
                </c:pt>
                <c:pt idx="4313">
                  <c:v>44331.927083333336</c:v>
                </c:pt>
                <c:pt idx="4314">
                  <c:v>44331.9375</c:v>
                </c:pt>
                <c:pt idx="4315">
                  <c:v>44331.947916666664</c:v>
                </c:pt>
                <c:pt idx="4316">
                  <c:v>44331.958333333336</c:v>
                </c:pt>
                <c:pt idx="4317">
                  <c:v>44331.96875</c:v>
                </c:pt>
                <c:pt idx="4318">
                  <c:v>44331.979166666664</c:v>
                </c:pt>
                <c:pt idx="4319">
                  <c:v>44331.989583333336</c:v>
                </c:pt>
                <c:pt idx="4320">
                  <c:v>44332</c:v>
                </c:pt>
                <c:pt idx="4321">
                  <c:v>44332.010416666664</c:v>
                </c:pt>
                <c:pt idx="4322">
                  <c:v>44332.020833333336</c:v>
                </c:pt>
                <c:pt idx="4323">
                  <c:v>44332.03125</c:v>
                </c:pt>
                <c:pt idx="4324">
                  <c:v>44332.041666666664</c:v>
                </c:pt>
                <c:pt idx="4325">
                  <c:v>44332.052083333336</c:v>
                </c:pt>
                <c:pt idx="4326">
                  <c:v>44332.0625</c:v>
                </c:pt>
                <c:pt idx="4327">
                  <c:v>44332.072916666664</c:v>
                </c:pt>
                <c:pt idx="4328">
                  <c:v>44332.083333333336</c:v>
                </c:pt>
                <c:pt idx="4329">
                  <c:v>44332.09375</c:v>
                </c:pt>
                <c:pt idx="4330">
                  <c:v>44332.104166666664</c:v>
                </c:pt>
                <c:pt idx="4331">
                  <c:v>44332.114583333336</c:v>
                </c:pt>
                <c:pt idx="4332">
                  <c:v>44332.125</c:v>
                </c:pt>
                <c:pt idx="4333">
                  <c:v>44332.135416666664</c:v>
                </c:pt>
                <c:pt idx="4334">
                  <c:v>44332.145833333336</c:v>
                </c:pt>
                <c:pt idx="4335">
                  <c:v>44332.15625</c:v>
                </c:pt>
                <c:pt idx="4336">
                  <c:v>44332.166666666664</c:v>
                </c:pt>
                <c:pt idx="4337">
                  <c:v>44332.177083333336</c:v>
                </c:pt>
                <c:pt idx="4338">
                  <c:v>44332.1875</c:v>
                </c:pt>
                <c:pt idx="4339">
                  <c:v>44332.197916666664</c:v>
                </c:pt>
                <c:pt idx="4340">
                  <c:v>44332.208333333336</c:v>
                </c:pt>
                <c:pt idx="4341">
                  <c:v>44332.21875</c:v>
                </c:pt>
                <c:pt idx="4342">
                  <c:v>44332.229166666664</c:v>
                </c:pt>
                <c:pt idx="4343">
                  <c:v>44332.239583333336</c:v>
                </c:pt>
                <c:pt idx="4344">
                  <c:v>44332.25</c:v>
                </c:pt>
                <c:pt idx="4345">
                  <c:v>44332.260416666664</c:v>
                </c:pt>
                <c:pt idx="4346">
                  <c:v>44332.270833333336</c:v>
                </c:pt>
                <c:pt idx="4347">
                  <c:v>44332.28125</c:v>
                </c:pt>
                <c:pt idx="4348">
                  <c:v>44332.291666666664</c:v>
                </c:pt>
                <c:pt idx="4349">
                  <c:v>44332.302083333336</c:v>
                </c:pt>
                <c:pt idx="4350">
                  <c:v>44332.3125</c:v>
                </c:pt>
                <c:pt idx="4351">
                  <c:v>44332.322916666664</c:v>
                </c:pt>
                <c:pt idx="4352">
                  <c:v>44332.333333333336</c:v>
                </c:pt>
                <c:pt idx="4353">
                  <c:v>44332.34375</c:v>
                </c:pt>
                <c:pt idx="4354">
                  <c:v>44332.354166666664</c:v>
                </c:pt>
                <c:pt idx="4355">
                  <c:v>44332.364583333336</c:v>
                </c:pt>
                <c:pt idx="4356">
                  <c:v>44332.375</c:v>
                </c:pt>
                <c:pt idx="4357">
                  <c:v>44332.385416666664</c:v>
                </c:pt>
                <c:pt idx="4358">
                  <c:v>44332.395833333336</c:v>
                </c:pt>
                <c:pt idx="4359">
                  <c:v>44332.40625</c:v>
                </c:pt>
                <c:pt idx="4360">
                  <c:v>44332.416666666664</c:v>
                </c:pt>
                <c:pt idx="4361">
                  <c:v>44332.427083333336</c:v>
                </c:pt>
                <c:pt idx="4362">
                  <c:v>44332.4375</c:v>
                </c:pt>
                <c:pt idx="4363">
                  <c:v>44332.447916666664</c:v>
                </c:pt>
                <c:pt idx="4364">
                  <c:v>44332.458333333336</c:v>
                </c:pt>
                <c:pt idx="4365">
                  <c:v>44332.46875</c:v>
                </c:pt>
                <c:pt idx="4366">
                  <c:v>44332.479166666664</c:v>
                </c:pt>
                <c:pt idx="4367">
                  <c:v>44332.489583333336</c:v>
                </c:pt>
                <c:pt idx="4368">
                  <c:v>44332.5</c:v>
                </c:pt>
                <c:pt idx="4369">
                  <c:v>44332.510416666664</c:v>
                </c:pt>
                <c:pt idx="4370">
                  <c:v>44332.520833333336</c:v>
                </c:pt>
                <c:pt idx="4371">
                  <c:v>44332.53125</c:v>
                </c:pt>
                <c:pt idx="4372">
                  <c:v>44332.541666666664</c:v>
                </c:pt>
                <c:pt idx="4373">
                  <c:v>44332.552083333336</c:v>
                </c:pt>
                <c:pt idx="4374">
                  <c:v>44332.5625</c:v>
                </c:pt>
                <c:pt idx="4375">
                  <c:v>44332.572916666664</c:v>
                </c:pt>
                <c:pt idx="4376">
                  <c:v>44332.583333333336</c:v>
                </c:pt>
                <c:pt idx="4377">
                  <c:v>44332.59375</c:v>
                </c:pt>
                <c:pt idx="4378">
                  <c:v>44332.604166666664</c:v>
                </c:pt>
                <c:pt idx="4379">
                  <c:v>44332.614583333336</c:v>
                </c:pt>
                <c:pt idx="4380">
                  <c:v>44332.625</c:v>
                </c:pt>
                <c:pt idx="4381">
                  <c:v>44332.635416666664</c:v>
                </c:pt>
                <c:pt idx="4382">
                  <c:v>44332.645833333336</c:v>
                </c:pt>
                <c:pt idx="4383">
                  <c:v>44332.65625</c:v>
                </c:pt>
                <c:pt idx="4384">
                  <c:v>44332.666666666664</c:v>
                </c:pt>
                <c:pt idx="4385">
                  <c:v>44332.677083333336</c:v>
                </c:pt>
                <c:pt idx="4386">
                  <c:v>44332.6875</c:v>
                </c:pt>
                <c:pt idx="4387">
                  <c:v>44332.697916666664</c:v>
                </c:pt>
                <c:pt idx="4388">
                  <c:v>44332.708333333336</c:v>
                </c:pt>
                <c:pt idx="4389">
                  <c:v>44332.71875</c:v>
                </c:pt>
                <c:pt idx="4390">
                  <c:v>44332.729166666664</c:v>
                </c:pt>
                <c:pt idx="4391">
                  <c:v>44332.739583333336</c:v>
                </c:pt>
                <c:pt idx="4392">
                  <c:v>44332.75</c:v>
                </c:pt>
                <c:pt idx="4393">
                  <c:v>44332.760416666664</c:v>
                </c:pt>
                <c:pt idx="4394">
                  <c:v>44332.770833333336</c:v>
                </c:pt>
                <c:pt idx="4395">
                  <c:v>44332.78125</c:v>
                </c:pt>
                <c:pt idx="4396">
                  <c:v>44332.791666666664</c:v>
                </c:pt>
                <c:pt idx="4397">
                  <c:v>44332.802083333336</c:v>
                </c:pt>
                <c:pt idx="4398">
                  <c:v>44332.8125</c:v>
                </c:pt>
                <c:pt idx="4399">
                  <c:v>44332.822916666664</c:v>
                </c:pt>
                <c:pt idx="4400">
                  <c:v>44332.833333333336</c:v>
                </c:pt>
                <c:pt idx="4401">
                  <c:v>44332.84375</c:v>
                </c:pt>
                <c:pt idx="4402">
                  <c:v>44332.854166666664</c:v>
                </c:pt>
                <c:pt idx="4403">
                  <c:v>44332.864583333336</c:v>
                </c:pt>
                <c:pt idx="4404">
                  <c:v>44332.875</c:v>
                </c:pt>
                <c:pt idx="4405">
                  <c:v>44332.885416666664</c:v>
                </c:pt>
                <c:pt idx="4406">
                  <c:v>44332.895833333336</c:v>
                </c:pt>
                <c:pt idx="4407">
                  <c:v>44332.90625</c:v>
                </c:pt>
                <c:pt idx="4408">
                  <c:v>44332.916666666664</c:v>
                </c:pt>
                <c:pt idx="4409">
                  <c:v>44332.927083333336</c:v>
                </c:pt>
                <c:pt idx="4410">
                  <c:v>44332.9375</c:v>
                </c:pt>
                <c:pt idx="4411">
                  <c:v>44332.947916666664</c:v>
                </c:pt>
                <c:pt idx="4412">
                  <c:v>44332.958333333336</c:v>
                </c:pt>
                <c:pt idx="4413">
                  <c:v>44332.96875</c:v>
                </c:pt>
                <c:pt idx="4414">
                  <c:v>44332.979166666664</c:v>
                </c:pt>
                <c:pt idx="4415">
                  <c:v>44332.989583333336</c:v>
                </c:pt>
                <c:pt idx="4416">
                  <c:v>44333</c:v>
                </c:pt>
                <c:pt idx="4417">
                  <c:v>44333.010416666664</c:v>
                </c:pt>
                <c:pt idx="4418">
                  <c:v>44333.020833333336</c:v>
                </c:pt>
                <c:pt idx="4419">
                  <c:v>44333.03125</c:v>
                </c:pt>
                <c:pt idx="4420">
                  <c:v>44333.041666666664</c:v>
                </c:pt>
                <c:pt idx="4421">
                  <c:v>44333.052083333336</c:v>
                </c:pt>
                <c:pt idx="4422">
                  <c:v>44333.0625</c:v>
                </c:pt>
                <c:pt idx="4423">
                  <c:v>44333.072916666664</c:v>
                </c:pt>
                <c:pt idx="4424">
                  <c:v>44333.083333333336</c:v>
                </c:pt>
                <c:pt idx="4425">
                  <c:v>44333.09375</c:v>
                </c:pt>
                <c:pt idx="4426">
                  <c:v>44333.104166666664</c:v>
                </c:pt>
                <c:pt idx="4427">
                  <c:v>44333.114583333336</c:v>
                </c:pt>
                <c:pt idx="4428">
                  <c:v>44333.125</c:v>
                </c:pt>
                <c:pt idx="4429">
                  <c:v>44333.135416666664</c:v>
                </c:pt>
                <c:pt idx="4430">
                  <c:v>44333.145833333336</c:v>
                </c:pt>
                <c:pt idx="4431">
                  <c:v>44333.15625</c:v>
                </c:pt>
                <c:pt idx="4432">
                  <c:v>44333.166666666664</c:v>
                </c:pt>
                <c:pt idx="4433">
                  <c:v>44333.177083333336</c:v>
                </c:pt>
                <c:pt idx="4434">
                  <c:v>44333.1875</c:v>
                </c:pt>
                <c:pt idx="4435">
                  <c:v>44333.197916666664</c:v>
                </c:pt>
                <c:pt idx="4436">
                  <c:v>44333.208333333336</c:v>
                </c:pt>
                <c:pt idx="4437">
                  <c:v>44333.21875</c:v>
                </c:pt>
                <c:pt idx="4438">
                  <c:v>44333.229166666664</c:v>
                </c:pt>
                <c:pt idx="4439">
                  <c:v>44333.239583333336</c:v>
                </c:pt>
                <c:pt idx="4440">
                  <c:v>44333.25</c:v>
                </c:pt>
                <c:pt idx="4441">
                  <c:v>44333.260416666664</c:v>
                </c:pt>
                <c:pt idx="4442">
                  <c:v>44333.270833333336</c:v>
                </c:pt>
                <c:pt idx="4443">
                  <c:v>44333.28125</c:v>
                </c:pt>
                <c:pt idx="4444">
                  <c:v>44333.291666666664</c:v>
                </c:pt>
                <c:pt idx="4445">
                  <c:v>44333.302083333336</c:v>
                </c:pt>
                <c:pt idx="4446">
                  <c:v>44333.3125</c:v>
                </c:pt>
                <c:pt idx="4447">
                  <c:v>44333.322916666664</c:v>
                </c:pt>
                <c:pt idx="4448">
                  <c:v>44333.333333333336</c:v>
                </c:pt>
                <c:pt idx="4449">
                  <c:v>44333.34375</c:v>
                </c:pt>
                <c:pt idx="4450">
                  <c:v>44333.354166666664</c:v>
                </c:pt>
                <c:pt idx="4451">
                  <c:v>44333.364583333336</c:v>
                </c:pt>
                <c:pt idx="4452">
                  <c:v>44333.375</c:v>
                </c:pt>
                <c:pt idx="4453">
                  <c:v>44333.385416666664</c:v>
                </c:pt>
                <c:pt idx="4454">
                  <c:v>44333.395833333336</c:v>
                </c:pt>
                <c:pt idx="4455">
                  <c:v>44333.40625</c:v>
                </c:pt>
                <c:pt idx="4456">
                  <c:v>44333.416666666664</c:v>
                </c:pt>
                <c:pt idx="4457">
                  <c:v>44333.427083333336</c:v>
                </c:pt>
                <c:pt idx="4458">
                  <c:v>44333.4375</c:v>
                </c:pt>
                <c:pt idx="4459">
                  <c:v>44333.447916666664</c:v>
                </c:pt>
                <c:pt idx="4460">
                  <c:v>44333.458333333336</c:v>
                </c:pt>
                <c:pt idx="4461">
                  <c:v>44333.46875</c:v>
                </c:pt>
                <c:pt idx="4462">
                  <c:v>44333.479166666664</c:v>
                </c:pt>
                <c:pt idx="4463">
                  <c:v>44333.489583333336</c:v>
                </c:pt>
                <c:pt idx="4464">
                  <c:v>44333.5</c:v>
                </c:pt>
                <c:pt idx="4465">
                  <c:v>44333.510416666664</c:v>
                </c:pt>
                <c:pt idx="4466">
                  <c:v>44333.520833333336</c:v>
                </c:pt>
                <c:pt idx="4467">
                  <c:v>44333.53125</c:v>
                </c:pt>
                <c:pt idx="4468">
                  <c:v>44333.541666666664</c:v>
                </c:pt>
                <c:pt idx="4469">
                  <c:v>44333.552083333336</c:v>
                </c:pt>
                <c:pt idx="4470">
                  <c:v>44333.5625</c:v>
                </c:pt>
                <c:pt idx="4471">
                  <c:v>44333.572916666664</c:v>
                </c:pt>
                <c:pt idx="4472">
                  <c:v>44333.583333333336</c:v>
                </c:pt>
                <c:pt idx="4473">
                  <c:v>44333.59375</c:v>
                </c:pt>
                <c:pt idx="4474">
                  <c:v>44333.604166666664</c:v>
                </c:pt>
                <c:pt idx="4475">
                  <c:v>44333.614583333336</c:v>
                </c:pt>
                <c:pt idx="4476">
                  <c:v>44333.625</c:v>
                </c:pt>
                <c:pt idx="4477">
                  <c:v>44333.635416666664</c:v>
                </c:pt>
                <c:pt idx="4478">
                  <c:v>44333.645833333336</c:v>
                </c:pt>
                <c:pt idx="4479">
                  <c:v>44333.65625</c:v>
                </c:pt>
                <c:pt idx="4480">
                  <c:v>44333.666666666664</c:v>
                </c:pt>
                <c:pt idx="4481">
                  <c:v>44333.677083333336</c:v>
                </c:pt>
                <c:pt idx="4482">
                  <c:v>44333.6875</c:v>
                </c:pt>
                <c:pt idx="4483">
                  <c:v>44333.697916666664</c:v>
                </c:pt>
                <c:pt idx="4484">
                  <c:v>44333.708333333336</c:v>
                </c:pt>
                <c:pt idx="4485">
                  <c:v>44333.71875</c:v>
                </c:pt>
                <c:pt idx="4486">
                  <c:v>44333.729166666664</c:v>
                </c:pt>
                <c:pt idx="4487">
                  <c:v>44333.739583333336</c:v>
                </c:pt>
                <c:pt idx="4488">
                  <c:v>44333.75</c:v>
                </c:pt>
                <c:pt idx="4489">
                  <c:v>44333.760416666664</c:v>
                </c:pt>
                <c:pt idx="4490">
                  <c:v>44333.770833333336</c:v>
                </c:pt>
                <c:pt idx="4491">
                  <c:v>44333.78125</c:v>
                </c:pt>
                <c:pt idx="4492">
                  <c:v>44333.791666666664</c:v>
                </c:pt>
                <c:pt idx="4493">
                  <c:v>44333.802083333336</c:v>
                </c:pt>
                <c:pt idx="4494">
                  <c:v>44333.8125</c:v>
                </c:pt>
                <c:pt idx="4495">
                  <c:v>44333.822916666664</c:v>
                </c:pt>
                <c:pt idx="4496">
                  <c:v>44333.833333333336</c:v>
                </c:pt>
                <c:pt idx="4497">
                  <c:v>44333.84375</c:v>
                </c:pt>
                <c:pt idx="4498">
                  <c:v>44333.854166666664</c:v>
                </c:pt>
                <c:pt idx="4499">
                  <c:v>44333.864583333336</c:v>
                </c:pt>
                <c:pt idx="4500">
                  <c:v>44333.875</c:v>
                </c:pt>
                <c:pt idx="4501">
                  <c:v>44333.885416666664</c:v>
                </c:pt>
                <c:pt idx="4502">
                  <c:v>44333.895833333336</c:v>
                </c:pt>
                <c:pt idx="4503">
                  <c:v>44333.90625</c:v>
                </c:pt>
                <c:pt idx="4504">
                  <c:v>44333.916666666664</c:v>
                </c:pt>
                <c:pt idx="4505">
                  <c:v>44333.927083333336</c:v>
                </c:pt>
                <c:pt idx="4506">
                  <c:v>44333.9375</c:v>
                </c:pt>
                <c:pt idx="4507">
                  <c:v>44333.947916666664</c:v>
                </c:pt>
                <c:pt idx="4508">
                  <c:v>44333.958333333336</c:v>
                </c:pt>
                <c:pt idx="4509">
                  <c:v>44333.96875</c:v>
                </c:pt>
                <c:pt idx="4510">
                  <c:v>44333.979166666664</c:v>
                </c:pt>
                <c:pt idx="4511">
                  <c:v>44333.989583333336</c:v>
                </c:pt>
                <c:pt idx="4512">
                  <c:v>44334</c:v>
                </c:pt>
                <c:pt idx="4513">
                  <c:v>44334.010416666664</c:v>
                </c:pt>
                <c:pt idx="4514">
                  <c:v>44334.020833333336</c:v>
                </c:pt>
                <c:pt idx="4515">
                  <c:v>44334.03125</c:v>
                </c:pt>
                <c:pt idx="4516">
                  <c:v>44334.041666666664</c:v>
                </c:pt>
                <c:pt idx="4517">
                  <c:v>44334.052083333336</c:v>
                </c:pt>
                <c:pt idx="4518">
                  <c:v>44334.0625</c:v>
                </c:pt>
                <c:pt idx="4519">
                  <c:v>44334.072916666664</c:v>
                </c:pt>
                <c:pt idx="4520">
                  <c:v>44334.083333333336</c:v>
                </c:pt>
                <c:pt idx="4521">
                  <c:v>44334.09375</c:v>
                </c:pt>
                <c:pt idx="4522">
                  <c:v>44334.104166666664</c:v>
                </c:pt>
                <c:pt idx="4523">
                  <c:v>44334.114583333336</c:v>
                </c:pt>
                <c:pt idx="4524">
                  <c:v>44334.125</c:v>
                </c:pt>
                <c:pt idx="4525">
                  <c:v>44334.135416666664</c:v>
                </c:pt>
                <c:pt idx="4526">
                  <c:v>44334.145833333336</c:v>
                </c:pt>
                <c:pt idx="4527">
                  <c:v>44334.15625</c:v>
                </c:pt>
                <c:pt idx="4528">
                  <c:v>44334.166666666664</c:v>
                </c:pt>
                <c:pt idx="4529">
                  <c:v>44334.177083333336</c:v>
                </c:pt>
                <c:pt idx="4530">
                  <c:v>44334.1875</c:v>
                </c:pt>
                <c:pt idx="4531">
                  <c:v>44334.197916666664</c:v>
                </c:pt>
                <c:pt idx="4532">
                  <c:v>44334.208333333336</c:v>
                </c:pt>
                <c:pt idx="4533">
                  <c:v>44334.21875</c:v>
                </c:pt>
                <c:pt idx="4534">
                  <c:v>44334.229166666664</c:v>
                </c:pt>
                <c:pt idx="4535">
                  <c:v>44334.239583333336</c:v>
                </c:pt>
                <c:pt idx="4536">
                  <c:v>44334.25</c:v>
                </c:pt>
                <c:pt idx="4537">
                  <c:v>44334.260416666664</c:v>
                </c:pt>
                <c:pt idx="4538">
                  <c:v>44334.270833333336</c:v>
                </c:pt>
                <c:pt idx="4539">
                  <c:v>44334.28125</c:v>
                </c:pt>
                <c:pt idx="4540">
                  <c:v>44334.291666666664</c:v>
                </c:pt>
                <c:pt idx="4541">
                  <c:v>44334.302083333336</c:v>
                </c:pt>
                <c:pt idx="4542">
                  <c:v>44334.3125</c:v>
                </c:pt>
                <c:pt idx="4543">
                  <c:v>44334.322916666664</c:v>
                </c:pt>
                <c:pt idx="4544">
                  <c:v>44334.333333333336</c:v>
                </c:pt>
                <c:pt idx="4545">
                  <c:v>44334.34375</c:v>
                </c:pt>
                <c:pt idx="4546">
                  <c:v>44334.354166666664</c:v>
                </c:pt>
                <c:pt idx="4547">
                  <c:v>44334.364583333336</c:v>
                </c:pt>
                <c:pt idx="4548">
                  <c:v>44334.375</c:v>
                </c:pt>
                <c:pt idx="4549">
                  <c:v>44334.385416666664</c:v>
                </c:pt>
                <c:pt idx="4550">
                  <c:v>44334.395833333336</c:v>
                </c:pt>
                <c:pt idx="4551">
                  <c:v>44334.40625</c:v>
                </c:pt>
                <c:pt idx="4552">
                  <c:v>44334.416666666664</c:v>
                </c:pt>
                <c:pt idx="4553">
                  <c:v>44334.427083333336</c:v>
                </c:pt>
                <c:pt idx="4554">
                  <c:v>44334.4375</c:v>
                </c:pt>
                <c:pt idx="4555">
                  <c:v>44334.447916666664</c:v>
                </c:pt>
                <c:pt idx="4556">
                  <c:v>44334.458333333336</c:v>
                </c:pt>
                <c:pt idx="4557">
                  <c:v>44334.46875</c:v>
                </c:pt>
                <c:pt idx="4558">
                  <c:v>44334.479166666664</c:v>
                </c:pt>
                <c:pt idx="4559">
                  <c:v>44334.489583333336</c:v>
                </c:pt>
                <c:pt idx="4560">
                  <c:v>44334.5</c:v>
                </c:pt>
                <c:pt idx="4561">
                  <c:v>44334.510416666664</c:v>
                </c:pt>
                <c:pt idx="4562">
                  <c:v>44334.520833333336</c:v>
                </c:pt>
                <c:pt idx="4563">
                  <c:v>44334.53125</c:v>
                </c:pt>
                <c:pt idx="4564">
                  <c:v>44334.541666666664</c:v>
                </c:pt>
                <c:pt idx="4565">
                  <c:v>44334.552083333336</c:v>
                </c:pt>
                <c:pt idx="4566">
                  <c:v>44334.5625</c:v>
                </c:pt>
                <c:pt idx="4567">
                  <c:v>44334.572916666664</c:v>
                </c:pt>
                <c:pt idx="4568">
                  <c:v>44334.583333333336</c:v>
                </c:pt>
                <c:pt idx="4569">
                  <c:v>44334.59375</c:v>
                </c:pt>
                <c:pt idx="4570">
                  <c:v>44334.604166666664</c:v>
                </c:pt>
                <c:pt idx="4571">
                  <c:v>44334.614583333336</c:v>
                </c:pt>
                <c:pt idx="4572">
                  <c:v>44334.625</c:v>
                </c:pt>
                <c:pt idx="4573">
                  <c:v>44334.635416666664</c:v>
                </c:pt>
                <c:pt idx="4574">
                  <c:v>44334.645833333336</c:v>
                </c:pt>
                <c:pt idx="4575">
                  <c:v>44334.65625</c:v>
                </c:pt>
                <c:pt idx="4576">
                  <c:v>44334.666666666664</c:v>
                </c:pt>
                <c:pt idx="4577">
                  <c:v>44334.677083333336</c:v>
                </c:pt>
                <c:pt idx="4578">
                  <c:v>44334.6875</c:v>
                </c:pt>
                <c:pt idx="4579">
                  <c:v>44334.697916666664</c:v>
                </c:pt>
                <c:pt idx="4580">
                  <c:v>44334.708333333336</c:v>
                </c:pt>
                <c:pt idx="4581">
                  <c:v>44334.71875</c:v>
                </c:pt>
                <c:pt idx="4582">
                  <c:v>44334.729166666664</c:v>
                </c:pt>
                <c:pt idx="4583">
                  <c:v>44334.739583333336</c:v>
                </c:pt>
                <c:pt idx="4584">
                  <c:v>44334.75</c:v>
                </c:pt>
                <c:pt idx="4585">
                  <c:v>44334.760416666664</c:v>
                </c:pt>
                <c:pt idx="4586">
                  <c:v>44334.770833333336</c:v>
                </c:pt>
                <c:pt idx="4587">
                  <c:v>44334.78125</c:v>
                </c:pt>
                <c:pt idx="4588">
                  <c:v>44334.791666666664</c:v>
                </c:pt>
                <c:pt idx="4589">
                  <c:v>44334.802083333336</c:v>
                </c:pt>
                <c:pt idx="4590">
                  <c:v>44334.8125</c:v>
                </c:pt>
                <c:pt idx="4591">
                  <c:v>44334.822916666664</c:v>
                </c:pt>
                <c:pt idx="4592">
                  <c:v>44334.833333333336</c:v>
                </c:pt>
                <c:pt idx="4593">
                  <c:v>44334.84375</c:v>
                </c:pt>
                <c:pt idx="4594">
                  <c:v>44334.854166666664</c:v>
                </c:pt>
                <c:pt idx="4595">
                  <c:v>44334.864583333336</c:v>
                </c:pt>
                <c:pt idx="4596">
                  <c:v>44334.875</c:v>
                </c:pt>
                <c:pt idx="4597">
                  <c:v>44334.885416666664</c:v>
                </c:pt>
                <c:pt idx="4598">
                  <c:v>44334.895833333336</c:v>
                </c:pt>
                <c:pt idx="4599">
                  <c:v>44334.90625</c:v>
                </c:pt>
                <c:pt idx="4600">
                  <c:v>44334.916666666664</c:v>
                </c:pt>
                <c:pt idx="4601">
                  <c:v>44334.927083333336</c:v>
                </c:pt>
                <c:pt idx="4602">
                  <c:v>44334.9375</c:v>
                </c:pt>
                <c:pt idx="4603">
                  <c:v>44334.947916666664</c:v>
                </c:pt>
                <c:pt idx="4604">
                  <c:v>44334.958333333336</c:v>
                </c:pt>
                <c:pt idx="4605">
                  <c:v>44334.96875</c:v>
                </c:pt>
                <c:pt idx="4606">
                  <c:v>44334.979166666664</c:v>
                </c:pt>
                <c:pt idx="4607">
                  <c:v>44334.989583333336</c:v>
                </c:pt>
                <c:pt idx="4608">
                  <c:v>44335</c:v>
                </c:pt>
                <c:pt idx="4609">
                  <c:v>44335.010416666664</c:v>
                </c:pt>
                <c:pt idx="4610">
                  <c:v>44335.020833333336</c:v>
                </c:pt>
                <c:pt idx="4611">
                  <c:v>44335.03125</c:v>
                </c:pt>
                <c:pt idx="4612">
                  <c:v>44335.041666666664</c:v>
                </c:pt>
                <c:pt idx="4613">
                  <c:v>44335.052083333336</c:v>
                </c:pt>
                <c:pt idx="4614">
                  <c:v>44335.0625</c:v>
                </c:pt>
                <c:pt idx="4615">
                  <c:v>44335.072916666664</c:v>
                </c:pt>
                <c:pt idx="4616">
                  <c:v>44335.083333333336</c:v>
                </c:pt>
                <c:pt idx="4617">
                  <c:v>44335.09375</c:v>
                </c:pt>
                <c:pt idx="4618">
                  <c:v>44335.104166666664</c:v>
                </c:pt>
                <c:pt idx="4619">
                  <c:v>44335.114583333336</c:v>
                </c:pt>
                <c:pt idx="4620">
                  <c:v>44335.125</c:v>
                </c:pt>
                <c:pt idx="4621">
                  <c:v>44335.135416666664</c:v>
                </c:pt>
                <c:pt idx="4622">
                  <c:v>44335.145833333336</c:v>
                </c:pt>
                <c:pt idx="4623">
                  <c:v>44335.15625</c:v>
                </c:pt>
                <c:pt idx="4624">
                  <c:v>44335.166666666664</c:v>
                </c:pt>
                <c:pt idx="4625">
                  <c:v>44335.177083333336</c:v>
                </c:pt>
                <c:pt idx="4626">
                  <c:v>44335.1875</c:v>
                </c:pt>
                <c:pt idx="4627">
                  <c:v>44335.197916666664</c:v>
                </c:pt>
                <c:pt idx="4628">
                  <c:v>44335.208333333336</c:v>
                </c:pt>
                <c:pt idx="4629">
                  <c:v>44335.21875</c:v>
                </c:pt>
                <c:pt idx="4630">
                  <c:v>44335.229166666664</c:v>
                </c:pt>
                <c:pt idx="4631">
                  <c:v>44335.239583333336</c:v>
                </c:pt>
                <c:pt idx="4632">
                  <c:v>44335.25</c:v>
                </c:pt>
                <c:pt idx="4633">
                  <c:v>44335.260416666664</c:v>
                </c:pt>
                <c:pt idx="4634">
                  <c:v>44335.270833333336</c:v>
                </c:pt>
                <c:pt idx="4635">
                  <c:v>44335.28125</c:v>
                </c:pt>
                <c:pt idx="4636">
                  <c:v>44335.291666666664</c:v>
                </c:pt>
                <c:pt idx="4637">
                  <c:v>44335.302083333336</c:v>
                </c:pt>
                <c:pt idx="4638">
                  <c:v>44335.3125</c:v>
                </c:pt>
                <c:pt idx="4639">
                  <c:v>44335.322916666664</c:v>
                </c:pt>
                <c:pt idx="4640">
                  <c:v>44335.333333333336</c:v>
                </c:pt>
                <c:pt idx="4641">
                  <c:v>44335.34375</c:v>
                </c:pt>
                <c:pt idx="4642">
                  <c:v>44335.354166666664</c:v>
                </c:pt>
                <c:pt idx="4643">
                  <c:v>44335.364583333336</c:v>
                </c:pt>
                <c:pt idx="4644">
                  <c:v>44335.375</c:v>
                </c:pt>
                <c:pt idx="4645">
                  <c:v>44335.385416666664</c:v>
                </c:pt>
                <c:pt idx="4646">
                  <c:v>44335.395833333336</c:v>
                </c:pt>
                <c:pt idx="4647">
                  <c:v>44335.40625</c:v>
                </c:pt>
                <c:pt idx="4648">
                  <c:v>44335.416666666664</c:v>
                </c:pt>
                <c:pt idx="4649">
                  <c:v>44335.427083333336</c:v>
                </c:pt>
                <c:pt idx="4650">
                  <c:v>44335.4375</c:v>
                </c:pt>
                <c:pt idx="4651">
                  <c:v>44335.447916666664</c:v>
                </c:pt>
                <c:pt idx="4652">
                  <c:v>44335.458333333336</c:v>
                </c:pt>
                <c:pt idx="4653">
                  <c:v>44335.46875</c:v>
                </c:pt>
                <c:pt idx="4654">
                  <c:v>44335.479166666664</c:v>
                </c:pt>
                <c:pt idx="4655">
                  <c:v>44335.489583333336</c:v>
                </c:pt>
                <c:pt idx="4656">
                  <c:v>44335.5</c:v>
                </c:pt>
                <c:pt idx="4657">
                  <c:v>44335.510416666664</c:v>
                </c:pt>
                <c:pt idx="4658">
                  <c:v>44335.520833333336</c:v>
                </c:pt>
                <c:pt idx="4659">
                  <c:v>44335.53125</c:v>
                </c:pt>
                <c:pt idx="4660">
                  <c:v>44335.541666666664</c:v>
                </c:pt>
                <c:pt idx="4661">
                  <c:v>44335.552083333336</c:v>
                </c:pt>
                <c:pt idx="4662">
                  <c:v>44335.5625</c:v>
                </c:pt>
                <c:pt idx="4663">
                  <c:v>44335.572916666664</c:v>
                </c:pt>
                <c:pt idx="4664">
                  <c:v>44335.583333333336</c:v>
                </c:pt>
                <c:pt idx="4665">
                  <c:v>44335.59375</c:v>
                </c:pt>
                <c:pt idx="4666">
                  <c:v>44335.604166666664</c:v>
                </c:pt>
                <c:pt idx="4667">
                  <c:v>44335.614583333336</c:v>
                </c:pt>
                <c:pt idx="4668">
                  <c:v>44335.625</c:v>
                </c:pt>
                <c:pt idx="4669">
                  <c:v>44335.635416666664</c:v>
                </c:pt>
                <c:pt idx="4670">
                  <c:v>44335.645833333336</c:v>
                </c:pt>
                <c:pt idx="4671">
                  <c:v>44335.65625</c:v>
                </c:pt>
                <c:pt idx="4672">
                  <c:v>44335.666666666664</c:v>
                </c:pt>
                <c:pt idx="4673">
                  <c:v>44335.677083333336</c:v>
                </c:pt>
                <c:pt idx="4674">
                  <c:v>44335.6875</c:v>
                </c:pt>
                <c:pt idx="4675">
                  <c:v>44335.697916666664</c:v>
                </c:pt>
                <c:pt idx="4676">
                  <c:v>44335.708333333336</c:v>
                </c:pt>
                <c:pt idx="4677">
                  <c:v>44335.71875</c:v>
                </c:pt>
                <c:pt idx="4678">
                  <c:v>44335.729166666664</c:v>
                </c:pt>
                <c:pt idx="4679">
                  <c:v>44335.739583333336</c:v>
                </c:pt>
                <c:pt idx="4680">
                  <c:v>44335.75</c:v>
                </c:pt>
                <c:pt idx="4681">
                  <c:v>44335.760416666664</c:v>
                </c:pt>
                <c:pt idx="4682">
                  <c:v>44335.770833333336</c:v>
                </c:pt>
                <c:pt idx="4683">
                  <c:v>44335.78125</c:v>
                </c:pt>
                <c:pt idx="4684">
                  <c:v>44335.791666666664</c:v>
                </c:pt>
                <c:pt idx="4685">
                  <c:v>44335.802083333336</c:v>
                </c:pt>
                <c:pt idx="4686">
                  <c:v>44335.8125</c:v>
                </c:pt>
                <c:pt idx="4687">
                  <c:v>44335.822916666664</c:v>
                </c:pt>
                <c:pt idx="4688">
                  <c:v>44335.833333333336</c:v>
                </c:pt>
                <c:pt idx="4689">
                  <c:v>44335.84375</c:v>
                </c:pt>
                <c:pt idx="4690">
                  <c:v>44335.854166666664</c:v>
                </c:pt>
                <c:pt idx="4691">
                  <c:v>44335.864583333336</c:v>
                </c:pt>
                <c:pt idx="4692">
                  <c:v>44335.875</c:v>
                </c:pt>
                <c:pt idx="4693">
                  <c:v>44335.885416666664</c:v>
                </c:pt>
                <c:pt idx="4694">
                  <c:v>44335.895833333336</c:v>
                </c:pt>
                <c:pt idx="4695">
                  <c:v>44335.90625</c:v>
                </c:pt>
                <c:pt idx="4696">
                  <c:v>44335.916666666664</c:v>
                </c:pt>
                <c:pt idx="4697">
                  <c:v>44335.927083333336</c:v>
                </c:pt>
                <c:pt idx="4698">
                  <c:v>44335.9375</c:v>
                </c:pt>
                <c:pt idx="4699">
                  <c:v>44335.947916666664</c:v>
                </c:pt>
                <c:pt idx="4700">
                  <c:v>44335.958333333336</c:v>
                </c:pt>
                <c:pt idx="4701">
                  <c:v>44335.96875</c:v>
                </c:pt>
                <c:pt idx="4702">
                  <c:v>44335.979166666664</c:v>
                </c:pt>
                <c:pt idx="4703">
                  <c:v>44335.989583333336</c:v>
                </c:pt>
                <c:pt idx="4704">
                  <c:v>44336</c:v>
                </c:pt>
                <c:pt idx="4705">
                  <c:v>44336.010416666664</c:v>
                </c:pt>
                <c:pt idx="4706">
                  <c:v>44336.020833333336</c:v>
                </c:pt>
                <c:pt idx="4707">
                  <c:v>44336.03125</c:v>
                </c:pt>
                <c:pt idx="4708">
                  <c:v>44336.041666666664</c:v>
                </c:pt>
                <c:pt idx="4709">
                  <c:v>44336.052083333336</c:v>
                </c:pt>
                <c:pt idx="4710">
                  <c:v>44336.0625</c:v>
                </c:pt>
                <c:pt idx="4711">
                  <c:v>44336.072916666664</c:v>
                </c:pt>
                <c:pt idx="4712">
                  <c:v>44336.083333333336</c:v>
                </c:pt>
                <c:pt idx="4713">
                  <c:v>44336.09375</c:v>
                </c:pt>
                <c:pt idx="4714">
                  <c:v>44336.104166666664</c:v>
                </c:pt>
                <c:pt idx="4715">
                  <c:v>44336.114583333336</c:v>
                </c:pt>
                <c:pt idx="4716">
                  <c:v>44336.125</c:v>
                </c:pt>
                <c:pt idx="4717">
                  <c:v>44336.135416666664</c:v>
                </c:pt>
                <c:pt idx="4718">
                  <c:v>44336.145833333336</c:v>
                </c:pt>
                <c:pt idx="4719">
                  <c:v>44336.15625</c:v>
                </c:pt>
                <c:pt idx="4720">
                  <c:v>44336.166666666664</c:v>
                </c:pt>
                <c:pt idx="4721">
                  <c:v>44336.177083333336</c:v>
                </c:pt>
                <c:pt idx="4722">
                  <c:v>44336.1875</c:v>
                </c:pt>
                <c:pt idx="4723">
                  <c:v>44336.197916666664</c:v>
                </c:pt>
                <c:pt idx="4724">
                  <c:v>44336.208333333336</c:v>
                </c:pt>
                <c:pt idx="4725">
                  <c:v>44336.21875</c:v>
                </c:pt>
                <c:pt idx="4726">
                  <c:v>44336.229166666664</c:v>
                </c:pt>
                <c:pt idx="4727">
                  <c:v>44336.239583333336</c:v>
                </c:pt>
                <c:pt idx="4728">
                  <c:v>44336.25</c:v>
                </c:pt>
                <c:pt idx="4729">
                  <c:v>44336.260416666664</c:v>
                </c:pt>
                <c:pt idx="4730">
                  <c:v>44336.270833333336</c:v>
                </c:pt>
                <c:pt idx="4731">
                  <c:v>44336.28125</c:v>
                </c:pt>
                <c:pt idx="4732">
                  <c:v>44336.291666666664</c:v>
                </c:pt>
                <c:pt idx="4733">
                  <c:v>44336.302083333336</c:v>
                </c:pt>
                <c:pt idx="4734">
                  <c:v>44336.3125</c:v>
                </c:pt>
                <c:pt idx="4735">
                  <c:v>44336.322916666664</c:v>
                </c:pt>
                <c:pt idx="4736">
                  <c:v>44336.333333333336</c:v>
                </c:pt>
                <c:pt idx="4737">
                  <c:v>44336.34375</c:v>
                </c:pt>
                <c:pt idx="4738">
                  <c:v>44336.354166666664</c:v>
                </c:pt>
                <c:pt idx="4739">
                  <c:v>44336.364583333336</c:v>
                </c:pt>
                <c:pt idx="4740">
                  <c:v>44336.375</c:v>
                </c:pt>
                <c:pt idx="4741">
                  <c:v>44336.385416666664</c:v>
                </c:pt>
                <c:pt idx="4742">
                  <c:v>44336.395833333336</c:v>
                </c:pt>
                <c:pt idx="4743">
                  <c:v>44336.40625</c:v>
                </c:pt>
                <c:pt idx="4744">
                  <c:v>44336.416666666664</c:v>
                </c:pt>
                <c:pt idx="4745">
                  <c:v>44336.427083333336</c:v>
                </c:pt>
                <c:pt idx="4746">
                  <c:v>44336.4375</c:v>
                </c:pt>
                <c:pt idx="4747">
                  <c:v>44336.447916666664</c:v>
                </c:pt>
                <c:pt idx="4748">
                  <c:v>44336.458333333336</c:v>
                </c:pt>
                <c:pt idx="4749">
                  <c:v>44336.46875</c:v>
                </c:pt>
                <c:pt idx="4750">
                  <c:v>44336.479166666664</c:v>
                </c:pt>
                <c:pt idx="4751">
                  <c:v>44336.489583333336</c:v>
                </c:pt>
                <c:pt idx="4752">
                  <c:v>44336.5</c:v>
                </c:pt>
                <c:pt idx="4753">
                  <c:v>44336.510416666664</c:v>
                </c:pt>
                <c:pt idx="4754">
                  <c:v>44336.520833333336</c:v>
                </c:pt>
                <c:pt idx="4755">
                  <c:v>44336.53125</c:v>
                </c:pt>
                <c:pt idx="4756">
                  <c:v>44336.541666666664</c:v>
                </c:pt>
                <c:pt idx="4757">
                  <c:v>44336.552083333336</c:v>
                </c:pt>
                <c:pt idx="4758">
                  <c:v>44336.5625</c:v>
                </c:pt>
                <c:pt idx="4759">
                  <c:v>44336.572916666664</c:v>
                </c:pt>
                <c:pt idx="4760">
                  <c:v>44336.583333333336</c:v>
                </c:pt>
                <c:pt idx="4761">
                  <c:v>44336.59375</c:v>
                </c:pt>
                <c:pt idx="4762">
                  <c:v>44336.604166666664</c:v>
                </c:pt>
                <c:pt idx="4763">
                  <c:v>44336.614583333336</c:v>
                </c:pt>
                <c:pt idx="4764">
                  <c:v>44336.625</c:v>
                </c:pt>
                <c:pt idx="4765">
                  <c:v>44336.635416666664</c:v>
                </c:pt>
                <c:pt idx="4766">
                  <c:v>44336.645833333336</c:v>
                </c:pt>
                <c:pt idx="4767">
                  <c:v>44336.65625</c:v>
                </c:pt>
                <c:pt idx="4768">
                  <c:v>44336.666666666664</c:v>
                </c:pt>
                <c:pt idx="4769">
                  <c:v>44336.677083333336</c:v>
                </c:pt>
                <c:pt idx="4770">
                  <c:v>44336.6875</c:v>
                </c:pt>
                <c:pt idx="4771">
                  <c:v>44336.697916666664</c:v>
                </c:pt>
                <c:pt idx="4772">
                  <c:v>44336.708333333336</c:v>
                </c:pt>
                <c:pt idx="4773">
                  <c:v>44336.71875</c:v>
                </c:pt>
                <c:pt idx="4774">
                  <c:v>44336.729166666664</c:v>
                </c:pt>
                <c:pt idx="4775">
                  <c:v>44336.739583333336</c:v>
                </c:pt>
                <c:pt idx="4776">
                  <c:v>44336.75</c:v>
                </c:pt>
                <c:pt idx="4777">
                  <c:v>44336.760416666664</c:v>
                </c:pt>
                <c:pt idx="4778">
                  <c:v>44336.770833333336</c:v>
                </c:pt>
                <c:pt idx="4779">
                  <c:v>44336.78125</c:v>
                </c:pt>
                <c:pt idx="4780">
                  <c:v>44336.791666666664</c:v>
                </c:pt>
                <c:pt idx="4781">
                  <c:v>44336.802083333336</c:v>
                </c:pt>
                <c:pt idx="4782">
                  <c:v>44336.8125</c:v>
                </c:pt>
                <c:pt idx="4783">
                  <c:v>44336.822916666664</c:v>
                </c:pt>
                <c:pt idx="4784">
                  <c:v>44336.833333333336</c:v>
                </c:pt>
                <c:pt idx="4785">
                  <c:v>44336.84375</c:v>
                </c:pt>
                <c:pt idx="4786">
                  <c:v>44336.854166666664</c:v>
                </c:pt>
                <c:pt idx="4787">
                  <c:v>44336.864583333336</c:v>
                </c:pt>
                <c:pt idx="4788">
                  <c:v>44336.875</c:v>
                </c:pt>
                <c:pt idx="4789">
                  <c:v>44336.885416666664</c:v>
                </c:pt>
                <c:pt idx="4790">
                  <c:v>44336.895833333336</c:v>
                </c:pt>
                <c:pt idx="4791">
                  <c:v>44336.90625</c:v>
                </c:pt>
                <c:pt idx="4792">
                  <c:v>44336.916666666664</c:v>
                </c:pt>
                <c:pt idx="4793">
                  <c:v>44336.927083333336</c:v>
                </c:pt>
                <c:pt idx="4794">
                  <c:v>44336.9375</c:v>
                </c:pt>
                <c:pt idx="4795">
                  <c:v>44336.947916666664</c:v>
                </c:pt>
                <c:pt idx="4796">
                  <c:v>44336.958333333336</c:v>
                </c:pt>
                <c:pt idx="4797">
                  <c:v>44336.96875</c:v>
                </c:pt>
                <c:pt idx="4798">
                  <c:v>44336.979166666664</c:v>
                </c:pt>
                <c:pt idx="4799">
                  <c:v>44336.989583333336</c:v>
                </c:pt>
                <c:pt idx="4800">
                  <c:v>44337</c:v>
                </c:pt>
                <c:pt idx="4801">
                  <c:v>44337.010416666664</c:v>
                </c:pt>
                <c:pt idx="4802">
                  <c:v>44337.020833333336</c:v>
                </c:pt>
                <c:pt idx="4803">
                  <c:v>44337.03125</c:v>
                </c:pt>
                <c:pt idx="4804">
                  <c:v>44337.041666666664</c:v>
                </c:pt>
                <c:pt idx="4805">
                  <c:v>44337.052083333336</c:v>
                </c:pt>
                <c:pt idx="4806">
                  <c:v>44337.0625</c:v>
                </c:pt>
                <c:pt idx="4807">
                  <c:v>44337.072916666664</c:v>
                </c:pt>
                <c:pt idx="4808">
                  <c:v>44337.083333333336</c:v>
                </c:pt>
                <c:pt idx="4809">
                  <c:v>44337.09375</c:v>
                </c:pt>
                <c:pt idx="4810">
                  <c:v>44337.104166666664</c:v>
                </c:pt>
                <c:pt idx="4811">
                  <c:v>44337.114583333336</c:v>
                </c:pt>
                <c:pt idx="4812">
                  <c:v>44337.125</c:v>
                </c:pt>
                <c:pt idx="4813">
                  <c:v>44337.135416666664</c:v>
                </c:pt>
                <c:pt idx="4814">
                  <c:v>44337.145833333336</c:v>
                </c:pt>
                <c:pt idx="4815">
                  <c:v>44337.15625</c:v>
                </c:pt>
                <c:pt idx="4816">
                  <c:v>44337.166666666664</c:v>
                </c:pt>
                <c:pt idx="4817">
                  <c:v>44337.177083333336</c:v>
                </c:pt>
                <c:pt idx="4818">
                  <c:v>44337.1875</c:v>
                </c:pt>
                <c:pt idx="4819">
                  <c:v>44337.197916666664</c:v>
                </c:pt>
                <c:pt idx="4820">
                  <c:v>44337.208333333336</c:v>
                </c:pt>
                <c:pt idx="4821">
                  <c:v>44337.21875</c:v>
                </c:pt>
                <c:pt idx="4822">
                  <c:v>44337.229166666664</c:v>
                </c:pt>
                <c:pt idx="4823">
                  <c:v>44337.239583333336</c:v>
                </c:pt>
                <c:pt idx="4824">
                  <c:v>44337.25</c:v>
                </c:pt>
                <c:pt idx="4825">
                  <c:v>44337.260416666664</c:v>
                </c:pt>
                <c:pt idx="4826">
                  <c:v>44337.270833333336</c:v>
                </c:pt>
                <c:pt idx="4827">
                  <c:v>44337.28125</c:v>
                </c:pt>
                <c:pt idx="4828">
                  <c:v>44337.291666666664</c:v>
                </c:pt>
                <c:pt idx="4829">
                  <c:v>44337.302083333336</c:v>
                </c:pt>
                <c:pt idx="4830">
                  <c:v>44337.3125</c:v>
                </c:pt>
                <c:pt idx="4831">
                  <c:v>44337.322916666664</c:v>
                </c:pt>
                <c:pt idx="4832">
                  <c:v>44337.333333333336</c:v>
                </c:pt>
                <c:pt idx="4833">
                  <c:v>44337.34375</c:v>
                </c:pt>
                <c:pt idx="4834">
                  <c:v>44337.354166666664</c:v>
                </c:pt>
                <c:pt idx="4835">
                  <c:v>44337.364583333336</c:v>
                </c:pt>
                <c:pt idx="4836">
                  <c:v>44337.375</c:v>
                </c:pt>
                <c:pt idx="4837">
                  <c:v>44337.385416666664</c:v>
                </c:pt>
                <c:pt idx="4838">
                  <c:v>44337.395833333336</c:v>
                </c:pt>
                <c:pt idx="4839">
                  <c:v>44337.40625</c:v>
                </c:pt>
                <c:pt idx="4840">
                  <c:v>44337.416666666664</c:v>
                </c:pt>
                <c:pt idx="4841">
                  <c:v>44337.427083333336</c:v>
                </c:pt>
                <c:pt idx="4842">
                  <c:v>44337.4375</c:v>
                </c:pt>
                <c:pt idx="4843">
                  <c:v>44337.447916666664</c:v>
                </c:pt>
                <c:pt idx="4844">
                  <c:v>44337.458333333336</c:v>
                </c:pt>
                <c:pt idx="4845">
                  <c:v>44337.46875</c:v>
                </c:pt>
                <c:pt idx="4846">
                  <c:v>44337.479166666664</c:v>
                </c:pt>
                <c:pt idx="4847">
                  <c:v>44337.489583333336</c:v>
                </c:pt>
                <c:pt idx="4848">
                  <c:v>44337.5</c:v>
                </c:pt>
                <c:pt idx="4849">
                  <c:v>44337.510416666664</c:v>
                </c:pt>
                <c:pt idx="4850">
                  <c:v>44337.520833333336</c:v>
                </c:pt>
                <c:pt idx="4851">
                  <c:v>44337.53125</c:v>
                </c:pt>
                <c:pt idx="4852">
                  <c:v>44337.541666666664</c:v>
                </c:pt>
                <c:pt idx="4853">
                  <c:v>44337.552083333336</c:v>
                </c:pt>
                <c:pt idx="4854">
                  <c:v>44337.5625</c:v>
                </c:pt>
                <c:pt idx="4855">
                  <c:v>44337.572916666664</c:v>
                </c:pt>
                <c:pt idx="4856">
                  <c:v>44337.583333333336</c:v>
                </c:pt>
                <c:pt idx="4857">
                  <c:v>44337.59375</c:v>
                </c:pt>
                <c:pt idx="4858">
                  <c:v>44337.604166666664</c:v>
                </c:pt>
                <c:pt idx="4859">
                  <c:v>44337.614583333336</c:v>
                </c:pt>
                <c:pt idx="4860">
                  <c:v>44337.625</c:v>
                </c:pt>
                <c:pt idx="4861">
                  <c:v>44337.635416666664</c:v>
                </c:pt>
                <c:pt idx="4862">
                  <c:v>44337.645833333336</c:v>
                </c:pt>
                <c:pt idx="4863">
                  <c:v>44337.65625</c:v>
                </c:pt>
                <c:pt idx="4864">
                  <c:v>44337.666666666664</c:v>
                </c:pt>
                <c:pt idx="4865">
                  <c:v>44337.677083333336</c:v>
                </c:pt>
                <c:pt idx="4866">
                  <c:v>44337.6875</c:v>
                </c:pt>
                <c:pt idx="4867">
                  <c:v>44337.697916666664</c:v>
                </c:pt>
                <c:pt idx="4868">
                  <c:v>44337.708333333336</c:v>
                </c:pt>
                <c:pt idx="4869">
                  <c:v>44337.71875</c:v>
                </c:pt>
                <c:pt idx="4870">
                  <c:v>44337.729166666664</c:v>
                </c:pt>
                <c:pt idx="4871">
                  <c:v>44337.739583333336</c:v>
                </c:pt>
                <c:pt idx="4872">
                  <c:v>44337.75</c:v>
                </c:pt>
                <c:pt idx="4873">
                  <c:v>44337.760416666664</c:v>
                </c:pt>
                <c:pt idx="4874">
                  <c:v>44337.770833333336</c:v>
                </c:pt>
                <c:pt idx="4875">
                  <c:v>44337.78125</c:v>
                </c:pt>
                <c:pt idx="4876">
                  <c:v>44337.791666666664</c:v>
                </c:pt>
                <c:pt idx="4877">
                  <c:v>44337.802083333336</c:v>
                </c:pt>
                <c:pt idx="4878">
                  <c:v>44337.8125</c:v>
                </c:pt>
                <c:pt idx="4879">
                  <c:v>44337.822916666664</c:v>
                </c:pt>
                <c:pt idx="4880">
                  <c:v>44337.833333333336</c:v>
                </c:pt>
                <c:pt idx="4881">
                  <c:v>44337.84375</c:v>
                </c:pt>
                <c:pt idx="4882">
                  <c:v>44337.854166666664</c:v>
                </c:pt>
                <c:pt idx="4883">
                  <c:v>44337.864583333336</c:v>
                </c:pt>
                <c:pt idx="4884">
                  <c:v>44337.875</c:v>
                </c:pt>
                <c:pt idx="4885">
                  <c:v>44337.885416666664</c:v>
                </c:pt>
                <c:pt idx="4886">
                  <c:v>44337.895833333336</c:v>
                </c:pt>
                <c:pt idx="4887">
                  <c:v>44337.90625</c:v>
                </c:pt>
                <c:pt idx="4888">
                  <c:v>44337.916666666664</c:v>
                </c:pt>
                <c:pt idx="4889">
                  <c:v>44337.927083333336</c:v>
                </c:pt>
                <c:pt idx="4890">
                  <c:v>44337.9375</c:v>
                </c:pt>
                <c:pt idx="4891">
                  <c:v>44337.947916666664</c:v>
                </c:pt>
                <c:pt idx="4892">
                  <c:v>44337.958333333336</c:v>
                </c:pt>
                <c:pt idx="4893">
                  <c:v>44337.96875</c:v>
                </c:pt>
                <c:pt idx="4894">
                  <c:v>44337.979166666664</c:v>
                </c:pt>
                <c:pt idx="4895">
                  <c:v>44337.989583333336</c:v>
                </c:pt>
                <c:pt idx="4896">
                  <c:v>44338</c:v>
                </c:pt>
                <c:pt idx="4897">
                  <c:v>44338.010416666664</c:v>
                </c:pt>
                <c:pt idx="4898">
                  <c:v>44338.020833333336</c:v>
                </c:pt>
                <c:pt idx="4899">
                  <c:v>44338.03125</c:v>
                </c:pt>
                <c:pt idx="4900">
                  <c:v>44338.041666666664</c:v>
                </c:pt>
                <c:pt idx="4901">
                  <c:v>44338.052083333336</c:v>
                </c:pt>
                <c:pt idx="4902">
                  <c:v>44338.0625</c:v>
                </c:pt>
                <c:pt idx="4903">
                  <c:v>44338.072916666664</c:v>
                </c:pt>
                <c:pt idx="4904">
                  <c:v>44338.083333333336</c:v>
                </c:pt>
                <c:pt idx="4905">
                  <c:v>44338.09375</c:v>
                </c:pt>
                <c:pt idx="4906">
                  <c:v>44338.104166666664</c:v>
                </c:pt>
                <c:pt idx="4907">
                  <c:v>44338.114583333336</c:v>
                </c:pt>
                <c:pt idx="4908">
                  <c:v>44338.125</c:v>
                </c:pt>
                <c:pt idx="4909">
                  <c:v>44338.135416666664</c:v>
                </c:pt>
                <c:pt idx="4910">
                  <c:v>44338.145833333336</c:v>
                </c:pt>
                <c:pt idx="4911">
                  <c:v>44338.15625</c:v>
                </c:pt>
                <c:pt idx="4912">
                  <c:v>44338.166666666664</c:v>
                </c:pt>
                <c:pt idx="4913">
                  <c:v>44338.177083333336</c:v>
                </c:pt>
                <c:pt idx="4914">
                  <c:v>44338.1875</c:v>
                </c:pt>
                <c:pt idx="4915">
                  <c:v>44338.197916666664</c:v>
                </c:pt>
                <c:pt idx="4916">
                  <c:v>44338.208333333336</c:v>
                </c:pt>
                <c:pt idx="4917">
                  <c:v>44338.21875</c:v>
                </c:pt>
                <c:pt idx="4918">
                  <c:v>44338.229166666664</c:v>
                </c:pt>
                <c:pt idx="4919">
                  <c:v>44338.239583333336</c:v>
                </c:pt>
                <c:pt idx="4920">
                  <c:v>44338.25</c:v>
                </c:pt>
                <c:pt idx="4921">
                  <c:v>44338.260416666664</c:v>
                </c:pt>
                <c:pt idx="4922">
                  <c:v>44338.270833333336</c:v>
                </c:pt>
                <c:pt idx="4923">
                  <c:v>44338.28125</c:v>
                </c:pt>
                <c:pt idx="4924">
                  <c:v>44338.291666666664</c:v>
                </c:pt>
                <c:pt idx="4925">
                  <c:v>44338.302083333336</c:v>
                </c:pt>
                <c:pt idx="4926">
                  <c:v>44338.3125</c:v>
                </c:pt>
                <c:pt idx="4927">
                  <c:v>44338.322916666664</c:v>
                </c:pt>
                <c:pt idx="4928">
                  <c:v>44338.333333333336</c:v>
                </c:pt>
                <c:pt idx="4929">
                  <c:v>44338.34375</c:v>
                </c:pt>
                <c:pt idx="4930">
                  <c:v>44338.354166666664</c:v>
                </c:pt>
                <c:pt idx="4931">
                  <c:v>44338.364583333336</c:v>
                </c:pt>
                <c:pt idx="4932">
                  <c:v>44338.375</c:v>
                </c:pt>
                <c:pt idx="4933">
                  <c:v>44338.385416666664</c:v>
                </c:pt>
                <c:pt idx="4934">
                  <c:v>44338.395833333336</c:v>
                </c:pt>
                <c:pt idx="4935">
                  <c:v>44338.40625</c:v>
                </c:pt>
                <c:pt idx="4936">
                  <c:v>44338.416666666664</c:v>
                </c:pt>
                <c:pt idx="4937">
                  <c:v>44338.427083333336</c:v>
                </c:pt>
                <c:pt idx="4938">
                  <c:v>44338.4375</c:v>
                </c:pt>
                <c:pt idx="4939">
                  <c:v>44338.447916666664</c:v>
                </c:pt>
                <c:pt idx="4940">
                  <c:v>44338.458333333336</c:v>
                </c:pt>
                <c:pt idx="4941">
                  <c:v>44338.46875</c:v>
                </c:pt>
                <c:pt idx="4942">
                  <c:v>44338.479166666664</c:v>
                </c:pt>
                <c:pt idx="4943">
                  <c:v>44338.489583333336</c:v>
                </c:pt>
                <c:pt idx="4944">
                  <c:v>44338.5</c:v>
                </c:pt>
                <c:pt idx="4945">
                  <c:v>44338.510416666664</c:v>
                </c:pt>
                <c:pt idx="4946">
                  <c:v>44338.520833333336</c:v>
                </c:pt>
                <c:pt idx="4947">
                  <c:v>44338.53125</c:v>
                </c:pt>
                <c:pt idx="4948">
                  <c:v>44338.541666666664</c:v>
                </c:pt>
                <c:pt idx="4949">
                  <c:v>44338.552083333336</c:v>
                </c:pt>
                <c:pt idx="4950">
                  <c:v>44338.5625</c:v>
                </c:pt>
                <c:pt idx="4951">
                  <c:v>44338.572916666664</c:v>
                </c:pt>
                <c:pt idx="4952">
                  <c:v>44338.583333333336</c:v>
                </c:pt>
                <c:pt idx="4953">
                  <c:v>44338.59375</c:v>
                </c:pt>
                <c:pt idx="4954">
                  <c:v>44338.604166666664</c:v>
                </c:pt>
                <c:pt idx="4955">
                  <c:v>44338.614583333336</c:v>
                </c:pt>
                <c:pt idx="4956">
                  <c:v>44338.625</c:v>
                </c:pt>
                <c:pt idx="4957">
                  <c:v>44338.635416666664</c:v>
                </c:pt>
                <c:pt idx="4958">
                  <c:v>44338.645833333336</c:v>
                </c:pt>
                <c:pt idx="4959">
                  <c:v>44338.65625</c:v>
                </c:pt>
                <c:pt idx="4960">
                  <c:v>44338.666666666664</c:v>
                </c:pt>
                <c:pt idx="4961">
                  <c:v>44338.677083333336</c:v>
                </c:pt>
                <c:pt idx="4962">
                  <c:v>44338.6875</c:v>
                </c:pt>
                <c:pt idx="4963">
                  <c:v>44338.697916666664</c:v>
                </c:pt>
                <c:pt idx="4964">
                  <c:v>44338.708333333336</c:v>
                </c:pt>
                <c:pt idx="4965">
                  <c:v>44338.71875</c:v>
                </c:pt>
                <c:pt idx="4966">
                  <c:v>44338.729166666664</c:v>
                </c:pt>
                <c:pt idx="4967">
                  <c:v>44338.739583333336</c:v>
                </c:pt>
                <c:pt idx="4968">
                  <c:v>44338.75</c:v>
                </c:pt>
                <c:pt idx="4969">
                  <c:v>44338.760416666664</c:v>
                </c:pt>
                <c:pt idx="4970">
                  <c:v>44338.770833333336</c:v>
                </c:pt>
                <c:pt idx="4971">
                  <c:v>44338.78125</c:v>
                </c:pt>
                <c:pt idx="4972">
                  <c:v>44338.791666666664</c:v>
                </c:pt>
                <c:pt idx="4973">
                  <c:v>44338.802083333336</c:v>
                </c:pt>
                <c:pt idx="4974">
                  <c:v>44338.8125</c:v>
                </c:pt>
                <c:pt idx="4975">
                  <c:v>44338.822916666664</c:v>
                </c:pt>
                <c:pt idx="4976">
                  <c:v>44338.833333333336</c:v>
                </c:pt>
                <c:pt idx="4977">
                  <c:v>44338.84375</c:v>
                </c:pt>
                <c:pt idx="4978">
                  <c:v>44338.854166666664</c:v>
                </c:pt>
                <c:pt idx="4979">
                  <c:v>44338.864583333336</c:v>
                </c:pt>
                <c:pt idx="4980">
                  <c:v>44338.875</c:v>
                </c:pt>
                <c:pt idx="4981">
                  <c:v>44338.885416666664</c:v>
                </c:pt>
                <c:pt idx="4982">
                  <c:v>44338.895833333336</c:v>
                </c:pt>
                <c:pt idx="4983">
                  <c:v>44338.90625</c:v>
                </c:pt>
                <c:pt idx="4984">
                  <c:v>44338.916666666664</c:v>
                </c:pt>
                <c:pt idx="4985">
                  <c:v>44338.927083333336</c:v>
                </c:pt>
                <c:pt idx="4986">
                  <c:v>44338.9375</c:v>
                </c:pt>
                <c:pt idx="4987">
                  <c:v>44338.947916666664</c:v>
                </c:pt>
                <c:pt idx="4988">
                  <c:v>44338.958333333336</c:v>
                </c:pt>
                <c:pt idx="4989">
                  <c:v>44338.96875</c:v>
                </c:pt>
                <c:pt idx="4990">
                  <c:v>44338.979166666664</c:v>
                </c:pt>
                <c:pt idx="4991">
                  <c:v>44338.989583333336</c:v>
                </c:pt>
                <c:pt idx="4992">
                  <c:v>44339</c:v>
                </c:pt>
                <c:pt idx="4993">
                  <c:v>44339.010416666664</c:v>
                </c:pt>
                <c:pt idx="4994">
                  <c:v>44339.020833333336</c:v>
                </c:pt>
                <c:pt idx="4995">
                  <c:v>44339.03125</c:v>
                </c:pt>
                <c:pt idx="4996">
                  <c:v>44339.041666666664</c:v>
                </c:pt>
                <c:pt idx="4997">
                  <c:v>44339.052083333336</c:v>
                </c:pt>
                <c:pt idx="4998">
                  <c:v>44339.0625</c:v>
                </c:pt>
                <c:pt idx="4999">
                  <c:v>44339.072916666664</c:v>
                </c:pt>
                <c:pt idx="5000">
                  <c:v>44339.083333333336</c:v>
                </c:pt>
                <c:pt idx="5001">
                  <c:v>44339.09375</c:v>
                </c:pt>
                <c:pt idx="5002">
                  <c:v>44339.104166666664</c:v>
                </c:pt>
                <c:pt idx="5003">
                  <c:v>44339.114583333336</c:v>
                </c:pt>
                <c:pt idx="5004">
                  <c:v>44339.125</c:v>
                </c:pt>
                <c:pt idx="5005">
                  <c:v>44339.135416666664</c:v>
                </c:pt>
                <c:pt idx="5006">
                  <c:v>44339.145833333336</c:v>
                </c:pt>
                <c:pt idx="5007">
                  <c:v>44339.15625</c:v>
                </c:pt>
                <c:pt idx="5008">
                  <c:v>44339.166666666664</c:v>
                </c:pt>
                <c:pt idx="5009">
                  <c:v>44339.177083333336</c:v>
                </c:pt>
                <c:pt idx="5010">
                  <c:v>44339.1875</c:v>
                </c:pt>
                <c:pt idx="5011">
                  <c:v>44339.197916666664</c:v>
                </c:pt>
                <c:pt idx="5012">
                  <c:v>44339.208333333336</c:v>
                </c:pt>
                <c:pt idx="5013">
                  <c:v>44339.21875</c:v>
                </c:pt>
                <c:pt idx="5014">
                  <c:v>44339.229166666664</c:v>
                </c:pt>
                <c:pt idx="5015">
                  <c:v>44339.239583333336</c:v>
                </c:pt>
                <c:pt idx="5016">
                  <c:v>44339.25</c:v>
                </c:pt>
                <c:pt idx="5017">
                  <c:v>44339.260416666664</c:v>
                </c:pt>
                <c:pt idx="5018">
                  <c:v>44339.270833333336</c:v>
                </c:pt>
                <c:pt idx="5019">
                  <c:v>44339.28125</c:v>
                </c:pt>
                <c:pt idx="5020">
                  <c:v>44339.291666666664</c:v>
                </c:pt>
                <c:pt idx="5021">
                  <c:v>44339.302083333336</c:v>
                </c:pt>
                <c:pt idx="5022">
                  <c:v>44339.3125</c:v>
                </c:pt>
                <c:pt idx="5023">
                  <c:v>44339.322916666664</c:v>
                </c:pt>
                <c:pt idx="5024">
                  <c:v>44339.333333333336</c:v>
                </c:pt>
                <c:pt idx="5025">
                  <c:v>44339.34375</c:v>
                </c:pt>
                <c:pt idx="5026">
                  <c:v>44339.354166666664</c:v>
                </c:pt>
                <c:pt idx="5027">
                  <c:v>44339.364583333336</c:v>
                </c:pt>
                <c:pt idx="5028">
                  <c:v>44339.375</c:v>
                </c:pt>
                <c:pt idx="5029">
                  <c:v>44339.385416666664</c:v>
                </c:pt>
                <c:pt idx="5030">
                  <c:v>44339.395833333336</c:v>
                </c:pt>
                <c:pt idx="5031">
                  <c:v>44339.40625</c:v>
                </c:pt>
                <c:pt idx="5032">
                  <c:v>44339.416666666664</c:v>
                </c:pt>
                <c:pt idx="5033">
                  <c:v>44339.427083333336</c:v>
                </c:pt>
                <c:pt idx="5034">
                  <c:v>44339.4375</c:v>
                </c:pt>
                <c:pt idx="5035">
                  <c:v>44339.447916666664</c:v>
                </c:pt>
                <c:pt idx="5036">
                  <c:v>44339.458333333336</c:v>
                </c:pt>
                <c:pt idx="5037">
                  <c:v>44339.46875</c:v>
                </c:pt>
                <c:pt idx="5038">
                  <c:v>44339.479166666664</c:v>
                </c:pt>
                <c:pt idx="5039">
                  <c:v>44339.489583333336</c:v>
                </c:pt>
                <c:pt idx="5040">
                  <c:v>44339.5</c:v>
                </c:pt>
                <c:pt idx="5041">
                  <c:v>44339.510416666664</c:v>
                </c:pt>
                <c:pt idx="5042">
                  <c:v>44339.520833333336</c:v>
                </c:pt>
                <c:pt idx="5043">
                  <c:v>44339.53125</c:v>
                </c:pt>
                <c:pt idx="5044">
                  <c:v>44339.541666666664</c:v>
                </c:pt>
                <c:pt idx="5045">
                  <c:v>44339.552083333336</c:v>
                </c:pt>
                <c:pt idx="5046">
                  <c:v>44339.5625</c:v>
                </c:pt>
                <c:pt idx="5047">
                  <c:v>44339.572916666664</c:v>
                </c:pt>
                <c:pt idx="5048">
                  <c:v>44339.583333333336</c:v>
                </c:pt>
                <c:pt idx="5049">
                  <c:v>44339.59375</c:v>
                </c:pt>
                <c:pt idx="5050">
                  <c:v>44339.604166666664</c:v>
                </c:pt>
                <c:pt idx="5051">
                  <c:v>44339.614583333336</c:v>
                </c:pt>
                <c:pt idx="5052">
                  <c:v>44339.625</c:v>
                </c:pt>
                <c:pt idx="5053">
                  <c:v>44339.635416666664</c:v>
                </c:pt>
                <c:pt idx="5054">
                  <c:v>44339.645833333336</c:v>
                </c:pt>
                <c:pt idx="5055">
                  <c:v>44339.65625</c:v>
                </c:pt>
                <c:pt idx="5056">
                  <c:v>44339.666666666664</c:v>
                </c:pt>
                <c:pt idx="5057">
                  <c:v>44339.677083333336</c:v>
                </c:pt>
                <c:pt idx="5058">
                  <c:v>44339.6875</c:v>
                </c:pt>
                <c:pt idx="5059">
                  <c:v>44339.697916666664</c:v>
                </c:pt>
                <c:pt idx="5060">
                  <c:v>44339.708333333336</c:v>
                </c:pt>
                <c:pt idx="5061">
                  <c:v>44339.71875</c:v>
                </c:pt>
                <c:pt idx="5062">
                  <c:v>44339.729166666664</c:v>
                </c:pt>
                <c:pt idx="5063">
                  <c:v>44339.739583333336</c:v>
                </c:pt>
                <c:pt idx="5064">
                  <c:v>44339.75</c:v>
                </c:pt>
                <c:pt idx="5065">
                  <c:v>44339.760416666664</c:v>
                </c:pt>
                <c:pt idx="5066">
                  <c:v>44339.770833333336</c:v>
                </c:pt>
                <c:pt idx="5067">
                  <c:v>44339.78125</c:v>
                </c:pt>
                <c:pt idx="5068">
                  <c:v>44339.791666666664</c:v>
                </c:pt>
                <c:pt idx="5069">
                  <c:v>44339.802083333336</c:v>
                </c:pt>
                <c:pt idx="5070">
                  <c:v>44339.8125</c:v>
                </c:pt>
                <c:pt idx="5071">
                  <c:v>44339.822916666664</c:v>
                </c:pt>
                <c:pt idx="5072">
                  <c:v>44339.833333333336</c:v>
                </c:pt>
                <c:pt idx="5073">
                  <c:v>44339.84375</c:v>
                </c:pt>
                <c:pt idx="5074">
                  <c:v>44339.854166666664</c:v>
                </c:pt>
                <c:pt idx="5075">
                  <c:v>44339.864583333336</c:v>
                </c:pt>
                <c:pt idx="5076">
                  <c:v>44339.875</c:v>
                </c:pt>
                <c:pt idx="5077">
                  <c:v>44339.885416666664</c:v>
                </c:pt>
                <c:pt idx="5078">
                  <c:v>44339.895833333336</c:v>
                </c:pt>
                <c:pt idx="5079">
                  <c:v>44339.90625</c:v>
                </c:pt>
                <c:pt idx="5080">
                  <c:v>44339.916666666664</c:v>
                </c:pt>
                <c:pt idx="5081">
                  <c:v>44339.927083333336</c:v>
                </c:pt>
                <c:pt idx="5082">
                  <c:v>44339.9375</c:v>
                </c:pt>
                <c:pt idx="5083">
                  <c:v>44339.947916666664</c:v>
                </c:pt>
                <c:pt idx="5084">
                  <c:v>44339.958333333336</c:v>
                </c:pt>
                <c:pt idx="5085">
                  <c:v>44339.96875</c:v>
                </c:pt>
                <c:pt idx="5086">
                  <c:v>44339.979166666664</c:v>
                </c:pt>
                <c:pt idx="5087">
                  <c:v>44339.989583333336</c:v>
                </c:pt>
                <c:pt idx="5088">
                  <c:v>44340</c:v>
                </c:pt>
                <c:pt idx="5089">
                  <c:v>44340.010416666664</c:v>
                </c:pt>
                <c:pt idx="5090">
                  <c:v>44340.020833333336</c:v>
                </c:pt>
                <c:pt idx="5091">
                  <c:v>44340.03125</c:v>
                </c:pt>
                <c:pt idx="5092">
                  <c:v>44340.041666666664</c:v>
                </c:pt>
                <c:pt idx="5093">
                  <c:v>44340.052083333336</c:v>
                </c:pt>
                <c:pt idx="5094">
                  <c:v>44340.0625</c:v>
                </c:pt>
                <c:pt idx="5095">
                  <c:v>44340.072916666664</c:v>
                </c:pt>
                <c:pt idx="5096">
                  <c:v>44340.083333333336</c:v>
                </c:pt>
                <c:pt idx="5097">
                  <c:v>44340.09375</c:v>
                </c:pt>
                <c:pt idx="5098">
                  <c:v>44340.104166666664</c:v>
                </c:pt>
                <c:pt idx="5099">
                  <c:v>44340.114583333336</c:v>
                </c:pt>
                <c:pt idx="5100">
                  <c:v>44340.125</c:v>
                </c:pt>
                <c:pt idx="5101">
                  <c:v>44340.135416666664</c:v>
                </c:pt>
                <c:pt idx="5102">
                  <c:v>44340.145833333336</c:v>
                </c:pt>
                <c:pt idx="5103">
                  <c:v>44340.15625</c:v>
                </c:pt>
                <c:pt idx="5104">
                  <c:v>44340.166666666664</c:v>
                </c:pt>
                <c:pt idx="5105">
                  <c:v>44340.177083333336</c:v>
                </c:pt>
                <c:pt idx="5106">
                  <c:v>44340.1875</c:v>
                </c:pt>
                <c:pt idx="5107">
                  <c:v>44340.197916666664</c:v>
                </c:pt>
                <c:pt idx="5108">
                  <c:v>44340.208333333336</c:v>
                </c:pt>
                <c:pt idx="5109">
                  <c:v>44340.21875</c:v>
                </c:pt>
                <c:pt idx="5110">
                  <c:v>44340.229166666664</c:v>
                </c:pt>
                <c:pt idx="5111">
                  <c:v>44340.239583333336</c:v>
                </c:pt>
                <c:pt idx="5112">
                  <c:v>44340.25</c:v>
                </c:pt>
                <c:pt idx="5113">
                  <c:v>44340.260416666664</c:v>
                </c:pt>
                <c:pt idx="5114">
                  <c:v>44340.270833333336</c:v>
                </c:pt>
                <c:pt idx="5115">
                  <c:v>44340.28125</c:v>
                </c:pt>
                <c:pt idx="5116">
                  <c:v>44340.291666666664</c:v>
                </c:pt>
                <c:pt idx="5117">
                  <c:v>44340.302083333336</c:v>
                </c:pt>
                <c:pt idx="5118">
                  <c:v>44340.3125</c:v>
                </c:pt>
                <c:pt idx="5119">
                  <c:v>44340.322916666664</c:v>
                </c:pt>
                <c:pt idx="5120">
                  <c:v>44340.333333333336</c:v>
                </c:pt>
                <c:pt idx="5121">
                  <c:v>44340.34375</c:v>
                </c:pt>
                <c:pt idx="5122">
                  <c:v>44340.354166666664</c:v>
                </c:pt>
                <c:pt idx="5123">
                  <c:v>44340.364583333336</c:v>
                </c:pt>
                <c:pt idx="5124">
                  <c:v>44340.375</c:v>
                </c:pt>
                <c:pt idx="5125">
                  <c:v>44340.385416666664</c:v>
                </c:pt>
                <c:pt idx="5126">
                  <c:v>44340.395833333336</c:v>
                </c:pt>
                <c:pt idx="5127">
                  <c:v>44340.40625</c:v>
                </c:pt>
                <c:pt idx="5128">
                  <c:v>44340.416666666664</c:v>
                </c:pt>
                <c:pt idx="5129">
                  <c:v>44340.427083333336</c:v>
                </c:pt>
                <c:pt idx="5130">
                  <c:v>44340.4375</c:v>
                </c:pt>
                <c:pt idx="5131">
                  <c:v>44340.447916666664</c:v>
                </c:pt>
                <c:pt idx="5132">
                  <c:v>44340.458333333336</c:v>
                </c:pt>
                <c:pt idx="5133">
                  <c:v>44340.46875</c:v>
                </c:pt>
                <c:pt idx="5134">
                  <c:v>44340.479166666664</c:v>
                </c:pt>
                <c:pt idx="5135">
                  <c:v>44340.489583333336</c:v>
                </c:pt>
                <c:pt idx="5136">
                  <c:v>44340.5</c:v>
                </c:pt>
                <c:pt idx="5137">
                  <c:v>44340.510416666664</c:v>
                </c:pt>
                <c:pt idx="5138">
                  <c:v>44340.520833333336</c:v>
                </c:pt>
                <c:pt idx="5139">
                  <c:v>44340.53125</c:v>
                </c:pt>
                <c:pt idx="5140">
                  <c:v>44340.541666666664</c:v>
                </c:pt>
                <c:pt idx="5141">
                  <c:v>44340.552083333336</c:v>
                </c:pt>
                <c:pt idx="5142">
                  <c:v>44340.5625</c:v>
                </c:pt>
                <c:pt idx="5143">
                  <c:v>44340.572916666664</c:v>
                </c:pt>
                <c:pt idx="5144">
                  <c:v>44340.583333333336</c:v>
                </c:pt>
                <c:pt idx="5145">
                  <c:v>44340.59375</c:v>
                </c:pt>
                <c:pt idx="5146">
                  <c:v>44340.604166666664</c:v>
                </c:pt>
                <c:pt idx="5147">
                  <c:v>44340.614583333336</c:v>
                </c:pt>
                <c:pt idx="5148">
                  <c:v>44340.625</c:v>
                </c:pt>
                <c:pt idx="5149">
                  <c:v>44340.635416666664</c:v>
                </c:pt>
                <c:pt idx="5150">
                  <c:v>44340.645833333336</c:v>
                </c:pt>
                <c:pt idx="5151">
                  <c:v>44340.65625</c:v>
                </c:pt>
                <c:pt idx="5152">
                  <c:v>44340.666666666664</c:v>
                </c:pt>
                <c:pt idx="5153">
                  <c:v>44340.677083333336</c:v>
                </c:pt>
                <c:pt idx="5154">
                  <c:v>44340.6875</c:v>
                </c:pt>
                <c:pt idx="5155">
                  <c:v>44340.697916666664</c:v>
                </c:pt>
                <c:pt idx="5156">
                  <c:v>44340.708333333336</c:v>
                </c:pt>
                <c:pt idx="5157">
                  <c:v>44340.71875</c:v>
                </c:pt>
                <c:pt idx="5158">
                  <c:v>44340.729166666664</c:v>
                </c:pt>
                <c:pt idx="5159">
                  <c:v>44340.739583333336</c:v>
                </c:pt>
                <c:pt idx="5160">
                  <c:v>44340.75</c:v>
                </c:pt>
                <c:pt idx="5161">
                  <c:v>44340.760416666664</c:v>
                </c:pt>
                <c:pt idx="5162">
                  <c:v>44340.770833333336</c:v>
                </c:pt>
                <c:pt idx="5163">
                  <c:v>44340.78125</c:v>
                </c:pt>
                <c:pt idx="5164">
                  <c:v>44340.791666666664</c:v>
                </c:pt>
                <c:pt idx="5165">
                  <c:v>44340.802083333336</c:v>
                </c:pt>
                <c:pt idx="5166">
                  <c:v>44340.8125</c:v>
                </c:pt>
                <c:pt idx="5167">
                  <c:v>44340.822916666664</c:v>
                </c:pt>
                <c:pt idx="5168">
                  <c:v>44340.833333333336</c:v>
                </c:pt>
                <c:pt idx="5169">
                  <c:v>44340.84375</c:v>
                </c:pt>
                <c:pt idx="5170">
                  <c:v>44340.854166666664</c:v>
                </c:pt>
                <c:pt idx="5171">
                  <c:v>44340.864583333336</c:v>
                </c:pt>
                <c:pt idx="5172">
                  <c:v>44340.875</c:v>
                </c:pt>
                <c:pt idx="5173">
                  <c:v>44340.885416666664</c:v>
                </c:pt>
                <c:pt idx="5174">
                  <c:v>44340.895833333336</c:v>
                </c:pt>
                <c:pt idx="5175">
                  <c:v>44340.90625</c:v>
                </c:pt>
                <c:pt idx="5176">
                  <c:v>44340.916666666664</c:v>
                </c:pt>
                <c:pt idx="5177">
                  <c:v>44340.927083333336</c:v>
                </c:pt>
                <c:pt idx="5178">
                  <c:v>44340.9375</c:v>
                </c:pt>
                <c:pt idx="5179">
                  <c:v>44340.947916666664</c:v>
                </c:pt>
                <c:pt idx="5180">
                  <c:v>44340.958333333336</c:v>
                </c:pt>
                <c:pt idx="5181">
                  <c:v>44340.96875</c:v>
                </c:pt>
                <c:pt idx="5182">
                  <c:v>44340.979166666664</c:v>
                </c:pt>
                <c:pt idx="5183">
                  <c:v>44340.989583333336</c:v>
                </c:pt>
                <c:pt idx="5184">
                  <c:v>44341</c:v>
                </c:pt>
                <c:pt idx="5185">
                  <c:v>44341.010416666664</c:v>
                </c:pt>
                <c:pt idx="5186">
                  <c:v>44341.020833333336</c:v>
                </c:pt>
                <c:pt idx="5187">
                  <c:v>44341.03125</c:v>
                </c:pt>
                <c:pt idx="5188">
                  <c:v>44341.041666666664</c:v>
                </c:pt>
                <c:pt idx="5189">
                  <c:v>44341.052083333336</c:v>
                </c:pt>
                <c:pt idx="5190">
                  <c:v>44341.0625</c:v>
                </c:pt>
                <c:pt idx="5191">
                  <c:v>44341.072916666664</c:v>
                </c:pt>
                <c:pt idx="5192">
                  <c:v>44341.083333333336</c:v>
                </c:pt>
                <c:pt idx="5193">
                  <c:v>44341.09375</c:v>
                </c:pt>
                <c:pt idx="5194">
                  <c:v>44341.104166666664</c:v>
                </c:pt>
                <c:pt idx="5195">
                  <c:v>44341.114583333336</c:v>
                </c:pt>
                <c:pt idx="5196">
                  <c:v>44341.125</c:v>
                </c:pt>
                <c:pt idx="5197">
                  <c:v>44341.135416666664</c:v>
                </c:pt>
                <c:pt idx="5198">
                  <c:v>44341.145833333336</c:v>
                </c:pt>
                <c:pt idx="5199">
                  <c:v>44341.15625</c:v>
                </c:pt>
                <c:pt idx="5200">
                  <c:v>44341.166666666664</c:v>
                </c:pt>
                <c:pt idx="5201">
                  <c:v>44341.177083333336</c:v>
                </c:pt>
                <c:pt idx="5202">
                  <c:v>44341.1875</c:v>
                </c:pt>
                <c:pt idx="5203">
                  <c:v>44341.197916666664</c:v>
                </c:pt>
                <c:pt idx="5204">
                  <c:v>44341.208333333336</c:v>
                </c:pt>
                <c:pt idx="5205">
                  <c:v>44341.21875</c:v>
                </c:pt>
                <c:pt idx="5206">
                  <c:v>44341.229166666664</c:v>
                </c:pt>
                <c:pt idx="5207">
                  <c:v>44341.239583333336</c:v>
                </c:pt>
                <c:pt idx="5208">
                  <c:v>44341.25</c:v>
                </c:pt>
                <c:pt idx="5209">
                  <c:v>44341.260416666664</c:v>
                </c:pt>
                <c:pt idx="5210">
                  <c:v>44341.270833333336</c:v>
                </c:pt>
                <c:pt idx="5211">
                  <c:v>44341.28125</c:v>
                </c:pt>
                <c:pt idx="5212">
                  <c:v>44341.291666666664</c:v>
                </c:pt>
                <c:pt idx="5213">
                  <c:v>44341.302083333336</c:v>
                </c:pt>
                <c:pt idx="5214">
                  <c:v>44341.3125</c:v>
                </c:pt>
                <c:pt idx="5215">
                  <c:v>44341.322916666664</c:v>
                </c:pt>
                <c:pt idx="5216">
                  <c:v>44341.333333333336</c:v>
                </c:pt>
                <c:pt idx="5217">
                  <c:v>44341.34375</c:v>
                </c:pt>
                <c:pt idx="5218">
                  <c:v>44341.354166666664</c:v>
                </c:pt>
                <c:pt idx="5219">
                  <c:v>44341.364583333336</c:v>
                </c:pt>
                <c:pt idx="5220">
                  <c:v>44341.375</c:v>
                </c:pt>
                <c:pt idx="5221">
                  <c:v>44341.385416666664</c:v>
                </c:pt>
                <c:pt idx="5222">
                  <c:v>44341.395833333336</c:v>
                </c:pt>
                <c:pt idx="5223">
                  <c:v>44341.40625</c:v>
                </c:pt>
                <c:pt idx="5224">
                  <c:v>44341.416666666664</c:v>
                </c:pt>
                <c:pt idx="5225">
                  <c:v>44341.427083333336</c:v>
                </c:pt>
                <c:pt idx="5226">
                  <c:v>44341.4375</c:v>
                </c:pt>
                <c:pt idx="5227">
                  <c:v>44341.447916666664</c:v>
                </c:pt>
                <c:pt idx="5228">
                  <c:v>44341.458333333336</c:v>
                </c:pt>
                <c:pt idx="5229">
                  <c:v>44341.46875</c:v>
                </c:pt>
                <c:pt idx="5230">
                  <c:v>44341.479166666664</c:v>
                </c:pt>
                <c:pt idx="5231">
                  <c:v>44341.489583333336</c:v>
                </c:pt>
                <c:pt idx="5232">
                  <c:v>44341.5</c:v>
                </c:pt>
                <c:pt idx="5233">
                  <c:v>44341.510416666664</c:v>
                </c:pt>
                <c:pt idx="5234">
                  <c:v>44341.520833333336</c:v>
                </c:pt>
                <c:pt idx="5235">
                  <c:v>44341.53125</c:v>
                </c:pt>
                <c:pt idx="5236">
                  <c:v>44341.541666666664</c:v>
                </c:pt>
                <c:pt idx="5237">
                  <c:v>44341.552083333336</c:v>
                </c:pt>
                <c:pt idx="5238">
                  <c:v>44341.5625</c:v>
                </c:pt>
                <c:pt idx="5239">
                  <c:v>44341.572916666664</c:v>
                </c:pt>
                <c:pt idx="5240">
                  <c:v>44341.583333333336</c:v>
                </c:pt>
                <c:pt idx="5241">
                  <c:v>44341.59375</c:v>
                </c:pt>
                <c:pt idx="5242">
                  <c:v>44341.604166666664</c:v>
                </c:pt>
                <c:pt idx="5243">
                  <c:v>44341.614583333336</c:v>
                </c:pt>
                <c:pt idx="5244">
                  <c:v>44341.625</c:v>
                </c:pt>
                <c:pt idx="5245">
                  <c:v>44341.635416666664</c:v>
                </c:pt>
                <c:pt idx="5246">
                  <c:v>44341.645833333336</c:v>
                </c:pt>
                <c:pt idx="5247">
                  <c:v>44341.65625</c:v>
                </c:pt>
                <c:pt idx="5248">
                  <c:v>44341.666666666664</c:v>
                </c:pt>
                <c:pt idx="5249">
                  <c:v>44341.677083333336</c:v>
                </c:pt>
                <c:pt idx="5250">
                  <c:v>44341.6875</c:v>
                </c:pt>
                <c:pt idx="5251">
                  <c:v>44341.697916666664</c:v>
                </c:pt>
                <c:pt idx="5252">
                  <c:v>44341.708333333336</c:v>
                </c:pt>
                <c:pt idx="5253">
                  <c:v>44341.71875</c:v>
                </c:pt>
                <c:pt idx="5254">
                  <c:v>44341.729166666664</c:v>
                </c:pt>
                <c:pt idx="5255">
                  <c:v>44341.739583333336</c:v>
                </c:pt>
                <c:pt idx="5256">
                  <c:v>44341.75</c:v>
                </c:pt>
                <c:pt idx="5257">
                  <c:v>44341.760416666664</c:v>
                </c:pt>
                <c:pt idx="5258">
                  <c:v>44341.770833333336</c:v>
                </c:pt>
                <c:pt idx="5259">
                  <c:v>44341.78125</c:v>
                </c:pt>
                <c:pt idx="5260">
                  <c:v>44341.791666666664</c:v>
                </c:pt>
                <c:pt idx="5261">
                  <c:v>44341.802083333336</c:v>
                </c:pt>
                <c:pt idx="5262">
                  <c:v>44341.8125</c:v>
                </c:pt>
                <c:pt idx="5263">
                  <c:v>44341.822916666664</c:v>
                </c:pt>
                <c:pt idx="5264">
                  <c:v>44341.833333333336</c:v>
                </c:pt>
                <c:pt idx="5265">
                  <c:v>44341.84375</c:v>
                </c:pt>
                <c:pt idx="5266">
                  <c:v>44341.854166666664</c:v>
                </c:pt>
                <c:pt idx="5267">
                  <c:v>44341.864583333336</c:v>
                </c:pt>
                <c:pt idx="5268">
                  <c:v>44341.875</c:v>
                </c:pt>
                <c:pt idx="5269">
                  <c:v>44341.885416666664</c:v>
                </c:pt>
                <c:pt idx="5270">
                  <c:v>44341.895833333336</c:v>
                </c:pt>
                <c:pt idx="5271">
                  <c:v>44341.90625</c:v>
                </c:pt>
                <c:pt idx="5272">
                  <c:v>44341.916666666664</c:v>
                </c:pt>
                <c:pt idx="5273">
                  <c:v>44341.927083333336</c:v>
                </c:pt>
                <c:pt idx="5274">
                  <c:v>44341.9375</c:v>
                </c:pt>
                <c:pt idx="5275">
                  <c:v>44341.947916666664</c:v>
                </c:pt>
                <c:pt idx="5276">
                  <c:v>44341.958333333336</c:v>
                </c:pt>
                <c:pt idx="5277">
                  <c:v>44341.96875</c:v>
                </c:pt>
                <c:pt idx="5278">
                  <c:v>44341.979166666664</c:v>
                </c:pt>
                <c:pt idx="5279">
                  <c:v>44341.989583333336</c:v>
                </c:pt>
                <c:pt idx="5280">
                  <c:v>44342</c:v>
                </c:pt>
                <c:pt idx="5281">
                  <c:v>44342.010416666664</c:v>
                </c:pt>
                <c:pt idx="5282">
                  <c:v>44342.020833333336</c:v>
                </c:pt>
                <c:pt idx="5283">
                  <c:v>44342.03125</c:v>
                </c:pt>
                <c:pt idx="5284">
                  <c:v>44342.041666666664</c:v>
                </c:pt>
                <c:pt idx="5285">
                  <c:v>44342.052083333336</c:v>
                </c:pt>
                <c:pt idx="5286">
                  <c:v>44342.0625</c:v>
                </c:pt>
                <c:pt idx="5287">
                  <c:v>44342.072916666664</c:v>
                </c:pt>
                <c:pt idx="5288">
                  <c:v>44342.083333333336</c:v>
                </c:pt>
                <c:pt idx="5289">
                  <c:v>44342.09375</c:v>
                </c:pt>
                <c:pt idx="5290">
                  <c:v>44342.104166666664</c:v>
                </c:pt>
                <c:pt idx="5291">
                  <c:v>44342.114583333336</c:v>
                </c:pt>
                <c:pt idx="5292">
                  <c:v>44342.125</c:v>
                </c:pt>
                <c:pt idx="5293">
                  <c:v>44342.135416666664</c:v>
                </c:pt>
                <c:pt idx="5294">
                  <c:v>44342.145833333336</c:v>
                </c:pt>
                <c:pt idx="5295">
                  <c:v>44342.15625</c:v>
                </c:pt>
                <c:pt idx="5296">
                  <c:v>44342.166666666664</c:v>
                </c:pt>
                <c:pt idx="5297">
                  <c:v>44342.177083333336</c:v>
                </c:pt>
                <c:pt idx="5298">
                  <c:v>44342.1875</c:v>
                </c:pt>
                <c:pt idx="5299">
                  <c:v>44342.197916666664</c:v>
                </c:pt>
                <c:pt idx="5300">
                  <c:v>44342.208333333336</c:v>
                </c:pt>
                <c:pt idx="5301">
                  <c:v>44342.21875</c:v>
                </c:pt>
                <c:pt idx="5302">
                  <c:v>44342.229166666664</c:v>
                </c:pt>
                <c:pt idx="5303">
                  <c:v>44342.239583333336</c:v>
                </c:pt>
                <c:pt idx="5304">
                  <c:v>44342.25</c:v>
                </c:pt>
                <c:pt idx="5305">
                  <c:v>44342.260416666664</c:v>
                </c:pt>
                <c:pt idx="5306">
                  <c:v>44342.270833333336</c:v>
                </c:pt>
                <c:pt idx="5307">
                  <c:v>44342.28125</c:v>
                </c:pt>
                <c:pt idx="5308">
                  <c:v>44342.291666666664</c:v>
                </c:pt>
                <c:pt idx="5309">
                  <c:v>44342.302083333336</c:v>
                </c:pt>
                <c:pt idx="5310">
                  <c:v>44342.3125</c:v>
                </c:pt>
                <c:pt idx="5311">
                  <c:v>44342.322916666664</c:v>
                </c:pt>
                <c:pt idx="5312">
                  <c:v>44342.333333333336</c:v>
                </c:pt>
                <c:pt idx="5313">
                  <c:v>44342.34375</c:v>
                </c:pt>
                <c:pt idx="5314">
                  <c:v>44342.354166666664</c:v>
                </c:pt>
                <c:pt idx="5315">
                  <c:v>44342.364583333336</c:v>
                </c:pt>
                <c:pt idx="5316">
                  <c:v>44342.375</c:v>
                </c:pt>
                <c:pt idx="5317">
                  <c:v>44342.385416666664</c:v>
                </c:pt>
                <c:pt idx="5318">
                  <c:v>44342.395833333336</c:v>
                </c:pt>
                <c:pt idx="5319">
                  <c:v>44342.40625</c:v>
                </c:pt>
                <c:pt idx="5320">
                  <c:v>44342.416666666664</c:v>
                </c:pt>
                <c:pt idx="5321">
                  <c:v>44342.427083333336</c:v>
                </c:pt>
                <c:pt idx="5322">
                  <c:v>44342.4375</c:v>
                </c:pt>
                <c:pt idx="5323">
                  <c:v>44342.447916666664</c:v>
                </c:pt>
                <c:pt idx="5324">
                  <c:v>44342.458333333336</c:v>
                </c:pt>
                <c:pt idx="5325">
                  <c:v>44342.46875</c:v>
                </c:pt>
                <c:pt idx="5326">
                  <c:v>44342.479166666664</c:v>
                </c:pt>
                <c:pt idx="5327">
                  <c:v>44342.489583333336</c:v>
                </c:pt>
                <c:pt idx="5328">
                  <c:v>44342.5</c:v>
                </c:pt>
                <c:pt idx="5329">
                  <c:v>44342.510416666664</c:v>
                </c:pt>
                <c:pt idx="5330">
                  <c:v>44342.520833333336</c:v>
                </c:pt>
                <c:pt idx="5331">
                  <c:v>44342.53125</c:v>
                </c:pt>
                <c:pt idx="5332">
                  <c:v>44342.541666666664</c:v>
                </c:pt>
                <c:pt idx="5333">
                  <c:v>44342.552083333336</c:v>
                </c:pt>
                <c:pt idx="5334">
                  <c:v>44342.5625</c:v>
                </c:pt>
                <c:pt idx="5335">
                  <c:v>44342.572916666664</c:v>
                </c:pt>
                <c:pt idx="5336">
                  <c:v>44342.583333333336</c:v>
                </c:pt>
                <c:pt idx="5337">
                  <c:v>44342.59375</c:v>
                </c:pt>
                <c:pt idx="5338">
                  <c:v>44342.604166666664</c:v>
                </c:pt>
                <c:pt idx="5339">
                  <c:v>44342.614583333336</c:v>
                </c:pt>
                <c:pt idx="5340">
                  <c:v>44342.625</c:v>
                </c:pt>
                <c:pt idx="5341">
                  <c:v>44342.635416666664</c:v>
                </c:pt>
                <c:pt idx="5342">
                  <c:v>44342.645833333336</c:v>
                </c:pt>
                <c:pt idx="5343">
                  <c:v>44342.65625</c:v>
                </c:pt>
                <c:pt idx="5344">
                  <c:v>44342.666666666664</c:v>
                </c:pt>
                <c:pt idx="5345">
                  <c:v>44342.677083333336</c:v>
                </c:pt>
                <c:pt idx="5346">
                  <c:v>44342.6875</c:v>
                </c:pt>
                <c:pt idx="5347">
                  <c:v>44342.697916666664</c:v>
                </c:pt>
                <c:pt idx="5348">
                  <c:v>44342.708333333336</c:v>
                </c:pt>
                <c:pt idx="5349">
                  <c:v>44342.71875</c:v>
                </c:pt>
                <c:pt idx="5350">
                  <c:v>44342.729166666664</c:v>
                </c:pt>
                <c:pt idx="5351">
                  <c:v>44342.739583333336</c:v>
                </c:pt>
                <c:pt idx="5352">
                  <c:v>44342.75</c:v>
                </c:pt>
                <c:pt idx="5353">
                  <c:v>44342.760416666664</c:v>
                </c:pt>
                <c:pt idx="5354">
                  <c:v>44342.770833333336</c:v>
                </c:pt>
                <c:pt idx="5355">
                  <c:v>44342.78125</c:v>
                </c:pt>
                <c:pt idx="5356">
                  <c:v>44342.791666666664</c:v>
                </c:pt>
                <c:pt idx="5357">
                  <c:v>44342.802083333336</c:v>
                </c:pt>
                <c:pt idx="5358">
                  <c:v>44342.8125</c:v>
                </c:pt>
                <c:pt idx="5359">
                  <c:v>44342.822916666664</c:v>
                </c:pt>
                <c:pt idx="5360">
                  <c:v>44342.833333333336</c:v>
                </c:pt>
                <c:pt idx="5361">
                  <c:v>44342.84375</c:v>
                </c:pt>
                <c:pt idx="5362">
                  <c:v>44342.854166666664</c:v>
                </c:pt>
                <c:pt idx="5363">
                  <c:v>44342.864583333336</c:v>
                </c:pt>
                <c:pt idx="5364">
                  <c:v>44342.875</c:v>
                </c:pt>
                <c:pt idx="5365">
                  <c:v>44342.885416666664</c:v>
                </c:pt>
                <c:pt idx="5366">
                  <c:v>44342.895833333336</c:v>
                </c:pt>
                <c:pt idx="5367">
                  <c:v>44342.90625</c:v>
                </c:pt>
                <c:pt idx="5368">
                  <c:v>44342.916666666664</c:v>
                </c:pt>
                <c:pt idx="5369">
                  <c:v>44342.927083333336</c:v>
                </c:pt>
                <c:pt idx="5370">
                  <c:v>44342.9375</c:v>
                </c:pt>
                <c:pt idx="5371">
                  <c:v>44342.947916666664</c:v>
                </c:pt>
                <c:pt idx="5372">
                  <c:v>44342.958333333336</c:v>
                </c:pt>
                <c:pt idx="5373">
                  <c:v>44342.96875</c:v>
                </c:pt>
                <c:pt idx="5374">
                  <c:v>44342.979166666664</c:v>
                </c:pt>
                <c:pt idx="5375">
                  <c:v>44342.989583333336</c:v>
                </c:pt>
                <c:pt idx="5376">
                  <c:v>44343</c:v>
                </c:pt>
                <c:pt idx="5377">
                  <c:v>44343.010416666664</c:v>
                </c:pt>
                <c:pt idx="5378">
                  <c:v>44343.020833333336</c:v>
                </c:pt>
                <c:pt idx="5379">
                  <c:v>44343.03125</c:v>
                </c:pt>
                <c:pt idx="5380">
                  <c:v>44343.041666666664</c:v>
                </c:pt>
                <c:pt idx="5381">
                  <c:v>44343.052083333336</c:v>
                </c:pt>
                <c:pt idx="5382">
                  <c:v>44343.0625</c:v>
                </c:pt>
                <c:pt idx="5383">
                  <c:v>44343.072916666664</c:v>
                </c:pt>
                <c:pt idx="5384">
                  <c:v>44343.083333333336</c:v>
                </c:pt>
                <c:pt idx="5385">
                  <c:v>44343.09375</c:v>
                </c:pt>
                <c:pt idx="5386">
                  <c:v>44343.104166666664</c:v>
                </c:pt>
                <c:pt idx="5387">
                  <c:v>44343.114583333336</c:v>
                </c:pt>
                <c:pt idx="5388">
                  <c:v>44343.125</c:v>
                </c:pt>
                <c:pt idx="5389">
                  <c:v>44343.135416666664</c:v>
                </c:pt>
                <c:pt idx="5390">
                  <c:v>44343.145833333336</c:v>
                </c:pt>
                <c:pt idx="5391">
                  <c:v>44343.15625</c:v>
                </c:pt>
                <c:pt idx="5392">
                  <c:v>44343.166666666664</c:v>
                </c:pt>
                <c:pt idx="5393">
                  <c:v>44343.177083333336</c:v>
                </c:pt>
                <c:pt idx="5394">
                  <c:v>44343.1875</c:v>
                </c:pt>
                <c:pt idx="5395">
                  <c:v>44343.197916666664</c:v>
                </c:pt>
                <c:pt idx="5396">
                  <c:v>44343.208333333336</c:v>
                </c:pt>
                <c:pt idx="5397">
                  <c:v>44343.21875</c:v>
                </c:pt>
                <c:pt idx="5398">
                  <c:v>44343.229166666664</c:v>
                </c:pt>
                <c:pt idx="5399">
                  <c:v>44343.239583333336</c:v>
                </c:pt>
                <c:pt idx="5400">
                  <c:v>44343.25</c:v>
                </c:pt>
                <c:pt idx="5401">
                  <c:v>44343.260416666664</c:v>
                </c:pt>
                <c:pt idx="5402">
                  <c:v>44343.270833333336</c:v>
                </c:pt>
                <c:pt idx="5403">
                  <c:v>44343.28125</c:v>
                </c:pt>
                <c:pt idx="5404">
                  <c:v>44343.291666666664</c:v>
                </c:pt>
                <c:pt idx="5405">
                  <c:v>44343.302083333336</c:v>
                </c:pt>
                <c:pt idx="5406">
                  <c:v>44343.3125</c:v>
                </c:pt>
                <c:pt idx="5407">
                  <c:v>44343.322916666664</c:v>
                </c:pt>
                <c:pt idx="5408">
                  <c:v>44343.333333333336</c:v>
                </c:pt>
                <c:pt idx="5409">
                  <c:v>44343.34375</c:v>
                </c:pt>
                <c:pt idx="5410">
                  <c:v>44343.354166666664</c:v>
                </c:pt>
                <c:pt idx="5411">
                  <c:v>44343.364583333336</c:v>
                </c:pt>
                <c:pt idx="5412">
                  <c:v>44343.375</c:v>
                </c:pt>
                <c:pt idx="5413">
                  <c:v>44343.385416666664</c:v>
                </c:pt>
                <c:pt idx="5414">
                  <c:v>44343.395833333336</c:v>
                </c:pt>
                <c:pt idx="5415">
                  <c:v>44343.40625</c:v>
                </c:pt>
                <c:pt idx="5416">
                  <c:v>44343.416666666664</c:v>
                </c:pt>
                <c:pt idx="5417">
                  <c:v>44343.427083333336</c:v>
                </c:pt>
                <c:pt idx="5418">
                  <c:v>44343.4375</c:v>
                </c:pt>
                <c:pt idx="5419">
                  <c:v>44343.447916666664</c:v>
                </c:pt>
                <c:pt idx="5420">
                  <c:v>44343.458333333336</c:v>
                </c:pt>
                <c:pt idx="5421">
                  <c:v>44343.46875</c:v>
                </c:pt>
                <c:pt idx="5422">
                  <c:v>44343.479166666664</c:v>
                </c:pt>
                <c:pt idx="5423">
                  <c:v>44343.489583333336</c:v>
                </c:pt>
                <c:pt idx="5424">
                  <c:v>44343.5</c:v>
                </c:pt>
                <c:pt idx="5425">
                  <c:v>44343.510416666664</c:v>
                </c:pt>
                <c:pt idx="5426">
                  <c:v>44343.520833333336</c:v>
                </c:pt>
                <c:pt idx="5427">
                  <c:v>44343.53125</c:v>
                </c:pt>
                <c:pt idx="5428">
                  <c:v>44343.541666666664</c:v>
                </c:pt>
                <c:pt idx="5429">
                  <c:v>44343.552083333336</c:v>
                </c:pt>
                <c:pt idx="5430">
                  <c:v>44343.5625</c:v>
                </c:pt>
                <c:pt idx="5431">
                  <c:v>44343.572916666664</c:v>
                </c:pt>
                <c:pt idx="5432">
                  <c:v>44343.583333333336</c:v>
                </c:pt>
                <c:pt idx="5433">
                  <c:v>44343.59375</c:v>
                </c:pt>
                <c:pt idx="5434">
                  <c:v>44343.604166666664</c:v>
                </c:pt>
                <c:pt idx="5435">
                  <c:v>44343.614583333336</c:v>
                </c:pt>
                <c:pt idx="5436">
                  <c:v>44343.625</c:v>
                </c:pt>
                <c:pt idx="5437">
                  <c:v>44343.635416666664</c:v>
                </c:pt>
                <c:pt idx="5438">
                  <c:v>44343.645833333336</c:v>
                </c:pt>
                <c:pt idx="5439">
                  <c:v>44343.65625</c:v>
                </c:pt>
                <c:pt idx="5440">
                  <c:v>44343.666666666664</c:v>
                </c:pt>
                <c:pt idx="5441">
                  <c:v>44343.677083333336</c:v>
                </c:pt>
                <c:pt idx="5442">
                  <c:v>44343.6875</c:v>
                </c:pt>
                <c:pt idx="5443">
                  <c:v>44343.697916666664</c:v>
                </c:pt>
                <c:pt idx="5444">
                  <c:v>44343.708333333336</c:v>
                </c:pt>
                <c:pt idx="5445">
                  <c:v>44343.71875</c:v>
                </c:pt>
                <c:pt idx="5446">
                  <c:v>44343.729166666664</c:v>
                </c:pt>
                <c:pt idx="5447">
                  <c:v>44343.739583333336</c:v>
                </c:pt>
                <c:pt idx="5448">
                  <c:v>44343.75</c:v>
                </c:pt>
                <c:pt idx="5449">
                  <c:v>44343.760416666664</c:v>
                </c:pt>
                <c:pt idx="5450">
                  <c:v>44343.770833333336</c:v>
                </c:pt>
                <c:pt idx="5451">
                  <c:v>44343.78125</c:v>
                </c:pt>
                <c:pt idx="5452">
                  <c:v>44343.791666666664</c:v>
                </c:pt>
                <c:pt idx="5453">
                  <c:v>44343.802083333336</c:v>
                </c:pt>
                <c:pt idx="5454">
                  <c:v>44343.8125</c:v>
                </c:pt>
                <c:pt idx="5455">
                  <c:v>44343.822916666664</c:v>
                </c:pt>
                <c:pt idx="5456">
                  <c:v>44343.833333333336</c:v>
                </c:pt>
                <c:pt idx="5457">
                  <c:v>44343.84375</c:v>
                </c:pt>
                <c:pt idx="5458">
                  <c:v>44343.854166666664</c:v>
                </c:pt>
                <c:pt idx="5459">
                  <c:v>44343.864583333336</c:v>
                </c:pt>
                <c:pt idx="5460">
                  <c:v>44343.875</c:v>
                </c:pt>
                <c:pt idx="5461">
                  <c:v>44343.885416666664</c:v>
                </c:pt>
                <c:pt idx="5462">
                  <c:v>44343.895833333336</c:v>
                </c:pt>
                <c:pt idx="5463">
                  <c:v>44343.90625</c:v>
                </c:pt>
                <c:pt idx="5464">
                  <c:v>44343.916666666664</c:v>
                </c:pt>
                <c:pt idx="5465">
                  <c:v>44343.927083333336</c:v>
                </c:pt>
                <c:pt idx="5466">
                  <c:v>44343.9375</c:v>
                </c:pt>
                <c:pt idx="5467">
                  <c:v>44343.947916666664</c:v>
                </c:pt>
                <c:pt idx="5468">
                  <c:v>44343.958333333336</c:v>
                </c:pt>
                <c:pt idx="5469">
                  <c:v>44343.96875</c:v>
                </c:pt>
                <c:pt idx="5470">
                  <c:v>44343.979166666664</c:v>
                </c:pt>
                <c:pt idx="5471">
                  <c:v>44343.989583333336</c:v>
                </c:pt>
                <c:pt idx="5472">
                  <c:v>44344</c:v>
                </c:pt>
                <c:pt idx="5473">
                  <c:v>44344.010416666664</c:v>
                </c:pt>
                <c:pt idx="5474">
                  <c:v>44344.020833333336</c:v>
                </c:pt>
                <c:pt idx="5475">
                  <c:v>44344.03125</c:v>
                </c:pt>
                <c:pt idx="5476">
                  <c:v>44344.041666666664</c:v>
                </c:pt>
                <c:pt idx="5477">
                  <c:v>44344.052083333336</c:v>
                </c:pt>
                <c:pt idx="5478">
                  <c:v>44344.0625</c:v>
                </c:pt>
                <c:pt idx="5479">
                  <c:v>44344.072916666664</c:v>
                </c:pt>
                <c:pt idx="5480">
                  <c:v>44344.083333333336</c:v>
                </c:pt>
                <c:pt idx="5481">
                  <c:v>44344.09375</c:v>
                </c:pt>
                <c:pt idx="5482">
                  <c:v>44344.104166666664</c:v>
                </c:pt>
                <c:pt idx="5483">
                  <c:v>44344.114583333336</c:v>
                </c:pt>
                <c:pt idx="5484">
                  <c:v>44344.125</c:v>
                </c:pt>
                <c:pt idx="5485">
                  <c:v>44344.135416666664</c:v>
                </c:pt>
                <c:pt idx="5486">
                  <c:v>44344.145833333336</c:v>
                </c:pt>
                <c:pt idx="5487">
                  <c:v>44344.15625</c:v>
                </c:pt>
                <c:pt idx="5488">
                  <c:v>44344.166666666664</c:v>
                </c:pt>
                <c:pt idx="5489">
                  <c:v>44344.177083333336</c:v>
                </c:pt>
                <c:pt idx="5490">
                  <c:v>44344.1875</c:v>
                </c:pt>
                <c:pt idx="5491">
                  <c:v>44344.197916666664</c:v>
                </c:pt>
                <c:pt idx="5492">
                  <c:v>44344.208333333336</c:v>
                </c:pt>
                <c:pt idx="5493">
                  <c:v>44344.21875</c:v>
                </c:pt>
                <c:pt idx="5494">
                  <c:v>44344.229166666664</c:v>
                </c:pt>
                <c:pt idx="5495">
                  <c:v>44344.239583333336</c:v>
                </c:pt>
                <c:pt idx="5496">
                  <c:v>44344.25</c:v>
                </c:pt>
                <c:pt idx="5497">
                  <c:v>44344.260416666664</c:v>
                </c:pt>
                <c:pt idx="5498">
                  <c:v>44344.270833333336</c:v>
                </c:pt>
                <c:pt idx="5499">
                  <c:v>44344.28125</c:v>
                </c:pt>
                <c:pt idx="5500">
                  <c:v>44344.291666666664</c:v>
                </c:pt>
                <c:pt idx="5501">
                  <c:v>44344.302083333336</c:v>
                </c:pt>
                <c:pt idx="5502">
                  <c:v>44344.3125</c:v>
                </c:pt>
                <c:pt idx="5503">
                  <c:v>44344.322916666664</c:v>
                </c:pt>
                <c:pt idx="5504">
                  <c:v>44344.333333333336</c:v>
                </c:pt>
                <c:pt idx="5505">
                  <c:v>44344.34375</c:v>
                </c:pt>
                <c:pt idx="5506">
                  <c:v>44344.354166666664</c:v>
                </c:pt>
                <c:pt idx="5507">
                  <c:v>44344.364583333336</c:v>
                </c:pt>
                <c:pt idx="5508">
                  <c:v>44344.375</c:v>
                </c:pt>
                <c:pt idx="5509">
                  <c:v>44344.385416666664</c:v>
                </c:pt>
                <c:pt idx="5510">
                  <c:v>44344.395833333336</c:v>
                </c:pt>
                <c:pt idx="5511">
                  <c:v>44344.40625</c:v>
                </c:pt>
                <c:pt idx="5512">
                  <c:v>44344.416666666664</c:v>
                </c:pt>
                <c:pt idx="5513">
                  <c:v>44344.427083333336</c:v>
                </c:pt>
                <c:pt idx="5514">
                  <c:v>44344.4375</c:v>
                </c:pt>
                <c:pt idx="5515">
                  <c:v>44344.447916666664</c:v>
                </c:pt>
                <c:pt idx="5516">
                  <c:v>44344.458333333336</c:v>
                </c:pt>
                <c:pt idx="5517">
                  <c:v>44344.46875</c:v>
                </c:pt>
                <c:pt idx="5518">
                  <c:v>44344.479166666664</c:v>
                </c:pt>
                <c:pt idx="5519">
                  <c:v>44344.489583333336</c:v>
                </c:pt>
                <c:pt idx="5520">
                  <c:v>44344.5</c:v>
                </c:pt>
                <c:pt idx="5521">
                  <c:v>44344.510416666664</c:v>
                </c:pt>
                <c:pt idx="5522">
                  <c:v>44344.520833333336</c:v>
                </c:pt>
                <c:pt idx="5523">
                  <c:v>44344.53125</c:v>
                </c:pt>
                <c:pt idx="5524">
                  <c:v>44344.541666666664</c:v>
                </c:pt>
                <c:pt idx="5525">
                  <c:v>44344.552083333336</c:v>
                </c:pt>
                <c:pt idx="5526">
                  <c:v>44344.5625</c:v>
                </c:pt>
                <c:pt idx="5527">
                  <c:v>44344.572916666664</c:v>
                </c:pt>
                <c:pt idx="5528">
                  <c:v>44344.583333333336</c:v>
                </c:pt>
                <c:pt idx="5529">
                  <c:v>44344.59375</c:v>
                </c:pt>
                <c:pt idx="5530">
                  <c:v>44344.604166666664</c:v>
                </c:pt>
                <c:pt idx="5531">
                  <c:v>44344.614583333336</c:v>
                </c:pt>
                <c:pt idx="5532">
                  <c:v>44344.625</c:v>
                </c:pt>
                <c:pt idx="5533">
                  <c:v>44344.635416666664</c:v>
                </c:pt>
                <c:pt idx="5534">
                  <c:v>44344.645833333336</c:v>
                </c:pt>
                <c:pt idx="5535">
                  <c:v>44344.65625</c:v>
                </c:pt>
                <c:pt idx="5536">
                  <c:v>44344.666666666664</c:v>
                </c:pt>
                <c:pt idx="5537">
                  <c:v>44344.677083333336</c:v>
                </c:pt>
                <c:pt idx="5538">
                  <c:v>44344.6875</c:v>
                </c:pt>
                <c:pt idx="5539">
                  <c:v>44344.697916666664</c:v>
                </c:pt>
                <c:pt idx="5540">
                  <c:v>44344.708333333336</c:v>
                </c:pt>
                <c:pt idx="5541">
                  <c:v>44344.71875</c:v>
                </c:pt>
                <c:pt idx="5542">
                  <c:v>44344.729166666664</c:v>
                </c:pt>
                <c:pt idx="5543">
                  <c:v>44344.739583333336</c:v>
                </c:pt>
                <c:pt idx="5544">
                  <c:v>44344.75</c:v>
                </c:pt>
                <c:pt idx="5545">
                  <c:v>44344.760416666664</c:v>
                </c:pt>
                <c:pt idx="5546">
                  <c:v>44344.770833333336</c:v>
                </c:pt>
                <c:pt idx="5547">
                  <c:v>44344.78125</c:v>
                </c:pt>
                <c:pt idx="5548">
                  <c:v>44344.791666666664</c:v>
                </c:pt>
                <c:pt idx="5549">
                  <c:v>44344.802083333336</c:v>
                </c:pt>
                <c:pt idx="5550">
                  <c:v>44344.8125</c:v>
                </c:pt>
                <c:pt idx="5551">
                  <c:v>44344.822916666664</c:v>
                </c:pt>
                <c:pt idx="5552">
                  <c:v>44344.833333333336</c:v>
                </c:pt>
                <c:pt idx="5553">
                  <c:v>44344.84375</c:v>
                </c:pt>
                <c:pt idx="5554">
                  <c:v>44344.854166666664</c:v>
                </c:pt>
                <c:pt idx="5555">
                  <c:v>44344.864583333336</c:v>
                </c:pt>
                <c:pt idx="5556">
                  <c:v>44344.875</c:v>
                </c:pt>
                <c:pt idx="5557">
                  <c:v>44344.885416666664</c:v>
                </c:pt>
                <c:pt idx="5558">
                  <c:v>44344.895833333336</c:v>
                </c:pt>
                <c:pt idx="5559">
                  <c:v>44344.90625</c:v>
                </c:pt>
                <c:pt idx="5560">
                  <c:v>44344.916666666664</c:v>
                </c:pt>
                <c:pt idx="5561">
                  <c:v>44344.927083333336</c:v>
                </c:pt>
                <c:pt idx="5562">
                  <c:v>44344.9375</c:v>
                </c:pt>
                <c:pt idx="5563">
                  <c:v>44344.947916666664</c:v>
                </c:pt>
                <c:pt idx="5564">
                  <c:v>44344.958333333336</c:v>
                </c:pt>
                <c:pt idx="5565">
                  <c:v>44344.96875</c:v>
                </c:pt>
                <c:pt idx="5566">
                  <c:v>44344.979166666664</c:v>
                </c:pt>
                <c:pt idx="5567">
                  <c:v>44344.989583333336</c:v>
                </c:pt>
                <c:pt idx="5568">
                  <c:v>44345</c:v>
                </c:pt>
                <c:pt idx="5569">
                  <c:v>44345.010416666664</c:v>
                </c:pt>
                <c:pt idx="5570">
                  <c:v>44345.020833333336</c:v>
                </c:pt>
                <c:pt idx="5571">
                  <c:v>44345.03125</c:v>
                </c:pt>
                <c:pt idx="5572">
                  <c:v>44345.041666666664</c:v>
                </c:pt>
                <c:pt idx="5573">
                  <c:v>44345.052083333336</c:v>
                </c:pt>
                <c:pt idx="5574">
                  <c:v>44345.0625</c:v>
                </c:pt>
                <c:pt idx="5575">
                  <c:v>44345.072916666664</c:v>
                </c:pt>
                <c:pt idx="5576">
                  <c:v>44345.083333333336</c:v>
                </c:pt>
                <c:pt idx="5577">
                  <c:v>44345.09375</c:v>
                </c:pt>
                <c:pt idx="5578">
                  <c:v>44345.104166666664</c:v>
                </c:pt>
                <c:pt idx="5579">
                  <c:v>44345.114583333336</c:v>
                </c:pt>
                <c:pt idx="5580">
                  <c:v>44345.125</c:v>
                </c:pt>
                <c:pt idx="5581">
                  <c:v>44345.135416666664</c:v>
                </c:pt>
                <c:pt idx="5582">
                  <c:v>44345.145833333336</c:v>
                </c:pt>
                <c:pt idx="5583">
                  <c:v>44345.15625</c:v>
                </c:pt>
                <c:pt idx="5584">
                  <c:v>44345.166666666664</c:v>
                </c:pt>
                <c:pt idx="5585">
                  <c:v>44345.177083333336</c:v>
                </c:pt>
                <c:pt idx="5586">
                  <c:v>44345.1875</c:v>
                </c:pt>
                <c:pt idx="5587">
                  <c:v>44345.197916666664</c:v>
                </c:pt>
                <c:pt idx="5588">
                  <c:v>44345.208333333336</c:v>
                </c:pt>
                <c:pt idx="5589">
                  <c:v>44345.21875</c:v>
                </c:pt>
                <c:pt idx="5590">
                  <c:v>44345.229166666664</c:v>
                </c:pt>
                <c:pt idx="5591">
                  <c:v>44345.239583333336</c:v>
                </c:pt>
                <c:pt idx="5592">
                  <c:v>44345.25</c:v>
                </c:pt>
                <c:pt idx="5593">
                  <c:v>44345.260416666664</c:v>
                </c:pt>
                <c:pt idx="5594">
                  <c:v>44345.270833333336</c:v>
                </c:pt>
                <c:pt idx="5595">
                  <c:v>44345.28125</c:v>
                </c:pt>
                <c:pt idx="5596">
                  <c:v>44345.291666666664</c:v>
                </c:pt>
                <c:pt idx="5597">
                  <c:v>44345.302083333336</c:v>
                </c:pt>
                <c:pt idx="5598">
                  <c:v>44345.3125</c:v>
                </c:pt>
                <c:pt idx="5599">
                  <c:v>44345.322916666664</c:v>
                </c:pt>
                <c:pt idx="5600">
                  <c:v>44345.333333333336</c:v>
                </c:pt>
                <c:pt idx="5601">
                  <c:v>44345.34375</c:v>
                </c:pt>
                <c:pt idx="5602">
                  <c:v>44345.354166666664</c:v>
                </c:pt>
                <c:pt idx="5603">
                  <c:v>44345.364583333336</c:v>
                </c:pt>
                <c:pt idx="5604">
                  <c:v>44345.375</c:v>
                </c:pt>
                <c:pt idx="5605">
                  <c:v>44345.385416666664</c:v>
                </c:pt>
                <c:pt idx="5606">
                  <c:v>44345.395833333336</c:v>
                </c:pt>
                <c:pt idx="5607">
                  <c:v>44345.40625</c:v>
                </c:pt>
                <c:pt idx="5608">
                  <c:v>44345.416666666664</c:v>
                </c:pt>
                <c:pt idx="5609">
                  <c:v>44345.427083333336</c:v>
                </c:pt>
                <c:pt idx="5610">
                  <c:v>44345.4375</c:v>
                </c:pt>
                <c:pt idx="5611">
                  <c:v>44345.447916666664</c:v>
                </c:pt>
                <c:pt idx="5612">
                  <c:v>44345.458333333336</c:v>
                </c:pt>
                <c:pt idx="5613">
                  <c:v>44345.46875</c:v>
                </c:pt>
                <c:pt idx="5614">
                  <c:v>44345.479166666664</c:v>
                </c:pt>
                <c:pt idx="5615">
                  <c:v>44345.489583333336</c:v>
                </c:pt>
                <c:pt idx="5616">
                  <c:v>44345.5</c:v>
                </c:pt>
                <c:pt idx="5617">
                  <c:v>44345.510416666664</c:v>
                </c:pt>
                <c:pt idx="5618">
                  <c:v>44345.520833333336</c:v>
                </c:pt>
                <c:pt idx="5619">
                  <c:v>44345.53125</c:v>
                </c:pt>
                <c:pt idx="5620">
                  <c:v>44345.541666666664</c:v>
                </c:pt>
                <c:pt idx="5621">
                  <c:v>44345.552083333336</c:v>
                </c:pt>
                <c:pt idx="5622">
                  <c:v>44345.5625</c:v>
                </c:pt>
                <c:pt idx="5623">
                  <c:v>44345.572916666664</c:v>
                </c:pt>
                <c:pt idx="5624">
                  <c:v>44345.583333333336</c:v>
                </c:pt>
                <c:pt idx="5625">
                  <c:v>44345.59375</c:v>
                </c:pt>
                <c:pt idx="5626">
                  <c:v>44345.604166666664</c:v>
                </c:pt>
                <c:pt idx="5627">
                  <c:v>44345.614583333336</c:v>
                </c:pt>
                <c:pt idx="5628">
                  <c:v>44345.625</c:v>
                </c:pt>
                <c:pt idx="5629">
                  <c:v>44345.635416666664</c:v>
                </c:pt>
                <c:pt idx="5630">
                  <c:v>44345.645833333336</c:v>
                </c:pt>
                <c:pt idx="5631">
                  <c:v>44345.65625</c:v>
                </c:pt>
                <c:pt idx="5632">
                  <c:v>44345.666666666664</c:v>
                </c:pt>
                <c:pt idx="5633">
                  <c:v>44345.677083333336</c:v>
                </c:pt>
                <c:pt idx="5634">
                  <c:v>44345.6875</c:v>
                </c:pt>
                <c:pt idx="5635">
                  <c:v>44345.697916666664</c:v>
                </c:pt>
                <c:pt idx="5636">
                  <c:v>44345.708333333336</c:v>
                </c:pt>
                <c:pt idx="5637">
                  <c:v>44345.71875</c:v>
                </c:pt>
                <c:pt idx="5638">
                  <c:v>44345.729166666664</c:v>
                </c:pt>
                <c:pt idx="5639">
                  <c:v>44345.739583333336</c:v>
                </c:pt>
                <c:pt idx="5640">
                  <c:v>44345.75</c:v>
                </c:pt>
                <c:pt idx="5641">
                  <c:v>44345.760416666664</c:v>
                </c:pt>
                <c:pt idx="5642">
                  <c:v>44345.770833333336</c:v>
                </c:pt>
                <c:pt idx="5643">
                  <c:v>44345.78125</c:v>
                </c:pt>
                <c:pt idx="5644">
                  <c:v>44345.791666666664</c:v>
                </c:pt>
                <c:pt idx="5645">
                  <c:v>44345.802083333336</c:v>
                </c:pt>
                <c:pt idx="5646">
                  <c:v>44345.8125</c:v>
                </c:pt>
                <c:pt idx="5647">
                  <c:v>44345.822916666664</c:v>
                </c:pt>
                <c:pt idx="5648">
                  <c:v>44345.833333333336</c:v>
                </c:pt>
                <c:pt idx="5649">
                  <c:v>44345.84375</c:v>
                </c:pt>
                <c:pt idx="5650">
                  <c:v>44345.854166666664</c:v>
                </c:pt>
                <c:pt idx="5651">
                  <c:v>44345.864583333336</c:v>
                </c:pt>
                <c:pt idx="5652">
                  <c:v>44345.875</c:v>
                </c:pt>
                <c:pt idx="5653">
                  <c:v>44345.885416666664</c:v>
                </c:pt>
                <c:pt idx="5654">
                  <c:v>44345.895833333336</c:v>
                </c:pt>
                <c:pt idx="5655">
                  <c:v>44345.90625</c:v>
                </c:pt>
                <c:pt idx="5656">
                  <c:v>44345.916666666664</c:v>
                </c:pt>
                <c:pt idx="5657">
                  <c:v>44345.927083333336</c:v>
                </c:pt>
                <c:pt idx="5658">
                  <c:v>44345.9375</c:v>
                </c:pt>
                <c:pt idx="5659">
                  <c:v>44345.947916666664</c:v>
                </c:pt>
                <c:pt idx="5660">
                  <c:v>44345.958333333336</c:v>
                </c:pt>
                <c:pt idx="5661">
                  <c:v>44345.96875</c:v>
                </c:pt>
                <c:pt idx="5662">
                  <c:v>44345.979166666664</c:v>
                </c:pt>
                <c:pt idx="5663">
                  <c:v>44345.989583333336</c:v>
                </c:pt>
                <c:pt idx="5664">
                  <c:v>44346</c:v>
                </c:pt>
                <c:pt idx="5665">
                  <c:v>44346.010416666664</c:v>
                </c:pt>
                <c:pt idx="5666">
                  <c:v>44346.020833333336</c:v>
                </c:pt>
                <c:pt idx="5667">
                  <c:v>44346.03125</c:v>
                </c:pt>
                <c:pt idx="5668">
                  <c:v>44346.041666666664</c:v>
                </c:pt>
                <c:pt idx="5669">
                  <c:v>44346.052083333336</c:v>
                </c:pt>
                <c:pt idx="5670">
                  <c:v>44346.0625</c:v>
                </c:pt>
                <c:pt idx="5671">
                  <c:v>44346.072916666664</c:v>
                </c:pt>
                <c:pt idx="5672">
                  <c:v>44346.083333333336</c:v>
                </c:pt>
                <c:pt idx="5673">
                  <c:v>44346.09375</c:v>
                </c:pt>
                <c:pt idx="5674">
                  <c:v>44346.104166666664</c:v>
                </c:pt>
                <c:pt idx="5675">
                  <c:v>44346.114583333336</c:v>
                </c:pt>
                <c:pt idx="5676">
                  <c:v>44346.125</c:v>
                </c:pt>
                <c:pt idx="5677">
                  <c:v>44346.135416666664</c:v>
                </c:pt>
                <c:pt idx="5678">
                  <c:v>44346.145833333336</c:v>
                </c:pt>
                <c:pt idx="5679">
                  <c:v>44346.15625</c:v>
                </c:pt>
                <c:pt idx="5680">
                  <c:v>44346.166666666664</c:v>
                </c:pt>
                <c:pt idx="5681">
                  <c:v>44346.177083333336</c:v>
                </c:pt>
                <c:pt idx="5682">
                  <c:v>44346.1875</c:v>
                </c:pt>
                <c:pt idx="5683">
                  <c:v>44346.197916666664</c:v>
                </c:pt>
                <c:pt idx="5684">
                  <c:v>44346.208333333336</c:v>
                </c:pt>
                <c:pt idx="5685">
                  <c:v>44346.21875</c:v>
                </c:pt>
                <c:pt idx="5686">
                  <c:v>44346.229166666664</c:v>
                </c:pt>
                <c:pt idx="5687">
                  <c:v>44346.239583333336</c:v>
                </c:pt>
                <c:pt idx="5688">
                  <c:v>44346.25</c:v>
                </c:pt>
                <c:pt idx="5689">
                  <c:v>44346.260416666664</c:v>
                </c:pt>
                <c:pt idx="5690">
                  <c:v>44346.270833333336</c:v>
                </c:pt>
                <c:pt idx="5691">
                  <c:v>44346.28125</c:v>
                </c:pt>
                <c:pt idx="5692">
                  <c:v>44346.291666666664</c:v>
                </c:pt>
                <c:pt idx="5693">
                  <c:v>44346.302083333336</c:v>
                </c:pt>
                <c:pt idx="5694">
                  <c:v>44346.3125</c:v>
                </c:pt>
                <c:pt idx="5695">
                  <c:v>44346.322916666664</c:v>
                </c:pt>
                <c:pt idx="5696">
                  <c:v>44346.333333333336</c:v>
                </c:pt>
                <c:pt idx="5697">
                  <c:v>44346.34375</c:v>
                </c:pt>
                <c:pt idx="5698">
                  <c:v>44346.354166666664</c:v>
                </c:pt>
                <c:pt idx="5699">
                  <c:v>44346.364583333336</c:v>
                </c:pt>
                <c:pt idx="5700">
                  <c:v>44346.375</c:v>
                </c:pt>
                <c:pt idx="5701">
                  <c:v>44346.385416666664</c:v>
                </c:pt>
                <c:pt idx="5702">
                  <c:v>44346.395833333336</c:v>
                </c:pt>
                <c:pt idx="5703">
                  <c:v>44346.40625</c:v>
                </c:pt>
                <c:pt idx="5704">
                  <c:v>44346.416666666664</c:v>
                </c:pt>
                <c:pt idx="5705">
                  <c:v>44346.427083333336</c:v>
                </c:pt>
                <c:pt idx="5706">
                  <c:v>44346.4375</c:v>
                </c:pt>
                <c:pt idx="5707">
                  <c:v>44346.447916666664</c:v>
                </c:pt>
                <c:pt idx="5708">
                  <c:v>44346.458333333336</c:v>
                </c:pt>
                <c:pt idx="5709">
                  <c:v>44346.46875</c:v>
                </c:pt>
                <c:pt idx="5710">
                  <c:v>44346.479166666664</c:v>
                </c:pt>
                <c:pt idx="5711">
                  <c:v>44346.489583333336</c:v>
                </c:pt>
                <c:pt idx="5712">
                  <c:v>44346.5</c:v>
                </c:pt>
                <c:pt idx="5713">
                  <c:v>44346.510416666664</c:v>
                </c:pt>
                <c:pt idx="5714">
                  <c:v>44346.520833333336</c:v>
                </c:pt>
                <c:pt idx="5715">
                  <c:v>44346.53125</c:v>
                </c:pt>
                <c:pt idx="5716">
                  <c:v>44346.541666666664</c:v>
                </c:pt>
                <c:pt idx="5717">
                  <c:v>44346.552083333336</c:v>
                </c:pt>
                <c:pt idx="5718">
                  <c:v>44346.5625</c:v>
                </c:pt>
                <c:pt idx="5719">
                  <c:v>44346.572916666664</c:v>
                </c:pt>
                <c:pt idx="5720">
                  <c:v>44346.583333333336</c:v>
                </c:pt>
                <c:pt idx="5721">
                  <c:v>44346.59375</c:v>
                </c:pt>
                <c:pt idx="5722">
                  <c:v>44346.604166666664</c:v>
                </c:pt>
                <c:pt idx="5723">
                  <c:v>44346.614583333336</c:v>
                </c:pt>
                <c:pt idx="5724">
                  <c:v>44346.625</c:v>
                </c:pt>
                <c:pt idx="5725">
                  <c:v>44346.635416666664</c:v>
                </c:pt>
                <c:pt idx="5726">
                  <c:v>44346.645833333336</c:v>
                </c:pt>
                <c:pt idx="5727">
                  <c:v>44346.65625</c:v>
                </c:pt>
                <c:pt idx="5728">
                  <c:v>44346.666666666664</c:v>
                </c:pt>
                <c:pt idx="5729">
                  <c:v>44346.677083333336</c:v>
                </c:pt>
                <c:pt idx="5730">
                  <c:v>44346.6875</c:v>
                </c:pt>
                <c:pt idx="5731">
                  <c:v>44346.697916666664</c:v>
                </c:pt>
                <c:pt idx="5732">
                  <c:v>44346.708333333336</c:v>
                </c:pt>
                <c:pt idx="5733">
                  <c:v>44346.71875</c:v>
                </c:pt>
                <c:pt idx="5734">
                  <c:v>44346.729166666664</c:v>
                </c:pt>
                <c:pt idx="5735">
                  <c:v>44346.739583333336</c:v>
                </c:pt>
                <c:pt idx="5736">
                  <c:v>44346.75</c:v>
                </c:pt>
                <c:pt idx="5737">
                  <c:v>44346.760416666664</c:v>
                </c:pt>
                <c:pt idx="5738">
                  <c:v>44346.770833333336</c:v>
                </c:pt>
                <c:pt idx="5739">
                  <c:v>44346.78125</c:v>
                </c:pt>
                <c:pt idx="5740">
                  <c:v>44346.791666666664</c:v>
                </c:pt>
                <c:pt idx="5741">
                  <c:v>44346.802083333336</c:v>
                </c:pt>
                <c:pt idx="5742">
                  <c:v>44346.8125</c:v>
                </c:pt>
                <c:pt idx="5743">
                  <c:v>44346.822916666664</c:v>
                </c:pt>
                <c:pt idx="5744">
                  <c:v>44346.833333333336</c:v>
                </c:pt>
                <c:pt idx="5745">
                  <c:v>44346.84375</c:v>
                </c:pt>
                <c:pt idx="5746">
                  <c:v>44346.854166666664</c:v>
                </c:pt>
                <c:pt idx="5747">
                  <c:v>44346.864583333336</c:v>
                </c:pt>
                <c:pt idx="5748">
                  <c:v>44346.875</c:v>
                </c:pt>
                <c:pt idx="5749">
                  <c:v>44346.885416666664</c:v>
                </c:pt>
                <c:pt idx="5750">
                  <c:v>44346.895833333336</c:v>
                </c:pt>
                <c:pt idx="5751">
                  <c:v>44346.90625</c:v>
                </c:pt>
                <c:pt idx="5752">
                  <c:v>44346.916666666664</c:v>
                </c:pt>
                <c:pt idx="5753">
                  <c:v>44346.927083333336</c:v>
                </c:pt>
                <c:pt idx="5754">
                  <c:v>44346.9375</c:v>
                </c:pt>
                <c:pt idx="5755">
                  <c:v>44346.947916666664</c:v>
                </c:pt>
                <c:pt idx="5756">
                  <c:v>44346.958333333336</c:v>
                </c:pt>
                <c:pt idx="5757">
                  <c:v>44346.96875</c:v>
                </c:pt>
                <c:pt idx="5758">
                  <c:v>44346.979166666664</c:v>
                </c:pt>
                <c:pt idx="5759">
                  <c:v>44346.989583333336</c:v>
                </c:pt>
                <c:pt idx="5760">
                  <c:v>44347</c:v>
                </c:pt>
                <c:pt idx="5761">
                  <c:v>44347.010416666664</c:v>
                </c:pt>
                <c:pt idx="5762">
                  <c:v>44347.020833333336</c:v>
                </c:pt>
                <c:pt idx="5763">
                  <c:v>44347.03125</c:v>
                </c:pt>
                <c:pt idx="5764">
                  <c:v>44347.041666666664</c:v>
                </c:pt>
                <c:pt idx="5765">
                  <c:v>44347.052083333336</c:v>
                </c:pt>
                <c:pt idx="5766">
                  <c:v>44347.0625</c:v>
                </c:pt>
                <c:pt idx="5767">
                  <c:v>44347.072916666664</c:v>
                </c:pt>
                <c:pt idx="5768">
                  <c:v>44347.083333333336</c:v>
                </c:pt>
                <c:pt idx="5769">
                  <c:v>44347.09375</c:v>
                </c:pt>
                <c:pt idx="5770">
                  <c:v>44347.104166666664</c:v>
                </c:pt>
                <c:pt idx="5771">
                  <c:v>44347.114583333336</c:v>
                </c:pt>
                <c:pt idx="5772">
                  <c:v>44347.125</c:v>
                </c:pt>
                <c:pt idx="5773">
                  <c:v>44347.135416666664</c:v>
                </c:pt>
                <c:pt idx="5774">
                  <c:v>44347.145833333336</c:v>
                </c:pt>
                <c:pt idx="5775">
                  <c:v>44347.15625</c:v>
                </c:pt>
                <c:pt idx="5776">
                  <c:v>44347.166666666664</c:v>
                </c:pt>
                <c:pt idx="5777">
                  <c:v>44347.177083333336</c:v>
                </c:pt>
                <c:pt idx="5778">
                  <c:v>44347.1875</c:v>
                </c:pt>
                <c:pt idx="5779">
                  <c:v>44347.197916666664</c:v>
                </c:pt>
                <c:pt idx="5780">
                  <c:v>44347.208333333336</c:v>
                </c:pt>
                <c:pt idx="5781">
                  <c:v>44347.21875</c:v>
                </c:pt>
                <c:pt idx="5782">
                  <c:v>44347.229166666664</c:v>
                </c:pt>
                <c:pt idx="5783">
                  <c:v>44347.239583333336</c:v>
                </c:pt>
                <c:pt idx="5784">
                  <c:v>44347.25</c:v>
                </c:pt>
                <c:pt idx="5785">
                  <c:v>44347.260416666664</c:v>
                </c:pt>
                <c:pt idx="5786">
                  <c:v>44347.270833333336</c:v>
                </c:pt>
                <c:pt idx="5787">
                  <c:v>44347.28125</c:v>
                </c:pt>
                <c:pt idx="5788">
                  <c:v>44347.291666666664</c:v>
                </c:pt>
                <c:pt idx="5789">
                  <c:v>44347.302083333336</c:v>
                </c:pt>
                <c:pt idx="5790">
                  <c:v>44347.3125</c:v>
                </c:pt>
                <c:pt idx="5791">
                  <c:v>44347.322916666664</c:v>
                </c:pt>
                <c:pt idx="5792">
                  <c:v>44347.333333333336</c:v>
                </c:pt>
                <c:pt idx="5793">
                  <c:v>44347.34375</c:v>
                </c:pt>
                <c:pt idx="5794">
                  <c:v>44347.354166666664</c:v>
                </c:pt>
                <c:pt idx="5795">
                  <c:v>44347.364583333336</c:v>
                </c:pt>
                <c:pt idx="5796">
                  <c:v>44347.375</c:v>
                </c:pt>
                <c:pt idx="5797">
                  <c:v>44347.385416666664</c:v>
                </c:pt>
                <c:pt idx="5798">
                  <c:v>44347.395833333336</c:v>
                </c:pt>
                <c:pt idx="5799">
                  <c:v>44347.40625</c:v>
                </c:pt>
                <c:pt idx="5800">
                  <c:v>44347.416666666664</c:v>
                </c:pt>
                <c:pt idx="5801">
                  <c:v>44347.427083333336</c:v>
                </c:pt>
                <c:pt idx="5802">
                  <c:v>44347.4375</c:v>
                </c:pt>
                <c:pt idx="5803">
                  <c:v>44347.447916666664</c:v>
                </c:pt>
                <c:pt idx="5804">
                  <c:v>44347.458333333336</c:v>
                </c:pt>
                <c:pt idx="5805">
                  <c:v>44347.46875</c:v>
                </c:pt>
                <c:pt idx="5806">
                  <c:v>44347.479166666664</c:v>
                </c:pt>
                <c:pt idx="5807">
                  <c:v>44347.489583333336</c:v>
                </c:pt>
                <c:pt idx="5808">
                  <c:v>44347.5</c:v>
                </c:pt>
                <c:pt idx="5809">
                  <c:v>44347.510416666664</c:v>
                </c:pt>
                <c:pt idx="5810">
                  <c:v>44347.520833333336</c:v>
                </c:pt>
                <c:pt idx="5811">
                  <c:v>44347.53125</c:v>
                </c:pt>
                <c:pt idx="5812">
                  <c:v>44347.541666666664</c:v>
                </c:pt>
                <c:pt idx="5813">
                  <c:v>44347.552083333336</c:v>
                </c:pt>
                <c:pt idx="5814">
                  <c:v>44347.5625</c:v>
                </c:pt>
                <c:pt idx="5815">
                  <c:v>44347.572916666664</c:v>
                </c:pt>
                <c:pt idx="5816">
                  <c:v>44347.583333333336</c:v>
                </c:pt>
                <c:pt idx="5817">
                  <c:v>44347.59375</c:v>
                </c:pt>
                <c:pt idx="5818">
                  <c:v>44347.604166666664</c:v>
                </c:pt>
                <c:pt idx="5819">
                  <c:v>44347.614583333336</c:v>
                </c:pt>
                <c:pt idx="5820">
                  <c:v>44347.625</c:v>
                </c:pt>
                <c:pt idx="5821">
                  <c:v>44347.635416666664</c:v>
                </c:pt>
                <c:pt idx="5822">
                  <c:v>44347.645833333336</c:v>
                </c:pt>
                <c:pt idx="5823">
                  <c:v>44347.65625</c:v>
                </c:pt>
                <c:pt idx="5824">
                  <c:v>44347.666666666664</c:v>
                </c:pt>
                <c:pt idx="5825">
                  <c:v>44347.677083333336</c:v>
                </c:pt>
                <c:pt idx="5826">
                  <c:v>44347.6875</c:v>
                </c:pt>
                <c:pt idx="5827">
                  <c:v>44347.697916666664</c:v>
                </c:pt>
                <c:pt idx="5828">
                  <c:v>44347.708333333336</c:v>
                </c:pt>
                <c:pt idx="5829">
                  <c:v>44347.71875</c:v>
                </c:pt>
                <c:pt idx="5830">
                  <c:v>44347.729166666664</c:v>
                </c:pt>
                <c:pt idx="5831">
                  <c:v>44347.739583333336</c:v>
                </c:pt>
                <c:pt idx="5832">
                  <c:v>44347.75</c:v>
                </c:pt>
                <c:pt idx="5833">
                  <c:v>44347.760416666664</c:v>
                </c:pt>
                <c:pt idx="5834">
                  <c:v>44347.770833333336</c:v>
                </c:pt>
                <c:pt idx="5835">
                  <c:v>44347.78125</c:v>
                </c:pt>
                <c:pt idx="5836">
                  <c:v>44347.791666666664</c:v>
                </c:pt>
                <c:pt idx="5837">
                  <c:v>44347.802083333336</c:v>
                </c:pt>
                <c:pt idx="5838">
                  <c:v>44347.8125</c:v>
                </c:pt>
                <c:pt idx="5839">
                  <c:v>44347.822916666664</c:v>
                </c:pt>
                <c:pt idx="5840">
                  <c:v>44347.833333333336</c:v>
                </c:pt>
                <c:pt idx="5841">
                  <c:v>44347.84375</c:v>
                </c:pt>
                <c:pt idx="5842">
                  <c:v>44347.854166666664</c:v>
                </c:pt>
                <c:pt idx="5843">
                  <c:v>44347.864583333336</c:v>
                </c:pt>
                <c:pt idx="5844">
                  <c:v>44347.875</c:v>
                </c:pt>
                <c:pt idx="5845">
                  <c:v>44347.885416666664</c:v>
                </c:pt>
                <c:pt idx="5846">
                  <c:v>44347.895833333336</c:v>
                </c:pt>
                <c:pt idx="5847">
                  <c:v>44347.90625</c:v>
                </c:pt>
                <c:pt idx="5848">
                  <c:v>44347.916666666664</c:v>
                </c:pt>
                <c:pt idx="5849">
                  <c:v>44347.927083333336</c:v>
                </c:pt>
                <c:pt idx="5850">
                  <c:v>44347.9375</c:v>
                </c:pt>
                <c:pt idx="5851">
                  <c:v>44347.947916666664</c:v>
                </c:pt>
                <c:pt idx="5852">
                  <c:v>44347.958333333336</c:v>
                </c:pt>
                <c:pt idx="5853">
                  <c:v>44347.96875</c:v>
                </c:pt>
                <c:pt idx="5854">
                  <c:v>44347.979166666664</c:v>
                </c:pt>
                <c:pt idx="5855">
                  <c:v>44347.989583333336</c:v>
                </c:pt>
                <c:pt idx="5856">
                  <c:v>44348</c:v>
                </c:pt>
                <c:pt idx="5857">
                  <c:v>44348.010416666664</c:v>
                </c:pt>
                <c:pt idx="5858">
                  <c:v>44348.020833333336</c:v>
                </c:pt>
                <c:pt idx="5859">
                  <c:v>44348.03125</c:v>
                </c:pt>
                <c:pt idx="5860">
                  <c:v>44348.041666666664</c:v>
                </c:pt>
                <c:pt idx="5861">
                  <c:v>44348.052083333336</c:v>
                </c:pt>
                <c:pt idx="5862">
                  <c:v>44348.0625</c:v>
                </c:pt>
                <c:pt idx="5863">
                  <c:v>44348.072916666664</c:v>
                </c:pt>
                <c:pt idx="5864">
                  <c:v>44348.083333333336</c:v>
                </c:pt>
                <c:pt idx="5865">
                  <c:v>44348.09375</c:v>
                </c:pt>
                <c:pt idx="5866">
                  <c:v>44348.104166666664</c:v>
                </c:pt>
                <c:pt idx="5867">
                  <c:v>44348.114583333336</c:v>
                </c:pt>
                <c:pt idx="5868">
                  <c:v>44348.125</c:v>
                </c:pt>
                <c:pt idx="5869">
                  <c:v>44348.135416666664</c:v>
                </c:pt>
                <c:pt idx="5870">
                  <c:v>44348.145833333336</c:v>
                </c:pt>
                <c:pt idx="5871">
                  <c:v>44348.15625</c:v>
                </c:pt>
                <c:pt idx="5872">
                  <c:v>44348.166666666664</c:v>
                </c:pt>
                <c:pt idx="5873">
                  <c:v>44348.177083333336</c:v>
                </c:pt>
                <c:pt idx="5874">
                  <c:v>44348.1875</c:v>
                </c:pt>
                <c:pt idx="5875">
                  <c:v>44348.197916666664</c:v>
                </c:pt>
                <c:pt idx="5876">
                  <c:v>44348.208333333336</c:v>
                </c:pt>
                <c:pt idx="5877">
                  <c:v>44348.21875</c:v>
                </c:pt>
                <c:pt idx="5878">
                  <c:v>44348.229166666664</c:v>
                </c:pt>
                <c:pt idx="5879">
                  <c:v>44348.239583333336</c:v>
                </c:pt>
                <c:pt idx="5880">
                  <c:v>44348.25</c:v>
                </c:pt>
                <c:pt idx="5881">
                  <c:v>44348.260416666664</c:v>
                </c:pt>
                <c:pt idx="5882">
                  <c:v>44348.270833333336</c:v>
                </c:pt>
                <c:pt idx="5883">
                  <c:v>44348.28125</c:v>
                </c:pt>
                <c:pt idx="5884">
                  <c:v>44348.291666666664</c:v>
                </c:pt>
                <c:pt idx="5885">
                  <c:v>44348.302083333336</c:v>
                </c:pt>
                <c:pt idx="5886">
                  <c:v>44348.3125</c:v>
                </c:pt>
                <c:pt idx="5887">
                  <c:v>44348.322916666664</c:v>
                </c:pt>
                <c:pt idx="5888">
                  <c:v>44348.333333333336</c:v>
                </c:pt>
                <c:pt idx="5889">
                  <c:v>44348.34375</c:v>
                </c:pt>
                <c:pt idx="5890">
                  <c:v>44348.354166666664</c:v>
                </c:pt>
                <c:pt idx="5891">
                  <c:v>44348.364583333336</c:v>
                </c:pt>
                <c:pt idx="5892">
                  <c:v>44348.375</c:v>
                </c:pt>
                <c:pt idx="5893">
                  <c:v>44348.385416666664</c:v>
                </c:pt>
                <c:pt idx="5894">
                  <c:v>44348.395833333336</c:v>
                </c:pt>
                <c:pt idx="5895">
                  <c:v>44348.40625</c:v>
                </c:pt>
                <c:pt idx="5896">
                  <c:v>44348.416666666664</c:v>
                </c:pt>
                <c:pt idx="5897">
                  <c:v>44348.427083333336</c:v>
                </c:pt>
                <c:pt idx="5898">
                  <c:v>44348.4375</c:v>
                </c:pt>
                <c:pt idx="5899">
                  <c:v>44348.447916666664</c:v>
                </c:pt>
                <c:pt idx="5900">
                  <c:v>44348.458333333336</c:v>
                </c:pt>
                <c:pt idx="5901">
                  <c:v>44348.46875</c:v>
                </c:pt>
                <c:pt idx="5902">
                  <c:v>44348.479166666664</c:v>
                </c:pt>
                <c:pt idx="5903">
                  <c:v>44348.489583333336</c:v>
                </c:pt>
                <c:pt idx="5904">
                  <c:v>44348.5</c:v>
                </c:pt>
                <c:pt idx="5905">
                  <c:v>44348.510416666664</c:v>
                </c:pt>
                <c:pt idx="5906">
                  <c:v>44348.520833333336</c:v>
                </c:pt>
                <c:pt idx="5907">
                  <c:v>44348.53125</c:v>
                </c:pt>
                <c:pt idx="5908">
                  <c:v>44348.541666666664</c:v>
                </c:pt>
                <c:pt idx="5909">
                  <c:v>44348.552083333336</c:v>
                </c:pt>
                <c:pt idx="5910">
                  <c:v>44348.5625</c:v>
                </c:pt>
                <c:pt idx="5911">
                  <c:v>44348.572916666664</c:v>
                </c:pt>
                <c:pt idx="5912">
                  <c:v>44348.583333333336</c:v>
                </c:pt>
                <c:pt idx="5913">
                  <c:v>44348.59375</c:v>
                </c:pt>
                <c:pt idx="5914">
                  <c:v>44348.604166666664</c:v>
                </c:pt>
                <c:pt idx="5915">
                  <c:v>44348.614583333336</c:v>
                </c:pt>
                <c:pt idx="5916">
                  <c:v>44348.625</c:v>
                </c:pt>
                <c:pt idx="5917">
                  <c:v>44348.635416666664</c:v>
                </c:pt>
                <c:pt idx="5918">
                  <c:v>44348.645833333336</c:v>
                </c:pt>
                <c:pt idx="5919">
                  <c:v>44348.65625</c:v>
                </c:pt>
                <c:pt idx="5920">
                  <c:v>44348.666666666664</c:v>
                </c:pt>
                <c:pt idx="5921">
                  <c:v>44348.677083333336</c:v>
                </c:pt>
                <c:pt idx="5922">
                  <c:v>44348.6875</c:v>
                </c:pt>
                <c:pt idx="5923">
                  <c:v>44348.697916666664</c:v>
                </c:pt>
                <c:pt idx="5924">
                  <c:v>44348.708333333336</c:v>
                </c:pt>
                <c:pt idx="5925">
                  <c:v>44348.71875</c:v>
                </c:pt>
                <c:pt idx="5926">
                  <c:v>44348.729166666664</c:v>
                </c:pt>
                <c:pt idx="5927">
                  <c:v>44348.739583333336</c:v>
                </c:pt>
                <c:pt idx="5928">
                  <c:v>44348.75</c:v>
                </c:pt>
                <c:pt idx="5929">
                  <c:v>44348.760416666664</c:v>
                </c:pt>
                <c:pt idx="5930">
                  <c:v>44348.770833333336</c:v>
                </c:pt>
                <c:pt idx="5931">
                  <c:v>44348.78125</c:v>
                </c:pt>
                <c:pt idx="5932">
                  <c:v>44348.791666666664</c:v>
                </c:pt>
                <c:pt idx="5933">
                  <c:v>44348.802083333336</c:v>
                </c:pt>
                <c:pt idx="5934">
                  <c:v>44348.8125</c:v>
                </c:pt>
                <c:pt idx="5935">
                  <c:v>44348.822916666664</c:v>
                </c:pt>
                <c:pt idx="5936">
                  <c:v>44348.833333333336</c:v>
                </c:pt>
                <c:pt idx="5937">
                  <c:v>44348.84375</c:v>
                </c:pt>
                <c:pt idx="5938">
                  <c:v>44348.854166666664</c:v>
                </c:pt>
                <c:pt idx="5939">
                  <c:v>44348.864583333336</c:v>
                </c:pt>
                <c:pt idx="5940">
                  <c:v>44348.875</c:v>
                </c:pt>
                <c:pt idx="5941">
                  <c:v>44348.885416666664</c:v>
                </c:pt>
                <c:pt idx="5942">
                  <c:v>44348.895833333336</c:v>
                </c:pt>
                <c:pt idx="5943">
                  <c:v>44348.90625</c:v>
                </c:pt>
                <c:pt idx="5944">
                  <c:v>44348.916666666664</c:v>
                </c:pt>
                <c:pt idx="5945">
                  <c:v>44348.927083333336</c:v>
                </c:pt>
                <c:pt idx="5946">
                  <c:v>44348.9375</c:v>
                </c:pt>
                <c:pt idx="5947">
                  <c:v>44348.947916666664</c:v>
                </c:pt>
                <c:pt idx="5948">
                  <c:v>44348.958333333336</c:v>
                </c:pt>
                <c:pt idx="5949">
                  <c:v>44348.96875</c:v>
                </c:pt>
                <c:pt idx="5950">
                  <c:v>44348.979166666664</c:v>
                </c:pt>
                <c:pt idx="5951">
                  <c:v>44348.989583333336</c:v>
                </c:pt>
                <c:pt idx="5952">
                  <c:v>44349</c:v>
                </c:pt>
                <c:pt idx="5953">
                  <c:v>44349.010416666664</c:v>
                </c:pt>
                <c:pt idx="5954">
                  <c:v>44349.020833333336</c:v>
                </c:pt>
                <c:pt idx="5955">
                  <c:v>44349.03125</c:v>
                </c:pt>
                <c:pt idx="5956">
                  <c:v>44349.041666666664</c:v>
                </c:pt>
                <c:pt idx="5957">
                  <c:v>44349.052083333336</c:v>
                </c:pt>
                <c:pt idx="5958">
                  <c:v>44349.0625</c:v>
                </c:pt>
                <c:pt idx="5959">
                  <c:v>44349.072916666664</c:v>
                </c:pt>
                <c:pt idx="5960">
                  <c:v>44349.083333333336</c:v>
                </c:pt>
                <c:pt idx="5961">
                  <c:v>44349.09375</c:v>
                </c:pt>
                <c:pt idx="5962">
                  <c:v>44349.104166666664</c:v>
                </c:pt>
                <c:pt idx="5963">
                  <c:v>44349.114583333336</c:v>
                </c:pt>
                <c:pt idx="5964">
                  <c:v>44349.125</c:v>
                </c:pt>
                <c:pt idx="5965">
                  <c:v>44349.135416666664</c:v>
                </c:pt>
                <c:pt idx="5966">
                  <c:v>44349.145833333336</c:v>
                </c:pt>
                <c:pt idx="5967">
                  <c:v>44349.15625</c:v>
                </c:pt>
                <c:pt idx="5968">
                  <c:v>44349.166666666664</c:v>
                </c:pt>
                <c:pt idx="5969">
                  <c:v>44349.177083333336</c:v>
                </c:pt>
                <c:pt idx="5970">
                  <c:v>44349.1875</c:v>
                </c:pt>
                <c:pt idx="5971">
                  <c:v>44349.197916666664</c:v>
                </c:pt>
                <c:pt idx="5972">
                  <c:v>44349.208333333336</c:v>
                </c:pt>
                <c:pt idx="5973">
                  <c:v>44349.21875</c:v>
                </c:pt>
                <c:pt idx="5974">
                  <c:v>44349.229166666664</c:v>
                </c:pt>
                <c:pt idx="5975">
                  <c:v>44349.239583333336</c:v>
                </c:pt>
                <c:pt idx="5976">
                  <c:v>44349.25</c:v>
                </c:pt>
                <c:pt idx="5977">
                  <c:v>44349.260416666664</c:v>
                </c:pt>
                <c:pt idx="5978">
                  <c:v>44349.270833333336</c:v>
                </c:pt>
                <c:pt idx="5979">
                  <c:v>44349.28125</c:v>
                </c:pt>
                <c:pt idx="5980">
                  <c:v>44349.291666666664</c:v>
                </c:pt>
                <c:pt idx="5981">
                  <c:v>44349.302083333336</c:v>
                </c:pt>
                <c:pt idx="5982">
                  <c:v>44349.3125</c:v>
                </c:pt>
                <c:pt idx="5983">
                  <c:v>44349.322916666664</c:v>
                </c:pt>
                <c:pt idx="5984">
                  <c:v>44349.333333333336</c:v>
                </c:pt>
                <c:pt idx="5985">
                  <c:v>44349.34375</c:v>
                </c:pt>
                <c:pt idx="5986">
                  <c:v>44349.354166666664</c:v>
                </c:pt>
                <c:pt idx="5987">
                  <c:v>44349.364583333336</c:v>
                </c:pt>
                <c:pt idx="5988">
                  <c:v>44349.375</c:v>
                </c:pt>
                <c:pt idx="5989">
                  <c:v>44349.385416666664</c:v>
                </c:pt>
                <c:pt idx="5990">
                  <c:v>44349.395833333336</c:v>
                </c:pt>
                <c:pt idx="5991">
                  <c:v>44349.40625</c:v>
                </c:pt>
                <c:pt idx="5992">
                  <c:v>44349.416666666664</c:v>
                </c:pt>
                <c:pt idx="5993">
                  <c:v>44349.427083333336</c:v>
                </c:pt>
                <c:pt idx="5994">
                  <c:v>44349.4375</c:v>
                </c:pt>
                <c:pt idx="5995">
                  <c:v>44349.447916666664</c:v>
                </c:pt>
                <c:pt idx="5996">
                  <c:v>44349.458333333336</c:v>
                </c:pt>
                <c:pt idx="5997">
                  <c:v>44349.46875</c:v>
                </c:pt>
                <c:pt idx="5998">
                  <c:v>44349.479166666664</c:v>
                </c:pt>
                <c:pt idx="5999">
                  <c:v>44349.489583333336</c:v>
                </c:pt>
                <c:pt idx="6000">
                  <c:v>44349.5</c:v>
                </c:pt>
                <c:pt idx="6001">
                  <c:v>44349.510416666664</c:v>
                </c:pt>
                <c:pt idx="6002">
                  <c:v>44349.520833333336</c:v>
                </c:pt>
                <c:pt idx="6003">
                  <c:v>44349.53125</c:v>
                </c:pt>
                <c:pt idx="6004">
                  <c:v>44349.541666666664</c:v>
                </c:pt>
                <c:pt idx="6005">
                  <c:v>44349.552083333336</c:v>
                </c:pt>
                <c:pt idx="6006">
                  <c:v>44349.5625</c:v>
                </c:pt>
                <c:pt idx="6007">
                  <c:v>44349.572916666664</c:v>
                </c:pt>
                <c:pt idx="6008">
                  <c:v>44349.583333333336</c:v>
                </c:pt>
                <c:pt idx="6009">
                  <c:v>44349.59375</c:v>
                </c:pt>
                <c:pt idx="6010">
                  <c:v>44349.604166666664</c:v>
                </c:pt>
                <c:pt idx="6011">
                  <c:v>44349.614583333336</c:v>
                </c:pt>
                <c:pt idx="6012">
                  <c:v>44349.625</c:v>
                </c:pt>
                <c:pt idx="6013">
                  <c:v>44349.635416666664</c:v>
                </c:pt>
                <c:pt idx="6014">
                  <c:v>44349.645833333336</c:v>
                </c:pt>
                <c:pt idx="6015">
                  <c:v>44349.65625</c:v>
                </c:pt>
                <c:pt idx="6016">
                  <c:v>44349.666666666664</c:v>
                </c:pt>
                <c:pt idx="6017">
                  <c:v>44349.677083333336</c:v>
                </c:pt>
                <c:pt idx="6018">
                  <c:v>44349.6875</c:v>
                </c:pt>
                <c:pt idx="6019">
                  <c:v>44349.697916666664</c:v>
                </c:pt>
                <c:pt idx="6020">
                  <c:v>44349.708333333336</c:v>
                </c:pt>
                <c:pt idx="6021">
                  <c:v>44349.71875</c:v>
                </c:pt>
                <c:pt idx="6022">
                  <c:v>44349.729166666664</c:v>
                </c:pt>
                <c:pt idx="6023">
                  <c:v>44349.739583333336</c:v>
                </c:pt>
                <c:pt idx="6024">
                  <c:v>44349.75</c:v>
                </c:pt>
                <c:pt idx="6025">
                  <c:v>44349.760416666664</c:v>
                </c:pt>
                <c:pt idx="6026">
                  <c:v>44349.770833333336</c:v>
                </c:pt>
                <c:pt idx="6027">
                  <c:v>44349.78125</c:v>
                </c:pt>
                <c:pt idx="6028">
                  <c:v>44349.791666666664</c:v>
                </c:pt>
                <c:pt idx="6029">
                  <c:v>44349.802083333336</c:v>
                </c:pt>
                <c:pt idx="6030">
                  <c:v>44349.8125</c:v>
                </c:pt>
                <c:pt idx="6031">
                  <c:v>44349.822916666664</c:v>
                </c:pt>
                <c:pt idx="6032">
                  <c:v>44349.833333333336</c:v>
                </c:pt>
                <c:pt idx="6033">
                  <c:v>44349.84375</c:v>
                </c:pt>
                <c:pt idx="6034">
                  <c:v>44349.854166666664</c:v>
                </c:pt>
                <c:pt idx="6035">
                  <c:v>44349.864583333336</c:v>
                </c:pt>
                <c:pt idx="6036">
                  <c:v>44349.875</c:v>
                </c:pt>
                <c:pt idx="6037">
                  <c:v>44349.885416666664</c:v>
                </c:pt>
                <c:pt idx="6038">
                  <c:v>44349.895833333336</c:v>
                </c:pt>
                <c:pt idx="6039">
                  <c:v>44349.90625</c:v>
                </c:pt>
                <c:pt idx="6040">
                  <c:v>44349.916666666664</c:v>
                </c:pt>
                <c:pt idx="6041">
                  <c:v>44349.927083333336</c:v>
                </c:pt>
                <c:pt idx="6042">
                  <c:v>44349.9375</c:v>
                </c:pt>
                <c:pt idx="6043">
                  <c:v>44349.947916666664</c:v>
                </c:pt>
                <c:pt idx="6044">
                  <c:v>44349.958333333336</c:v>
                </c:pt>
                <c:pt idx="6045">
                  <c:v>44349.96875</c:v>
                </c:pt>
                <c:pt idx="6046">
                  <c:v>44349.979166666664</c:v>
                </c:pt>
                <c:pt idx="6047">
                  <c:v>44349.989583333336</c:v>
                </c:pt>
                <c:pt idx="6048">
                  <c:v>44350</c:v>
                </c:pt>
                <c:pt idx="6049">
                  <c:v>44350.010416666664</c:v>
                </c:pt>
                <c:pt idx="6050">
                  <c:v>44350.020833333336</c:v>
                </c:pt>
                <c:pt idx="6051">
                  <c:v>44350.03125</c:v>
                </c:pt>
                <c:pt idx="6052">
                  <c:v>44350.041666666664</c:v>
                </c:pt>
                <c:pt idx="6053">
                  <c:v>44350.052083333336</c:v>
                </c:pt>
                <c:pt idx="6054">
                  <c:v>44350.0625</c:v>
                </c:pt>
                <c:pt idx="6055">
                  <c:v>44350.072916666664</c:v>
                </c:pt>
                <c:pt idx="6056">
                  <c:v>44350.083333333336</c:v>
                </c:pt>
                <c:pt idx="6057">
                  <c:v>44350.09375</c:v>
                </c:pt>
                <c:pt idx="6058">
                  <c:v>44350.104166666664</c:v>
                </c:pt>
                <c:pt idx="6059">
                  <c:v>44350.114583333336</c:v>
                </c:pt>
                <c:pt idx="6060">
                  <c:v>44350.125</c:v>
                </c:pt>
                <c:pt idx="6061">
                  <c:v>44350.135416666664</c:v>
                </c:pt>
                <c:pt idx="6062">
                  <c:v>44350.145833333336</c:v>
                </c:pt>
                <c:pt idx="6063">
                  <c:v>44350.15625</c:v>
                </c:pt>
                <c:pt idx="6064">
                  <c:v>44350.166666666664</c:v>
                </c:pt>
                <c:pt idx="6065">
                  <c:v>44350.177083333336</c:v>
                </c:pt>
                <c:pt idx="6066">
                  <c:v>44350.1875</c:v>
                </c:pt>
                <c:pt idx="6067">
                  <c:v>44350.197916666664</c:v>
                </c:pt>
                <c:pt idx="6068">
                  <c:v>44350.208333333336</c:v>
                </c:pt>
                <c:pt idx="6069">
                  <c:v>44350.21875</c:v>
                </c:pt>
                <c:pt idx="6070">
                  <c:v>44350.229166666664</c:v>
                </c:pt>
                <c:pt idx="6071">
                  <c:v>44350.239583333336</c:v>
                </c:pt>
                <c:pt idx="6072">
                  <c:v>44350.25</c:v>
                </c:pt>
                <c:pt idx="6073">
                  <c:v>44350.260416666664</c:v>
                </c:pt>
                <c:pt idx="6074">
                  <c:v>44350.270833333336</c:v>
                </c:pt>
                <c:pt idx="6075">
                  <c:v>44350.28125</c:v>
                </c:pt>
                <c:pt idx="6076">
                  <c:v>44350.291666666664</c:v>
                </c:pt>
                <c:pt idx="6077">
                  <c:v>44350.302083333336</c:v>
                </c:pt>
                <c:pt idx="6078">
                  <c:v>44350.3125</c:v>
                </c:pt>
                <c:pt idx="6079">
                  <c:v>44350.322916666664</c:v>
                </c:pt>
                <c:pt idx="6080">
                  <c:v>44350.333333333336</c:v>
                </c:pt>
                <c:pt idx="6081">
                  <c:v>44350.34375</c:v>
                </c:pt>
                <c:pt idx="6082">
                  <c:v>44350.354166666664</c:v>
                </c:pt>
                <c:pt idx="6083">
                  <c:v>44350.364583333336</c:v>
                </c:pt>
                <c:pt idx="6084">
                  <c:v>44350.375</c:v>
                </c:pt>
                <c:pt idx="6085">
                  <c:v>44350.385416666664</c:v>
                </c:pt>
                <c:pt idx="6086">
                  <c:v>44350.395833333336</c:v>
                </c:pt>
                <c:pt idx="6087">
                  <c:v>44350.40625</c:v>
                </c:pt>
                <c:pt idx="6088">
                  <c:v>44350.416666666664</c:v>
                </c:pt>
                <c:pt idx="6089">
                  <c:v>44350.427083333336</c:v>
                </c:pt>
                <c:pt idx="6090">
                  <c:v>44350.4375</c:v>
                </c:pt>
                <c:pt idx="6091">
                  <c:v>44350.447916666664</c:v>
                </c:pt>
                <c:pt idx="6092">
                  <c:v>44350.458333333336</c:v>
                </c:pt>
                <c:pt idx="6093">
                  <c:v>44350.46875</c:v>
                </c:pt>
                <c:pt idx="6094">
                  <c:v>44350.479166666664</c:v>
                </c:pt>
                <c:pt idx="6095">
                  <c:v>44350.489583333336</c:v>
                </c:pt>
                <c:pt idx="6096">
                  <c:v>44350.5</c:v>
                </c:pt>
                <c:pt idx="6097">
                  <c:v>44350.510416666664</c:v>
                </c:pt>
                <c:pt idx="6098">
                  <c:v>44350.520833333336</c:v>
                </c:pt>
                <c:pt idx="6099">
                  <c:v>44350.53125</c:v>
                </c:pt>
                <c:pt idx="6100">
                  <c:v>44350.541666666664</c:v>
                </c:pt>
                <c:pt idx="6101">
                  <c:v>44350.552083333336</c:v>
                </c:pt>
                <c:pt idx="6102">
                  <c:v>44350.5625</c:v>
                </c:pt>
                <c:pt idx="6103">
                  <c:v>44350.572916666664</c:v>
                </c:pt>
                <c:pt idx="6104">
                  <c:v>44350.583333333336</c:v>
                </c:pt>
                <c:pt idx="6105">
                  <c:v>44350.59375</c:v>
                </c:pt>
                <c:pt idx="6106">
                  <c:v>44350.604166666664</c:v>
                </c:pt>
                <c:pt idx="6107">
                  <c:v>44350.614583333336</c:v>
                </c:pt>
                <c:pt idx="6108">
                  <c:v>44350.625</c:v>
                </c:pt>
                <c:pt idx="6109">
                  <c:v>44350.635416666664</c:v>
                </c:pt>
                <c:pt idx="6110">
                  <c:v>44350.645833333336</c:v>
                </c:pt>
                <c:pt idx="6111">
                  <c:v>44350.65625</c:v>
                </c:pt>
                <c:pt idx="6112">
                  <c:v>44350.666666666664</c:v>
                </c:pt>
                <c:pt idx="6113">
                  <c:v>44350.677083333336</c:v>
                </c:pt>
                <c:pt idx="6114">
                  <c:v>44350.6875</c:v>
                </c:pt>
                <c:pt idx="6115">
                  <c:v>44350.697916666664</c:v>
                </c:pt>
                <c:pt idx="6116">
                  <c:v>44350.708333333336</c:v>
                </c:pt>
                <c:pt idx="6117">
                  <c:v>44350.71875</c:v>
                </c:pt>
                <c:pt idx="6118">
                  <c:v>44350.729166666664</c:v>
                </c:pt>
                <c:pt idx="6119">
                  <c:v>44350.739583333336</c:v>
                </c:pt>
                <c:pt idx="6120">
                  <c:v>44350.75</c:v>
                </c:pt>
                <c:pt idx="6121">
                  <c:v>44350.760416666664</c:v>
                </c:pt>
                <c:pt idx="6122">
                  <c:v>44350.770833333336</c:v>
                </c:pt>
                <c:pt idx="6123">
                  <c:v>44350.78125</c:v>
                </c:pt>
                <c:pt idx="6124">
                  <c:v>44350.791666666664</c:v>
                </c:pt>
                <c:pt idx="6125">
                  <c:v>44350.802083333336</c:v>
                </c:pt>
                <c:pt idx="6126">
                  <c:v>44350.8125</c:v>
                </c:pt>
                <c:pt idx="6127">
                  <c:v>44350.822916666664</c:v>
                </c:pt>
                <c:pt idx="6128">
                  <c:v>44350.833333333336</c:v>
                </c:pt>
                <c:pt idx="6129">
                  <c:v>44350.84375</c:v>
                </c:pt>
                <c:pt idx="6130">
                  <c:v>44350.854166666664</c:v>
                </c:pt>
                <c:pt idx="6131">
                  <c:v>44350.864583333336</c:v>
                </c:pt>
                <c:pt idx="6132">
                  <c:v>44350.875</c:v>
                </c:pt>
                <c:pt idx="6133">
                  <c:v>44350.885416666664</c:v>
                </c:pt>
                <c:pt idx="6134">
                  <c:v>44350.895833333336</c:v>
                </c:pt>
                <c:pt idx="6135">
                  <c:v>44350.90625</c:v>
                </c:pt>
                <c:pt idx="6136">
                  <c:v>44350.916666666664</c:v>
                </c:pt>
                <c:pt idx="6137">
                  <c:v>44350.927083333336</c:v>
                </c:pt>
                <c:pt idx="6138">
                  <c:v>44350.9375</c:v>
                </c:pt>
                <c:pt idx="6139">
                  <c:v>44350.947916666664</c:v>
                </c:pt>
                <c:pt idx="6140">
                  <c:v>44350.958333333336</c:v>
                </c:pt>
                <c:pt idx="6141">
                  <c:v>44350.96875</c:v>
                </c:pt>
                <c:pt idx="6142">
                  <c:v>44350.979166666664</c:v>
                </c:pt>
                <c:pt idx="6143">
                  <c:v>44350.989583333336</c:v>
                </c:pt>
                <c:pt idx="6144">
                  <c:v>44351</c:v>
                </c:pt>
                <c:pt idx="6145">
                  <c:v>44351.010416666664</c:v>
                </c:pt>
                <c:pt idx="6146">
                  <c:v>44351.020833333336</c:v>
                </c:pt>
                <c:pt idx="6147">
                  <c:v>44351.03125</c:v>
                </c:pt>
                <c:pt idx="6148">
                  <c:v>44351.041666666664</c:v>
                </c:pt>
                <c:pt idx="6149">
                  <c:v>44351.052083333336</c:v>
                </c:pt>
                <c:pt idx="6150">
                  <c:v>44351.0625</c:v>
                </c:pt>
                <c:pt idx="6151">
                  <c:v>44351.072916666664</c:v>
                </c:pt>
                <c:pt idx="6152">
                  <c:v>44351.083333333336</c:v>
                </c:pt>
                <c:pt idx="6153">
                  <c:v>44351.09375</c:v>
                </c:pt>
                <c:pt idx="6154">
                  <c:v>44351.104166666664</c:v>
                </c:pt>
                <c:pt idx="6155">
                  <c:v>44351.114583333336</c:v>
                </c:pt>
                <c:pt idx="6156">
                  <c:v>44351.125</c:v>
                </c:pt>
                <c:pt idx="6157">
                  <c:v>44351.135416666664</c:v>
                </c:pt>
                <c:pt idx="6158">
                  <c:v>44351.145833333336</c:v>
                </c:pt>
                <c:pt idx="6159">
                  <c:v>44351.15625</c:v>
                </c:pt>
                <c:pt idx="6160">
                  <c:v>44351.166666666664</c:v>
                </c:pt>
                <c:pt idx="6161">
                  <c:v>44351.177083333336</c:v>
                </c:pt>
                <c:pt idx="6162">
                  <c:v>44351.1875</c:v>
                </c:pt>
                <c:pt idx="6163">
                  <c:v>44351.197916666664</c:v>
                </c:pt>
                <c:pt idx="6164">
                  <c:v>44351.208333333336</c:v>
                </c:pt>
                <c:pt idx="6165">
                  <c:v>44351.21875</c:v>
                </c:pt>
                <c:pt idx="6166">
                  <c:v>44351.229166666664</c:v>
                </c:pt>
                <c:pt idx="6167">
                  <c:v>44351.239583333336</c:v>
                </c:pt>
                <c:pt idx="6168">
                  <c:v>44351.25</c:v>
                </c:pt>
                <c:pt idx="6169">
                  <c:v>44351.260416666664</c:v>
                </c:pt>
                <c:pt idx="6170">
                  <c:v>44351.270833333336</c:v>
                </c:pt>
                <c:pt idx="6171">
                  <c:v>44351.28125</c:v>
                </c:pt>
                <c:pt idx="6172">
                  <c:v>44351.291666666664</c:v>
                </c:pt>
                <c:pt idx="6173">
                  <c:v>44351.302083333336</c:v>
                </c:pt>
                <c:pt idx="6174">
                  <c:v>44351.3125</c:v>
                </c:pt>
                <c:pt idx="6175">
                  <c:v>44351.322916666664</c:v>
                </c:pt>
                <c:pt idx="6176">
                  <c:v>44351.333333333336</c:v>
                </c:pt>
                <c:pt idx="6177">
                  <c:v>44351.34375</c:v>
                </c:pt>
                <c:pt idx="6178">
                  <c:v>44351.354166666664</c:v>
                </c:pt>
                <c:pt idx="6179">
                  <c:v>44351.364583333336</c:v>
                </c:pt>
                <c:pt idx="6180">
                  <c:v>44351.375</c:v>
                </c:pt>
                <c:pt idx="6181">
                  <c:v>44351.385416666664</c:v>
                </c:pt>
                <c:pt idx="6182">
                  <c:v>44351.395833333336</c:v>
                </c:pt>
                <c:pt idx="6183">
                  <c:v>44351.40625</c:v>
                </c:pt>
                <c:pt idx="6184">
                  <c:v>44351.416666666664</c:v>
                </c:pt>
                <c:pt idx="6185">
                  <c:v>44351.427083333336</c:v>
                </c:pt>
                <c:pt idx="6186">
                  <c:v>44351.4375</c:v>
                </c:pt>
                <c:pt idx="6187">
                  <c:v>44351.447916666664</c:v>
                </c:pt>
                <c:pt idx="6188">
                  <c:v>44351.458333333336</c:v>
                </c:pt>
                <c:pt idx="6189">
                  <c:v>44351.46875</c:v>
                </c:pt>
                <c:pt idx="6190">
                  <c:v>44351.479166666664</c:v>
                </c:pt>
                <c:pt idx="6191">
                  <c:v>44351.489583333336</c:v>
                </c:pt>
                <c:pt idx="6192">
                  <c:v>44351.5</c:v>
                </c:pt>
                <c:pt idx="6193">
                  <c:v>44351.510416666664</c:v>
                </c:pt>
                <c:pt idx="6194">
                  <c:v>44351.520833333336</c:v>
                </c:pt>
                <c:pt idx="6195">
                  <c:v>44351.53125</c:v>
                </c:pt>
                <c:pt idx="6196">
                  <c:v>44351.541666666664</c:v>
                </c:pt>
                <c:pt idx="6197">
                  <c:v>44351.552083333336</c:v>
                </c:pt>
                <c:pt idx="6198">
                  <c:v>44351.5625</c:v>
                </c:pt>
                <c:pt idx="6199">
                  <c:v>44351.572916666664</c:v>
                </c:pt>
                <c:pt idx="6200">
                  <c:v>44351.583333333336</c:v>
                </c:pt>
                <c:pt idx="6201">
                  <c:v>44351.59375</c:v>
                </c:pt>
                <c:pt idx="6202">
                  <c:v>44351.604166666664</c:v>
                </c:pt>
                <c:pt idx="6203">
                  <c:v>44351.614583333336</c:v>
                </c:pt>
                <c:pt idx="6204">
                  <c:v>44351.625</c:v>
                </c:pt>
                <c:pt idx="6205">
                  <c:v>44351.635416666664</c:v>
                </c:pt>
                <c:pt idx="6206">
                  <c:v>44351.645833333336</c:v>
                </c:pt>
                <c:pt idx="6207">
                  <c:v>44351.65625</c:v>
                </c:pt>
                <c:pt idx="6208">
                  <c:v>44351.666666666664</c:v>
                </c:pt>
                <c:pt idx="6209">
                  <c:v>44351.677083333336</c:v>
                </c:pt>
                <c:pt idx="6210">
                  <c:v>44351.6875</c:v>
                </c:pt>
                <c:pt idx="6211">
                  <c:v>44351.697916666664</c:v>
                </c:pt>
                <c:pt idx="6212">
                  <c:v>44351.708333333336</c:v>
                </c:pt>
                <c:pt idx="6213">
                  <c:v>44351.71875</c:v>
                </c:pt>
                <c:pt idx="6214">
                  <c:v>44351.729166666664</c:v>
                </c:pt>
                <c:pt idx="6215">
                  <c:v>44351.739583333336</c:v>
                </c:pt>
                <c:pt idx="6216">
                  <c:v>44351.75</c:v>
                </c:pt>
                <c:pt idx="6217">
                  <c:v>44351.760416666664</c:v>
                </c:pt>
                <c:pt idx="6218">
                  <c:v>44351.770833333336</c:v>
                </c:pt>
                <c:pt idx="6219">
                  <c:v>44351.78125</c:v>
                </c:pt>
                <c:pt idx="6220">
                  <c:v>44351.791666666664</c:v>
                </c:pt>
                <c:pt idx="6221">
                  <c:v>44351.802083333336</c:v>
                </c:pt>
                <c:pt idx="6222">
                  <c:v>44351.8125</c:v>
                </c:pt>
                <c:pt idx="6223">
                  <c:v>44351.822916666664</c:v>
                </c:pt>
                <c:pt idx="6224">
                  <c:v>44351.833333333336</c:v>
                </c:pt>
                <c:pt idx="6225">
                  <c:v>44351.84375</c:v>
                </c:pt>
                <c:pt idx="6226">
                  <c:v>44351.854166666664</c:v>
                </c:pt>
                <c:pt idx="6227">
                  <c:v>44351.864583333336</c:v>
                </c:pt>
                <c:pt idx="6228">
                  <c:v>44351.875</c:v>
                </c:pt>
                <c:pt idx="6229">
                  <c:v>44351.885416666664</c:v>
                </c:pt>
                <c:pt idx="6230">
                  <c:v>44351.895833333336</c:v>
                </c:pt>
                <c:pt idx="6231">
                  <c:v>44351.90625</c:v>
                </c:pt>
                <c:pt idx="6232">
                  <c:v>44351.916666666664</c:v>
                </c:pt>
                <c:pt idx="6233">
                  <c:v>44351.927083333336</c:v>
                </c:pt>
                <c:pt idx="6234">
                  <c:v>44351.9375</c:v>
                </c:pt>
                <c:pt idx="6235">
                  <c:v>44351.947916666664</c:v>
                </c:pt>
                <c:pt idx="6236">
                  <c:v>44351.958333333336</c:v>
                </c:pt>
                <c:pt idx="6237">
                  <c:v>44351.96875</c:v>
                </c:pt>
                <c:pt idx="6238">
                  <c:v>44351.979166666664</c:v>
                </c:pt>
                <c:pt idx="6239">
                  <c:v>44351.989583333336</c:v>
                </c:pt>
                <c:pt idx="6240">
                  <c:v>44352</c:v>
                </c:pt>
                <c:pt idx="6241">
                  <c:v>44352.010416666664</c:v>
                </c:pt>
                <c:pt idx="6242">
                  <c:v>44352.020833333336</c:v>
                </c:pt>
                <c:pt idx="6243">
                  <c:v>44352.03125</c:v>
                </c:pt>
                <c:pt idx="6244">
                  <c:v>44352.041666666664</c:v>
                </c:pt>
                <c:pt idx="6245">
                  <c:v>44352.052083333336</c:v>
                </c:pt>
                <c:pt idx="6246">
                  <c:v>44352.0625</c:v>
                </c:pt>
                <c:pt idx="6247">
                  <c:v>44352.072916666664</c:v>
                </c:pt>
                <c:pt idx="6248">
                  <c:v>44352.083333333336</c:v>
                </c:pt>
                <c:pt idx="6249">
                  <c:v>44352.09375</c:v>
                </c:pt>
                <c:pt idx="6250">
                  <c:v>44352.104166666664</c:v>
                </c:pt>
                <c:pt idx="6251">
                  <c:v>44352.114583333336</c:v>
                </c:pt>
                <c:pt idx="6252">
                  <c:v>44352.125</c:v>
                </c:pt>
                <c:pt idx="6253">
                  <c:v>44352.135416666664</c:v>
                </c:pt>
                <c:pt idx="6254">
                  <c:v>44352.145833333336</c:v>
                </c:pt>
                <c:pt idx="6255">
                  <c:v>44352.15625</c:v>
                </c:pt>
                <c:pt idx="6256">
                  <c:v>44352.166666666664</c:v>
                </c:pt>
                <c:pt idx="6257">
                  <c:v>44352.177083333336</c:v>
                </c:pt>
                <c:pt idx="6258">
                  <c:v>44352.1875</c:v>
                </c:pt>
                <c:pt idx="6259">
                  <c:v>44352.197916666664</c:v>
                </c:pt>
                <c:pt idx="6260">
                  <c:v>44352.208333333336</c:v>
                </c:pt>
                <c:pt idx="6261">
                  <c:v>44352.21875</c:v>
                </c:pt>
                <c:pt idx="6262">
                  <c:v>44352.229166666664</c:v>
                </c:pt>
                <c:pt idx="6263">
                  <c:v>44352.239583333336</c:v>
                </c:pt>
                <c:pt idx="6264">
                  <c:v>44352.25</c:v>
                </c:pt>
                <c:pt idx="6265">
                  <c:v>44352.260416666664</c:v>
                </c:pt>
                <c:pt idx="6266">
                  <c:v>44352.270833333336</c:v>
                </c:pt>
                <c:pt idx="6267">
                  <c:v>44352.28125</c:v>
                </c:pt>
                <c:pt idx="6268">
                  <c:v>44352.291666666664</c:v>
                </c:pt>
                <c:pt idx="6269">
                  <c:v>44352.302083333336</c:v>
                </c:pt>
                <c:pt idx="6270">
                  <c:v>44352.3125</c:v>
                </c:pt>
                <c:pt idx="6271">
                  <c:v>44352.322916666664</c:v>
                </c:pt>
                <c:pt idx="6272">
                  <c:v>44352.333333333336</c:v>
                </c:pt>
                <c:pt idx="6273">
                  <c:v>44352.34375</c:v>
                </c:pt>
                <c:pt idx="6274">
                  <c:v>44352.354166666664</c:v>
                </c:pt>
                <c:pt idx="6275">
                  <c:v>44352.364583333336</c:v>
                </c:pt>
                <c:pt idx="6276">
                  <c:v>44352.375</c:v>
                </c:pt>
                <c:pt idx="6277">
                  <c:v>44352.385416666664</c:v>
                </c:pt>
                <c:pt idx="6278">
                  <c:v>44352.395833333336</c:v>
                </c:pt>
                <c:pt idx="6279">
                  <c:v>44352.40625</c:v>
                </c:pt>
                <c:pt idx="6280">
                  <c:v>44352.416666666664</c:v>
                </c:pt>
                <c:pt idx="6281">
                  <c:v>44352.427083333336</c:v>
                </c:pt>
                <c:pt idx="6282">
                  <c:v>44352.4375</c:v>
                </c:pt>
                <c:pt idx="6283">
                  <c:v>44352.447916666664</c:v>
                </c:pt>
                <c:pt idx="6284">
                  <c:v>44352.458333333336</c:v>
                </c:pt>
                <c:pt idx="6285">
                  <c:v>44352.46875</c:v>
                </c:pt>
                <c:pt idx="6286">
                  <c:v>44352.479166666664</c:v>
                </c:pt>
                <c:pt idx="6287">
                  <c:v>44352.489583333336</c:v>
                </c:pt>
                <c:pt idx="6288">
                  <c:v>44352.5</c:v>
                </c:pt>
                <c:pt idx="6289">
                  <c:v>44352.510416666664</c:v>
                </c:pt>
                <c:pt idx="6290">
                  <c:v>44352.520833333336</c:v>
                </c:pt>
                <c:pt idx="6291">
                  <c:v>44352.53125</c:v>
                </c:pt>
                <c:pt idx="6292">
                  <c:v>44352.541666666664</c:v>
                </c:pt>
                <c:pt idx="6293">
                  <c:v>44352.552083333336</c:v>
                </c:pt>
                <c:pt idx="6294">
                  <c:v>44352.5625</c:v>
                </c:pt>
                <c:pt idx="6295">
                  <c:v>44352.572916666664</c:v>
                </c:pt>
                <c:pt idx="6296">
                  <c:v>44352.583333333336</c:v>
                </c:pt>
                <c:pt idx="6297">
                  <c:v>44352.59375</c:v>
                </c:pt>
                <c:pt idx="6298">
                  <c:v>44352.604166666664</c:v>
                </c:pt>
                <c:pt idx="6299">
                  <c:v>44352.614583333336</c:v>
                </c:pt>
                <c:pt idx="6300">
                  <c:v>44352.625</c:v>
                </c:pt>
                <c:pt idx="6301">
                  <c:v>44352.635416666664</c:v>
                </c:pt>
                <c:pt idx="6302">
                  <c:v>44352.645833333336</c:v>
                </c:pt>
                <c:pt idx="6303">
                  <c:v>44352.65625</c:v>
                </c:pt>
                <c:pt idx="6304">
                  <c:v>44352.666666666664</c:v>
                </c:pt>
                <c:pt idx="6305">
                  <c:v>44352.677083333336</c:v>
                </c:pt>
                <c:pt idx="6306">
                  <c:v>44352.6875</c:v>
                </c:pt>
                <c:pt idx="6307">
                  <c:v>44352.697916666664</c:v>
                </c:pt>
                <c:pt idx="6308">
                  <c:v>44352.708333333336</c:v>
                </c:pt>
                <c:pt idx="6309">
                  <c:v>44352.71875</c:v>
                </c:pt>
                <c:pt idx="6310">
                  <c:v>44352.729166666664</c:v>
                </c:pt>
                <c:pt idx="6311">
                  <c:v>44352.739583333336</c:v>
                </c:pt>
                <c:pt idx="6312">
                  <c:v>44352.75</c:v>
                </c:pt>
                <c:pt idx="6313">
                  <c:v>44352.760416666664</c:v>
                </c:pt>
                <c:pt idx="6314">
                  <c:v>44352.770833333336</c:v>
                </c:pt>
                <c:pt idx="6315">
                  <c:v>44352.78125</c:v>
                </c:pt>
                <c:pt idx="6316">
                  <c:v>44352.791666666664</c:v>
                </c:pt>
                <c:pt idx="6317">
                  <c:v>44352.802083333336</c:v>
                </c:pt>
                <c:pt idx="6318">
                  <c:v>44352.8125</c:v>
                </c:pt>
                <c:pt idx="6319">
                  <c:v>44352.822916666664</c:v>
                </c:pt>
                <c:pt idx="6320">
                  <c:v>44352.833333333336</c:v>
                </c:pt>
                <c:pt idx="6321">
                  <c:v>44352.84375</c:v>
                </c:pt>
                <c:pt idx="6322">
                  <c:v>44352.854166666664</c:v>
                </c:pt>
                <c:pt idx="6323">
                  <c:v>44352.864583333336</c:v>
                </c:pt>
                <c:pt idx="6324">
                  <c:v>44352.875</c:v>
                </c:pt>
                <c:pt idx="6325">
                  <c:v>44352.885416666664</c:v>
                </c:pt>
                <c:pt idx="6326">
                  <c:v>44352.895833333336</c:v>
                </c:pt>
                <c:pt idx="6327">
                  <c:v>44352.90625</c:v>
                </c:pt>
                <c:pt idx="6328">
                  <c:v>44352.916666666664</c:v>
                </c:pt>
                <c:pt idx="6329">
                  <c:v>44352.927083333336</c:v>
                </c:pt>
                <c:pt idx="6330">
                  <c:v>44352.9375</c:v>
                </c:pt>
                <c:pt idx="6331">
                  <c:v>44352.947916666664</c:v>
                </c:pt>
                <c:pt idx="6332">
                  <c:v>44352.958333333336</c:v>
                </c:pt>
                <c:pt idx="6333">
                  <c:v>44352.96875</c:v>
                </c:pt>
                <c:pt idx="6334">
                  <c:v>44352.979166666664</c:v>
                </c:pt>
                <c:pt idx="6335">
                  <c:v>44352.989583333336</c:v>
                </c:pt>
                <c:pt idx="6336">
                  <c:v>44353</c:v>
                </c:pt>
                <c:pt idx="6337">
                  <c:v>44353.010416666664</c:v>
                </c:pt>
                <c:pt idx="6338">
                  <c:v>44353.020833333336</c:v>
                </c:pt>
                <c:pt idx="6339">
                  <c:v>44353.03125</c:v>
                </c:pt>
                <c:pt idx="6340">
                  <c:v>44353.041666666664</c:v>
                </c:pt>
                <c:pt idx="6341">
                  <c:v>44353.052083333336</c:v>
                </c:pt>
                <c:pt idx="6342">
                  <c:v>44353.0625</c:v>
                </c:pt>
                <c:pt idx="6343">
                  <c:v>44353.072916666664</c:v>
                </c:pt>
                <c:pt idx="6344">
                  <c:v>44353.083333333336</c:v>
                </c:pt>
                <c:pt idx="6345">
                  <c:v>44353.09375</c:v>
                </c:pt>
                <c:pt idx="6346">
                  <c:v>44353.104166666664</c:v>
                </c:pt>
                <c:pt idx="6347">
                  <c:v>44353.114583333336</c:v>
                </c:pt>
                <c:pt idx="6348">
                  <c:v>44353.125</c:v>
                </c:pt>
                <c:pt idx="6349">
                  <c:v>44353.135416666664</c:v>
                </c:pt>
                <c:pt idx="6350">
                  <c:v>44353.145833333336</c:v>
                </c:pt>
                <c:pt idx="6351">
                  <c:v>44353.15625</c:v>
                </c:pt>
                <c:pt idx="6352">
                  <c:v>44353.166666666664</c:v>
                </c:pt>
                <c:pt idx="6353">
                  <c:v>44353.177083333336</c:v>
                </c:pt>
                <c:pt idx="6354">
                  <c:v>44353.1875</c:v>
                </c:pt>
                <c:pt idx="6355">
                  <c:v>44353.197916666664</c:v>
                </c:pt>
                <c:pt idx="6356">
                  <c:v>44353.208333333336</c:v>
                </c:pt>
                <c:pt idx="6357">
                  <c:v>44353.21875</c:v>
                </c:pt>
                <c:pt idx="6358">
                  <c:v>44353.229166666664</c:v>
                </c:pt>
                <c:pt idx="6359">
                  <c:v>44353.239583333336</c:v>
                </c:pt>
                <c:pt idx="6360">
                  <c:v>44353.25</c:v>
                </c:pt>
                <c:pt idx="6361">
                  <c:v>44353.260416666664</c:v>
                </c:pt>
                <c:pt idx="6362">
                  <c:v>44353.270833333336</c:v>
                </c:pt>
                <c:pt idx="6363">
                  <c:v>44353.28125</c:v>
                </c:pt>
                <c:pt idx="6364">
                  <c:v>44353.291666666664</c:v>
                </c:pt>
                <c:pt idx="6365">
                  <c:v>44353.302083333336</c:v>
                </c:pt>
                <c:pt idx="6366">
                  <c:v>44353.3125</c:v>
                </c:pt>
                <c:pt idx="6367">
                  <c:v>44353.322916666664</c:v>
                </c:pt>
                <c:pt idx="6368">
                  <c:v>44353.333333333336</c:v>
                </c:pt>
                <c:pt idx="6369">
                  <c:v>44353.34375</c:v>
                </c:pt>
                <c:pt idx="6370">
                  <c:v>44353.354166666664</c:v>
                </c:pt>
                <c:pt idx="6371">
                  <c:v>44353.364583333336</c:v>
                </c:pt>
                <c:pt idx="6372">
                  <c:v>44353.375</c:v>
                </c:pt>
                <c:pt idx="6373">
                  <c:v>44353.385416666664</c:v>
                </c:pt>
                <c:pt idx="6374">
                  <c:v>44353.395833333336</c:v>
                </c:pt>
                <c:pt idx="6375">
                  <c:v>44353.40625</c:v>
                </c:pt>
                <c:pt idx="6376">
                  <c:v>44353.416666666664</c:v>
                </c:pt>
                <c:pt idx="6377">
                  <c:v>44353.427083333336</c:v>
                </c:pt>
                <c:pt idx="6378">
                  <c:v>44353.4375</c:v>
                </c:pt>
                <c:pt idx="6379">
                  <c:v>44353.447916666664</c:v>
                </c:pt>
                <c:pt idx="6380">
                  <c:v>44353.458333333336</c:v>
                </c:pt>
                <c:pt idx="6381">
                  <c:v>44353.46875</c:v>
                </c:pt>
                <c:pt idx="6382">
                  <c:v>44353.479166666664</c:v>
                </c:pt>
                <c:pt idx="6383">
                  <c:v>44353.489583333336</c:v>
                </c:pt>
                <c:pt idx="6384">
                  <c:v>44353.5</c:v>
                </c:pt>
                <c:pt idx="6385">
                  <c:v>44353.510416666664</c:v>
                </c:pt>
                <c:pt idx="6386">
                  <c:v>44353.520833333336</c:v>
                </c:pt>
                <c:pt idx="6387">
                  <c:v>44353.53125</c:v>
                </c:pt>
                <c:pt idx="6388">
                  <c:v>44353.541666666664</c:v>
                </c:pt>
                <c:pt idx="6389">
                  <c:v>44353.552083333336</c:v>
                </c:pt>
                <c:pt idx="6390">
                  <c:v>44353.5625</c:v>
                </c:pt>
                <c:pt idx="6391">
                  <c:v>44353.572916666664</c:v>
                </c:pt>
                <c:pt idx="6392">
                  <c:v>44353.583333333336</c:v>
                </c:pt>
                <c:pt idx="6393">
                  <c:v>44353.59375</c:v>
                </c:pt>
                <c:pt idx="6394">
                  <c:v>44353.604166666664</c:v>
                </c:pt>
                <c:pt idx="6395">
                  <c:v>44353.614583333336</c:v>
                </c:pt>
                <c:pt idx="6396">
                  <c:v>44353.625</c:v>
                </c:pt>
                <c:pt idx="6397">
                  <c:v>44353.635416666664</c:v>
                </c:pt>
                <c:pt idx="6398">
                  <c:v>44353.645833333336</c:v>
                </c:pt>
                <c:pt idx="6399">
                  <c:v>44353.65625</c:v>
                </c:pt>
                <c:pt idx="6400">
                  <c:v>44353.666666666664</c:v>
                </c:pt>
                <c:pt idx="6401">
                  <c:v>44353.677083333336</c:v>
                </c:pt>
                <c:pt idx="6402">
                  <c:v>44353.6875</c:v>
                </c:pt>
                <c:pt idx="6403">
                  <c:v>44353.697916666664</c:v>
                </c:pt>
                <c:pt idx="6404">
                  <c:v>44353.708333333336</c:v>
                </c:pt>
                <c:pt idx="6405">
                  <c:v>44353.71875</c:v>
                </c:pt>
                <c:pt idx="6406">
                  <c:v>44353.729166666664</c:v>
                </c:pt>
                <c:pt idx="6407">
                  <c:v>44353.739583333336</c:v>
                </c:pt>
                <c:pt idx="6408">
                  <c:v>44353.75</c:v>
                </c:pt>
                <c:pt idx="6409">
                  <c:v>44353.760416666664</c:v>
                </c:pt>
                <c:pt idx="6410">
                  <c:v>44353.770833333336</c:v>
                </c:pt>
                <c:pt idx="6411">
                  <c:v>44353.78125</c:v>
                </c:pt>
                <c:pt idx="6412">
                  <c:v>44353.791666666664</c:v>
                </c:pt>
                <c:pt idx="6413">
                  <c:v>44353.802083333336</c:v>
                </c:pt>
                <c:pt idx="6414">
                  <c:v>44353.8125</c:v>
                </c:pt>
                <c:pt idx="6415">
                  <c:v>44353.822916666664</c:v>
                </c:pt>
                <c:pt idx="6416">
                  <c:v>44353.833333333336</c:v>
                </c:pt>
                <c:pt idx="6417">
                  <c:v>44353.84375</c:v>
                </c:pt>
                <c:pt idx="6418">
                  <c:v>44353.854166666664</c:v>
                </c:pt>
                <c:pt idx="6419">
                  <c:v>44353.864583333336</c:v>
                </c:pt>
                <c:pt idx="6420">
                  <c:v>44353.875</c:v>
                </c:pt>
                <c:pt idx="6421">
                  <c:v>44353.885416666664</c:v>
                </c:pt>
                <c:pt idx="6422">
                  <c:v>44353.895833333336</c:v>
                </c:pt>
                <c:pt idx="6423">
                  <c:v>44353.90625</c:v>
                </c:pt>
                <c:pt idx="6424">
                  <c:v>44353.916666666664</c:v>
                </c:pt>
                <c:pt idx="6425">
                  <c:v>44353.927083333336</c:v>
                </c:pt>
                <c:pt idx="6426">
                  <c:v>44353.9375</c:v>
                </c:pt>
                <c:pt idx="6427">
                  <c:v>44353.947916666664</c:v>
                </c:pt>
                <c:pt idx="6428">
                  <c:v>44353.958333333336</c:v>
                </c:pt>
                <c:pt idx="6429">
                  <c:v>44353.96875</c:v>
                </c:pt>
                <c:pt idx="6430">
                  <c:v>44353.979166666664</c:v>
                </c:pt>
                <c:pt idx="6431">
                  <c:v>44353.989583333336</c:v>
                </c:pt>
                <c:pt idx="6432">
                  <c:v>44354</c:v>
                </c:pt>
                <c:pt idx="6433">
                  <c:v>44354.010416666664</c:v>
                </c:pt>
                <c:pt idx="6434">
                  <c:v>44354.020833333336</c:v>
                </c:pt>
                <c:pt idx="6435">
                  <c:v>44354.03125</c:v>
                </c:pt>
                <c:pt idx="6436">
                  <c:v>44354.041666666664</c:v>
                </c:pt>
                <c:pt idx="6437">
                  <c:v>44354.052083333336</c:v>
                </c:pt>
                <c:pt idx="6438">
                  <c:v>44354.0625</c:v>
                </c:pt>
                <c:pt idx="6439">
                  <c:v>44354.072916666664</c:v>
                </c:pt>
                <c:pt idx="6440">
                  <c:v>44354.083333333336</c:v>
                </c:pt>
                <c:pt idx="6441">
                  <c:v>44354.09375</c:v>
                </c:pt>
                <c:pt idx="6442">
                  <c:v>44354.104166666664</c:v>
                </c:pt>
                <c:pt idx="6443">
                  <c:v>44354.114583333336</c:v>
                </c:pt>
                <c:pt idx="6444">
                  <c:v>44354.125</c:v>
                </c:pt>
                <c:pt idx="6445">
                  <c:v>44354.135416666664</c:v>
                </c:pt>
                <c:pt idx="6446">
                  <c:v>44354.145833333336</c:v>
                </c:pt>
                <c:pt idx="6447">
                  <c:v>44354.15625</c:v>
                </c:pt>
                <c:pt idx="6448">
                  <c:v>44354.166666666664</c:v>
                </c:pt>
                <c:pt idx="6449">
                  <c:v>44354.177083333336</c:v>
                </c:pt>
                <c:pt idx="6450">
                  <c:v>44354.1875</c:v>
                </c:pt>
                <c:pt idx="6451">
                  <c:v>44354.197916666664</c:v>
                </c:pt>
                <c:pt idx="6452">
                  <c:v>44354.208333333336</c:v>
                </c:pt>
                <c:pt idx="6453">
                  <c:v>44354.21875</c:v>
                </c:pt>
                <c:pt idx="6454">
                  <c:v>44354.229166666664</c:v>
                </c:pt>
                <c:pt idx="6455">
                  <c:v>44354.239583333336</c:v>
                </c:pt>
                <c:pt idx="6456">
                  <c:v>44354.25</c:v>
                </c:pt>
                <c:pt idx="6457">
                  <c:v>44354.260416666664</c:v>
                </c:pt>
                <c:pt idx="6458">
                  <c:v>44354.270833333336</c:v>
                </c:pt>
                <c:pt idx="6459">
                  <c:v>44354.28125</c:v>
                </c:pt>
                <c:pt idx="6460">
                  <c:v>44354.291666666664</c:v>
                </c:pt>
                <c:pt idx="6461">
                  <c:v>44354.302083333336</c:v>
                </c:pt>
                <c:pt idx="6462">
                  <c:v>44354.3125</c:v>
                </c:pt>
                <c:pt idx="6463">
                  <c:v>44354.322916666664</c:v>
                </c:pt>
                <c:pt idx="6464">
                  <c:v>44354.333333333336</c:v>
                </c:pt>
                <c:pt idx="6465">
                  <c:v>44354.34375</c:v>
                </c:pt>
                <c:pt idx="6466">
                  <c:v>44354.354166666664</c:v>
                </c:pt>
                <c:pt idx="6467">
                  <c:v>44354.364583333336</c:v>
                </c:pt>
                <c:pt idx="6468">
                  <c:v>44354.375</c:v>
                </c:pt>
                <c:pt idx="6469">
                  <c:v>44354.385416666664</c:v>
                </c:pt>
                <c:pt idx="6470">
                  <c:v>44354.395833333336</c:v>
                </c:pt>
                <c:pt idx="6471">
                  <c:v>44354.40625</c:v>
                </c:pt>
                <c:pt idx="6472">
                  <c:v>44354.416666666664</c:v>
                </c:pt>
                <c:pt idx="6473">
                  <c:v>44354.427083333336</c:v>
                </c:pt>
                <c:pt idx="6474">
                  <c:v>44354.4375</c:v>
                </c:pt>
                <c:pt idx="6475">
                  <c:v>44354.447916666664</c:v>
                </c:pt>
                <c:pt idx="6476">
                  <c:v>44354.458333333336</c:v>
                </c:pt>
                <c:pt idx="6477">
                  <c:v>44354.46875</c:v>
                </c:pt>
                <c:pt idx="6478">
                  <c:v>44354.479166666664</c:v>
                </c:pt>
                <c:pt idx="6479">
                  <c:v>44354.489583333336</c:v>
                </c:pt>
                <c:pt idx="6480">
                  <c:v>44354.5</c:v>
                </c:pt>
                <c:pt idx="6481">
                  <c:v>44354.510416666664</c:v>
                </c:pt>
                <c:pt idx="6482">
                  <c:v>44354.520833333336</c:v>
                </c:pt>
                <c:pt idx="6483">
                  <c:v>44354.53125</c:v>
                </c:pt>
                <c:pt idx="6484">
                  <c:v>44354.541666666664</c:v>
                </c:pt>
                <c:pt idx="6485">
                  <c:v>44354.552083333336</c:v>
                </c:pt>
                <c:pt idx="6486">
                  <c:v>44354.5625</c:v>
                </c:pt>
                <c:pt idx="6487">
                  <c:v>44354.572916666664</c:v>
                </c:pt>
                <c:pt idx="6488">
                  <c:v>44354.583333333336</c:v>
                </c:pt>
                <c:pt idx="6489">
                  <c:v>44354.59375</c:v>
                </c:pt>
                <c:pt idx="6490">
                  <c:v>44354.604166666664</c:v>
                </c:pt>
                <c:pt idx="6491">
                  <c:v>44354.614583333336</c:v>
                </c:pt>
                <c:pt idx="6492">
                  <c:v>44354.625</c:v>
                </c:pt>
                <c:pt idx="6493">
                  <c:v>44354.635416666664</c:v>
                </c:pt>
                <c:pt idx="6494">
                  <c:v>44354.645833333336</c:v>
                </c:pt>
                <c:pt idx="6495">
                  <c:v>44354.65625</c:v>
                </c:pt>
                <c:pt idx="6496">
                  <c:v>44354.666666666664</c:v>
                </c:pt>
                <c:pt idx="6497">
                  <c:v>44354.677083333336</c:v>
                </c:pt>
                <c:pt idx="6498">
                  <c:v>44354.6875</c:v>
                </c:pt>
                <c:pt idx="6499">
                  <c:v>44354.697916666664</c:v>
                </c:pt>
                <c:pt idx="6500">
                  <c:v>44354.708333333336</c:v>
                </c:pt>
                <c:pt idx="6501">
                  <c:v>44354.71875</c:v>
                </c:pt>
                <c:pt idx="6502">
                  <c:v>44354.729166666664</c:v>
                </c:pt>
                <c:pt idx="6503">
                  <c:v>44354.739583333336</c:v>
                </c:pt>
                <c:pt idx="6504">
                  <c:v>44354.75</c:v>
                </c:pt>
                <c:pt idx="6505">
                  <c:v>44354.760416666664</c:v>
                </c:pt>
                <c:pt idx="6506">
                  <c:v>44354.770833333336</c:v>
                </c:pt>
                <c:pt idx="6507">
                  <c:v>44354.78125</c:v>
                </c:pt>
                <c:pt idx="6508">
                  <c:v>44354.791666666664</c:v>
                </c:pt>
                <c:pt idx="6509">
                  <c:v>44354.802083333336</c:v>
                </c:pt>
                <c:pt idx="6510">
                  <c:v>44354.8125</c:v>
                </c:pt>
                <c:pt idx="6511">
                  <c:v>44354.822916666664</c:v>
                </c:pt>
                <c:pt idx="6512">
                  <c:v>44354.833333333336</c:v>
                </c:pt>
                <c:pt idx="6513">
                  <c:v>44354.84375</c:v>
                </c:pt>
                <c:pt idx="6514">
                  <c:v>44354.854166666664</c:v>
                </c:pt>
                <c:pt idx="6515">
                  <c:v>44354.864583333336</c:v>
                </c:pt>
                <c:pt idx="6516">
                  <c:v>44354.875</c:v>
                </c:pt>
                <c:pt idx="6517">
                  <c:v>44354.885416666664</c:v>
                </c:pt>
                <c:pt idx="6518">
                  <c:v>44354.895833333336</c:v>
                </c:pt>
                <c:pt idx="6519">
                  <c:v>44354.90625</c:v>
                </c:pt>
                <c:pt idx="6520">
                  <c:v>44354.916666666664</c:v>
                </c:pt>
                <c:pt idx="6521">
                  <c:v>44354.927083333336</c:v>
                </c:pt>
                <c:pt idx="6522">
                  <c:v>44354.9375</c:v>
                </c:pt>
                <c:pt idx="6523">
                  <c:v>44354.947916666664</c:v>
                </c:pt>
                <c:pt idx="6524">
                  <c:v>44354.958333333336</c:v>
                </c:pt>
                <c:pt idx="6525">
                  <c:v>44354.96875</c:v>
                </c:pt>
                <c:pt idx="6526">
                  <c:v>44354.979166666664</c:v>
                </c:pt>
                <c:pt idx="6527">
                  <c:v>44354.989583333336</c:v>
                </c:pt>
                <c:pt idx="6528">
                  <c:v>44355</c:v>
                </c:pt>
                <c:pt idx="6529">
                  <c:v>44355.010416666664</c:v>
                </c:pt>
                <c:pt idx="6530">
                  <c:v>44355.020833333336</c:v>
                </c:pt>
                <c:pt idx="6531">
                  <c:v>44355.03125</c:v>
                </c:pt>
                <c:pt idx="6532">
                  <c:v>44355.041666666664</c:v>
                </c:pt>
                <c:pt idx="6533">
                  <c:v>44355.052083333336</c:v>
                </c:pt>
                <c:pt idx="6534">
                  <c:v>44355.0625</c:v>
                </c:pt>
                <c:pt idx="6535">
                  <c:v>44355.072916666664</c:v>
                </c:pt>
                <c:pt idx="6536">
                  <c:v>44355.083333333336</c:v>
                </c:pt>
                <c:pt idx="6537">
                  <c:v>44355.09375</c:v>
                </c:pt>
                <c:pt idx="6538">
                  <c:v>44355.104166666664</c:v>
                </c:pt>
                <c:pt idx="6539">
                  <c:v>44355.114583333336</c:v>
                </c:pt>
                <c:pt idx="6540">
                  <c:v>44355.125</c:v>
                </c:pt>
                <c:pt idx="6541">
                  <c:v>44355.135416666664</c:v>
                </c:pt>
                <c:pt idx="6542">
                  <c:v>44355.145833333336</c:v>
                </c:pt>
                <c:pt idx="6543">
                  <c:v>44355.15625</c:v>
                </c:pt>
                <c:pt idx="6544">
                  <c:v>44355.166666666664</c:v>
                </c:pt>
                <c:pt idx="6545">
                  <c:v>44355.177083333336</c:v>
                </c:pt>
                <c:pt idx="6546">
                  <c:v>44355.1875</c:v>
                </c:pt>
                <c:pt idx="6547">
                  <c:v>44355.197916666664</c:v>
                </c:pt>
                <c:pt idx="6548">
                  <c:v>44355.208333333336</c:v>
                </c:pt>
                <c:pt idx="6549">
                  <c:v>44355.21875</c:v>
                </c:pt>
                <c:pt idx="6550">
                  <c:v>44355.229166666664</c:v>
                </c:pt>
                <c:pt idx="6551">
                  <c:v>44355.239583333336</c:v>
                </c:pt>
                <c:pt idx="6552">
                  <c:v>44355.25</c:v>
                </c:pt>
                <c:pt idx="6553">
                  <c:v>44355.260416666664</c:v>
                </c:pt>
                <c:pt idx="6554">
                  <c:v>44355.270833333336</c:v>
                </c:pt>
                <c:pt idx="6555">
                  <c:v>44355.28125</c:v>
                </c:pt>
                <c:pt idx="6556">
                  <c:v>44355.291666666664</c:v>
                </c:pt>
                <c:pt idx="6557">
                  <c:v>44355.302083333336</c:v>
                </c:pt>
                <c:pt idx="6558">
                  <c:v>44355.3125</c:v>
                </c:pt>
                <c:pt idx="6559">
                  <c:v>44355.322916666664</c:v>
                </c:pt>
                <c:pt idx="6560">
                  <c:v>44355.333333333336</c:v>
                </c:pt>
                <c:pt idx="6561">
                  <c:v>44355.34375</c:v>
                </c:pt>
                <c:pt idx="6562">
                  <c:v>44355.354166666664</c:v>
                </c:pt>
                <c:pt idx="6563">
                  <c:v>44355.364583333336</c:v>
                </c:pt>
                <c:pt idx="6564">
                  <c:v>44355.375</c:v>
                </c:pt>
                <c:pt idx="6565">
                  <c:v>44355.385416666664</c:v>
                </c:pt>
                <c:pt idx="6566">
                  <c:v>44355.395833333336</c:v>
                </c:pt>
                <c:pt idx="6567">
                  <c:v>44355.40625</c:v>
                </c:pt>
                <c:pt idx="6568">
                  <c:v>44355.416666666664</c:v>
                </c:pt>
                <c:pt idx="6569">
                  <c:v>44355.427083333336</c:v>
                </c:pt>
                <c:pt idx="6570">
                  <c:v>44355.4375</c:v>
                </c:pt>
                <c:pt idx="6571">
                  <c:v>44355.447916666664</c:v>
                </c:pt>
                <c:pt idx="6572">
                  <c:v>44355.458333333336</c:v>
                </c:pt>
                <c:pt idx="6573">
                  <c:v>44355.46875</c:v>
                </c:pt>
                <c:pt idx="6574">
                  <c:v>44355.479166666664</c:v>
                </c:pt>
                <c:pt idx="6575">
                  <c:v>44355.489583333336</c:v>
                </c:pt>
                <c:pt idx="6576">
                  <c:v>44355.5</c:v>
                </c:pt>
                <c:pt idx="6577">
                  <c:v>44355.510416666664</c:v>
                </c:pt>
                <c:pt idx="6578">
                  <c:v>44355.520833333336</c:v>
                </c:pt>
                <c:pt idx="6579">
                  <c:v>44355.53125</c:v>
                </c:pt>
                <c:pt idx="6580">
                  <c:v>44355.541666666664</c:v>
                </c:pt>
                <c:pt idx="6581">
                  <c:v>44355.552083333336</c:v>
                </c:pt>
                <c:pt idx="6582">
                  <c:v>44355.5625</c:v>
                </c:pt>
                <c:pt idx="6583">
                  <c:v>44355.572916666664</c:v>
                </c:pt>
                <c:pt idx="6584">
                  <c:v>44355.583333333336</c:v>
                </c:pt>
                <c:pt idx="6585">
                  <c:v>44355.59375</c:v>
                </c:pt>
                <c:pt idx="6586">
                  <c:v>44355.604166666664</c:v>
                </c:pt>
                <c:pt idx="6587">
                  <c:v>44355.614583333336</c:v>
                </c:pt>
                <c:pt idx="6588">
                  <c:v>44355.625</c:v>
                </c:pt>
                <c:pt idx="6589">
                  <c:v>44355.635416666664</c:v>
                </c:pt>
                <c:pt idx="6590">
                  <c:v>44355.645833333336</c:v>
                </c:pt>
                <c:pt idx="6591">
                  <c:v>44355.65625</c:v>
                </c:pt>
                <c:pt idx="6592">
                  <c:v>44355.666666666664</c:v>
                </c:pt>
                <c:pt idx="6593">
                  <c:v>44355.677083333336</c:v>
                </c:pt>
                <c:pt idx="6594">
                  <c:v>44355.6875</c:v>
                </c:pt>
                <c:pt idx="6595">
                  <c:v>44355.697916666664</c:v>
                </c:pt>
                <c:pt idx="6596">
                  <c:v>44355.708333333336</c:v>
                </c:pt>
                <c:pt idx="6597">
                  <c:v>44355.71875</c:v>
                </c:pt>
                <c:pt idx="6598">
                  <c:v>44355.729166666664</c:v>
                </c:pt>
                <c:pt idx="6599">
                  <c:v>44355.739583333336</c:v>
                </c:pt>
                <c:pt idx="6600">
                  <c:v>44355.75</c:v>
                </c:pt>
                <c:pt idx="6601">
                  <c:v>44355.760416666664</c:v>
                </c:pt>
                <c:pt idx="6602">
                  <c:v>44355.770833333336</c:v>
                </c:pt>
                <c:pt idx="6603">
                  <c:v>44355.78125</c:v>
                </c:pt>
                <c:pt idx="6604">
                  <c:v>44355.791666666664</c:v>
                </c:pt>
                <c:pt idx="6605">
                  <c:v>44355.802083333336</c:v>
                </c:pt>
                <c:pt idx="6606">
                  <c:v>44355.8125</c:v>
                </c:pt>
                <c:pt idx="6607">
                  <c:v>44355.822916666664</c:v>
                </c:pt>
                <c:pt idx="6608">
                  <c:v>44355.833333333336</c:v>
                </c:pt>
                <c:pt idx="6609">
                  <c:v>44355.84375</c:v>
                </c:pt>
                <c:pt idx="6610">
                  <c:v>44355.854166666664</c:v>
                </c:pt>
                <c:pt idx="6611">
                  <c:v>44355.864583333336</c:v>
                </c:pt>
                <c:pt idx="6612">
                  <c:v>44355.875</c:v>
                </c:pt>
                <c:pt idx="6613">
                  <c:v>44355.885416666664</c:v>
                </c:pt>
                <c:pt idx="6614">
                  <c:v>44355.895833333336</c:v>
                </c:pt>
                <c:pt idx="6615">
                  <c:v>44355.90625</c:v>
                </c:pt>
                <c:pt idx="6616">
                  <c:v>44355.916666666664</c:v>
                </c:pt>
                <c:pt idx="6617">
                  <c:v>44355.927083333336</c:v>
                </c:pt>
                <c:pt idx="6618">
                  <c:v>44355.9375</c:v>
                </c:pt>
                <c:pt idx="6619">
                  <c:v>44355.947916666664</c:v>
                </c:pt>
                <c:pt idx="6620">
                  <c:v>44355.958333333336</c:v>
                </c:pt>
                <c:pt idx="6621">
                  <c:v>44355.96875</c:v>
                </c:pt>
                <c:pt idx="6622">
                  <c:v>44355.979166666664</c:v>
                </c:pt>
                <c:pt idx="6623">
                  <c:v>44355.989583333336</c:v>
                </c:pt>
                <c:pt idx="6624">
                  <c:v>44356</c:v>
                </c:pt>
                <c:pt idx="6625">
                  <c:v>44356.010416666664</c:v>
                </c:pt>
                <c:pt idx="6626">
                  <c:v>44356.020833333336</c:v>
                </c:pt>
                <c:pt idx="6627">
                  <c:v>44356.03125</c:v>
                </c:pt>
                <c:pt idx="6628">
                  <c:v>44356.041666666664</c:v>
                </c:pt>
                <c:pt idx="6629">
                  <c:v>44356.052083333336</c:v>
                </c:pt>
                <c:pt idx="6630">
                  <c:v>44356.0625</c:v>
                </c:pt>
                <c:pt idx="6631">
                  <c:v>44356.072916666664</c:v>
                </c:pt>
                <c:pt idx="6632">
                  <c:v>44356.083333333336</c:v>
                </c:pt>
                <c:pt idx="6633">
                  <c:v>44356.09375</c:v>
                </c:pt>
                <c:pt idx="6634">
                  <c:v>44356.104166666664</c:v>
                </c:pt>
                <c:pt idx="6635">
                  <c:v>44356.114583333336</c:v>
                </c:pt>
                <c:pt idx="6636">
                  <c:v>44356.125</c:v>
                </c:pt>
                <c:pt idx="6637">
                  <c:v>44356.135416666664</c:v>
                </c:pt>
                <c:pt idx="6638">
                  <c:v>44356.145833333336</c:v>
                </c:pt>
                <c:pt idx="6639">
                  <c:v>44356.15625</c:v>
                </c:pt>
                <c:pt idx="6640">
                  <c:v>44356.166666666664</c:v>
                </c:pt>
                <c:pt idx="6641">
                  <c:v>44356.177083333336</c:v>
                </c:pt>
                <c:pt idx="6642">
                  <c:v>44356.1875</c:v>
                </c:pt>
                <c:pt idx="6643">
                  <c:v>44356.197916666664</c:v>
                </c:pt>
                <c:pt idx="6644">
                  <c:v>44356.208333333336</c:v>
                </c:pt>
                <c:pt idx="6645">
                  <c:v>44356.21875</c:v>
                </c:pt>
                <c:pt idx="6646">
                  <c:v>44356.229166666664</c:v>
                </c:pt>
                <c:pt idx="6647">
                  <c:v>44356.239583333336</c:v>
                </c:pt>
                <c:pt idx="6648">
                  <c:v>44356.25</c:v>
                </c:pt>
                <c:pt idx="6649">
                  <c:v>44356.260416666664</c:v>
                </c:pt>
                <c:pt idx="6650">
                  <c:v>44356.270833333336</c:v>
                </c:pt>
                <c:pt idx="6651">
                  <c:v>44356.28125</c:v>
                </c:pt>
                <c:pt idx="6652">
                  <c:v>44356.291666666664</c:v>
                </c:pt>
                <c:pt idx="6653">
                  <c:v>44356.302083333336</c:v>
                </c:pt>
                <c:pt idx="6654">
                  <c:v>44356.3125</c:v>
                </c:pt>
                <c:pt idx="6655">
                  <c:v>44356.322916666664</c:v>
                </c:pt>
                <c:pt idx="6656">
                  <c:v>44356.333333333336</c:v>
                </c:pt>
                <c:pt idx="6657">
                  <c:v>44356.34375</c:v>
                </c:pt>
                <c:pt idx="6658">
                  <c:v>44356.354166666664</c:v>
                </c:pt>
                <c:pt idx="6659">
                  <c:v>44356.364583333336</c:v>
                </c:pt>
                <c:pt idx="6660">
                  <c:v>44356.375</c:v>
                </c:pt>
                <c:pt idx="6661">
                  <c:v>44356.385416666664</c:v>
                </c:pt>
                <c:pt idx="6662">
                  <c:v>44356.395833333336</c:v>
                </c:pt>
                <c:pt idx="6663">
                  <c:v>44356.40625</c:v>
                </c:pt>
                <c:pt idx="6664">
                  <c:v>44356.416666666664</c:v>
                </c:pt>
                <c:pt idx="6665">
                  <c:v>44356.427083333336</c:v>
                </c:pt>
                <c:pt idx="6666">
                  <c:v>44356.4375</c:v>
                </c:pt>
                <c:pt idx="6667">
                  <c:v>44356.447916666664</c:v>
                </c:pt>
                <c:pt idx="6668">
                  <c:v>44356.458333333336</c:v>
                </c:pt>
                <c:pt idx="6669">
                  <c:v>44356.46875</c:v>
                </c:pt>
                <c:pt idx="6670">
                  <c:v>44356.479166666664</c:v>
                </c:pt>
                <c:pt idx="6671">
                  <c:v>44356.489583333336</c:v>
                </c:pt>
                <c:pt idx="6672">
                  <c:v>44356.5</c:v>
                </c:pt>
                <c:pt idx="6673">
                  <c:v>44356.510416666664</c:v>
                </c:pt>
                <c:pt idx="6674">
                  <c:v>44356.520833333336</c:v>
                </c:pt>
                <c:pt idx="6675">
                  <c:v>44356.53125</c:v>
                </c:pt>
                <c:pt idx="6676">
                  <c:v>44356.541666666664</c:v>
                </c:pt>
                <c:pt idx="6677">
                  <c:v>44356.552083333336</c:v>
                </c:pt>
                <c:pt idx="6678">
                  <c:v>44356.5625</c:v>
                </c:pt>
                <c:pt idx="6679">
                  <c:v>44356.572916666664</c:v>
                </c:pt>
                <c:pt idx="6680">
                  <c:v>44356.583333333336</c:v>
                </c:pt>
                <c:pt idx="6681">
                  <c:v>44356.59375</c:v>
                </c:pt>
                <c:pt idx="6682">
                  <c:v>44356.604166666664</c:v>
                </c:pt>
                <c:pt idx="6683">
                  <c:v>44356.614583333336</c:v>
                </c:pt>
                <c:pt idx="6684">
                  <c:v>44356.625</c:v>
                </c:pt>
                <c:pt idx="6685">
                  <c:v>44356.635416666664</c:v>
                </c:pt>
                <c:pt idx="6686">
                  <c:v>44356.645833333336</c:v>
                </c:pt>
                <c:pt idx="6687">
                  <c:v>44356.65625</c:v>
                </c:pt>
                <c:pt idx="6688">
                  <c:v>44356.666666666664</c:v>
                </c:pt>
                <c:pt idx="6689">
                  <c:v>44356.677083333336</c:v>
                </c:pt>
                <c:pt idx="6690">
                  <c:v>44356.6875</c:v>
                </c:pt>
                <c:pt idx="6691">
                  <c:v>44356.697916666664</c:v>
                </c:pt>
                <c:pt idx="6692">
                  <c:v>44356.708333333336</c:v>
                </c:pt>
                <c:pt idx="6693">
                  <c:v>44356.71875</c:v>
                </c:pt>
                <c:pt idx="6694">
                  <c:v>44356.729166666664</c:v>
                </c:pt>
                <c:pt idx="6695">
                  <c:v>44356.739583333336</c:v>
                </c:pt>
                <c:pt idx="6696">
                  <c:v>44356.75</c:v>
                </c:pt>
                <c:pt idx="6697">
                  <c:v>44356.760416666664</c:v>
                </c:pt>
                <c:pt idx="6698">
                  <c:v>44356.770833333336</c:v>
                </c:pt>
                <c:pt idx="6699">
                  <c:v>44356.78125</c:v>
                </c:pt>
                <c:pt idx="6700">
                  <c:v>44356.791666666664</c:v>
                </c:pt>
                <c:pt idx="6701">
                  <c:v>44356.802083333336</c:v>
                </c:pt>
                <c:pt idx="6702">
                  <c:v>44356.8125</c:v>
                </c:pt>
                <c:pt idx="6703">
                  <c:v>44356.822916666664</c:v>
                </c:pt>
                <c:pt idx="6704">
                  <c:v>44356.833333333336</c:v>
                </c:pt>
                <c:pt idx="6705">
                  <c:v>44356.84375</c:v>
                </c:pt>
                <c:pt idx="6706">
                  <c:v>44356.854166666664</c:v>
                </c:pt>
                <c:pt idx="6707">
                  <c:v>44356.864583333336</c:v>
                </c:pt>
                <c:pt idx="6708">
                  <c:v>44356.875</c:v>
                </c:pt>
                <c:pt idx="6709">
                  <c:v>44356.885416666664</c:v>
                </c:pt>
                <c:pt idx="6710">
                  <c:v>44356.895833333336</c:v>
                </c:pt>
                <c:pt idx="6711">
                  <c:v>44356.90625</c:v>
                </c:pt>
                <c:pt idx="6712">
                  <c:v>44356.916666666664</c:v>
                </c:pt>
                <c:pt idx="6713">
                  <c:v>44356.927083333336</c:v>
                </c:pt>
                <c:pt idx="6714">
                  <c:v>44356.9375</c:v>
                </c:pt>
                <c:pt idx="6715">
                  <c:v>44356.947916666664</c:v>
                </c:pt>
                <c:pt idx="6716">
                  <c:v>44356.958333333336</c:v>
                </c:pt>
                <c:pt idx="6717">
                  <c:v>44356.96875</c:v>
                </c:pt>
                <c:pt idx="6718">
                  <c:v>44356.979166666664</c:v>
                </c:pt>
                <c:pt idx="6719">
                  <c:v>44356.989583333336</c:v>
                </c:pt>
                <c:pt idx="6720">
                  <c:v>44357</c:v>
                </c:pt>
                <c:pt idx="6721">
                  <c:v>44357.010416666664</c:v>
                </c:pt>
                <c:pt idx="6722">
                  <c:v>44357.020833333336</c:v>
                </c:pt>
                <c:pt idx="6723">
                  <c:v>44357.03125</c:v>
                </c:pt>
                <c:pt idx="6724">
                  <c:v>44357.041666666664</c:v>
                </c:pt>
                <c:pt idx="6725">
                  <c:v>44357.052083333336</c:v>
                </c:pt>
                <c:pt idx="6726">
                  <c:v>44357.0625</c:v>
                </c:pt>
                <c:pt idx="6727">
                  <c:v>44357.072916666664</c:v>
                </c:pt>
                <c:pt idx="6728">
                  <c:v>44357.083333333336</c:v>
                </c:pt>
                <c:pt idx="6729">
                  <c:v>44357.09375</c:v>
                </c:pt>
                <c:pt idx="6730">
                  <c:v>44357.104166666664</c:v>
                </c:pt>
                <c:pt idx="6731">
                  <c:v>44357.114583333336</c:v>
                </c:pt>
                <c:pt idx="6732">
                  <c:v>44357.125</c:v>
                </c:pt>
                <c:pt idx="6733">
                  <c:v>44357.135416666664</c:v>
                </c:pt>
                <c:pt idx="6734">
                  <c:v>44357.145833333336</c:v>
                </c:pt>
                <c:pt idx="6735">
                  <c:v>44357.15625</c:v>
                </c:pt>
                <c:pt idx="6736">
                  <c:v>44357.166666666664</c:v>
                </c:pt>
                <c:pt idx="6737">
                  <c:v>44357.177083333336</c:v>
                </c:pt>
                <c:pt idx="6738">
                  <c:v>44357.1875</c:v>
                </c:pt>
                <c:pt idx="6739">
                  <c:v>44357.197916666664</c:v>
                </c:pt>
                <c:pt idx="6740">
                  <c:v>44357.208333333336</c:v>
                </c:pt>
                <c:pt idx="6741">
                  <c:v>44357.21875</c:v>
                </c:pt>
                <c:pt idx="6742">
                  <c:v>44357.229166666664</c:v>
                </c:pt>
                <c:pt idx="6743">
                  <c:v>44357.239583333336</c:v>
                </c:pt>
                <c:pt idx="6744">
                  <c:v>44357.25</c:v>
                </c:pt>
                <c:pt idx="6745">
                  <c:v>44357.260416666664</c:v>
                </c:pt>
                <c:pt idx="6746">
                  <c:v>44357.270833333336</c:v>
                </c:pt>
                <c:pt idx="6747">
                  <c:v>44357.28125</c:v>
                </c:pt>
                <c:pt idx="6748">
                  <c:v>44357.291666666664</c:v>
                </c:pt>
                <c:pt idx="6749">
                  <c:v>44357.302083333336</c:v>
                </c:pt>
                <c:pt idx="6750">
                  <c:v>44357.3125</c:v>
                </c:pt>
                <c:pt idx="6751">
                  <c:v>44357.322916666664</c:v>
                </c:pt>
                <c:pt idx="6752">
                  <c:v>44357.333333333336</c:v>
                </c:pt>
                <c:pt idx="6753">
                  <c:v>44357.34375</c:v>
                </c:pt>
                <c:pt idx="6754">
                  <c:v>44357.354166666664</c:v>
                </c:pt>
                <c:pt idx="6755">
                  <c:v>44357.364583333336</c:v>
                </c:pt>
                <c:pt idx="6756">
                  <c:v>44357.375</c:v>
                </c:pt>
                <c:pt idx="6757">
                  <c:v>44357.385416666664</c:v>
                </c:pt>
                <c:pt idx="6758">
                  <c:v>44357.395833333336</c:v>
                </c:pt>
                <c:pt idx="6759">
                  <c:v>44357.40625</c:v>
                </c:pt>
                <c:pt idx="6760">
                  <c:v>44357.416666666664</c:v>
                </c:pt>
                <c:pt idx="6761">
                  <c:v>44357.427083333336</c:v>
                </c:pt>
                <c:pt idx="6762">
                  <c:v>44357.4375</c:v>
                </c:pt>
                <c:pt idx="6763">
                  <c:v>44357.447916666664</c:v>
                </c:pt>
                <c:pt idx="6764">
                  <c:v>44357.458333333336</c:v>
                </c:pt>
                <c:pt idx="6765">
                  <c:v>44357.46875</c:v>
                </c:pt>
                <c:pt idx="6766">
                  <c:v>44357.479166666664</c:v>
                </c:pt>
                <c:pt idx="6767">
                  <c:v>44357.489583333336</c:v>
                </c:pt>
                <c:pt idx="6768">
                  <c:v>44357.5</c:v>
                </c:pt>
                <c:pt idx="6769">
                  <c:v>44357.510416666664</c:v>
                </c:pt>
                <c:pt idx="6770">
                  <c:v>44357.520833333336</c:v>
                </c:pt>
                <c:pt idx="6771">
                  <c:v>44357.53125</c:v>
                </c:pt>
                <c:pt idx="6772">
                  <c:v>44357.541666666664</c:v>
                </c:pt>
                <c:pt idx="6773">
                  <c:v>44357.552083333336</c:v>
                </c:pt>
                <c:pt idx="6774">
                  <c:v>44357.5625</c:v>
                </c:pt>
                <c:pt idx="6775">
                  <c:v>44357.572916666664</c:v>
                </c:pt>
                <c:pt idx="6776">
                  <c:v>44357.583333333336</c:v>
                </c:pt>
                <c:pt idx="6777">
                  <c:v>44357.59375</c:v>
                </c:pt>
                <c:pt idx="6778">
                  <c:v>44357.604166666664</c:v>
                </c:pt>
                <c:pt idx="6779">
                  <c:v>44357.614583333336</c:v>
                </c:pt>
                <c:pt idx="6780">
                  <c:v>44357.625</c:v>
                </c:pt>
                <c:pt idx="6781">
                  <c:v>44357.635416666664</c:v>
                </c:pt>
                <c:pt idx="6782">
                  <c:v>44357.645833333336</c:v>
                </c:pt>
                <c:pt idx="6783">
                  <c:v>44357.65625</c:v>
                </c:pt>
                <c:pt idx="6784">
                  <c:v>44357.666666666664</c:v>
                </c:pt>
                <c:pt idx="6785">
                  <c:v>44357.677083333336</c:v>
                </c:pt>
                <c:pt idx="6786">
                  <c:v>44357.6875</c:v>
                </c:pt>
                <c:pt idx="6787">
                  <c:v>44357.697916666664</c:v>
                </c:pt>
                <c:pt idx="6788">
                  <c:v>44357.708333333336</c:v>
                </c:pt>
                <c:pt idx="6789">
                  <c:v>44357.71875</c:v>
                </c:pt>
                <c:pt idx="6790">
                  <c:v>44357.729166666664</c:v>
                </c:pt>
                <c:pt idx="6791">
                  <c:v>44357.739583333336</c:v>
                </c:pt>
                <c:pt idx="6792">
                  <c:v>44357.75</c:v>
                </c:pt>
                <c:pt idx="6793">
                  <c:v>44357.760416666664</c:v>
                </c:pt>
                <c:pt idx="6794">
                  <c:v>44357.770833333336</c:v>
                </c:pt>
                <c:pt idx="6795">
                  <c:v>44357.78125</c:v>
                </c:pt>
                <c:pt idx="6796">
                  <c:v>44357.791666666664</c:v>
                </c:pt>
                <c:pt idx="6797">
                  <c:v>44357.802083333336</c:v>
                </c:pt>
                <c:pt idx="6798">
                  <c:v>44357.8125</c:v>
                </c:pt>
                <c:pt idx="6799">
                  <c:v>44357.822916666664</c:v>
                </c:pt>
                <c:pt idx="6800">
                  <c:v>44357.833333333336</c:v>
                </c:pt>
                <c:pt idx="6801">
                  <c:v>44357.84375</c:v>
                </c:pt>
                <c:pt idx="6802">
                  <c:v>44357.854166666664</c:v>
                </c:pt>
                <c:pt idx="6803">
                  <c:v>44357.864583333336</c:v>
                </c:pt>
                <c:pt idx="6804">
                  <c:v>44357.875</c:v>
                </c:pt>
                <c:pt idx="6805">
                  <c:v>44357.885416666664</c:v>
                </c:pt>
                <c:pt idx="6806">
                  <c:v>44357.895833333336</c:v>
                </c:pt>
                <c:pt idx="6807">
                  <c:v>44357.90625</c:v>
                </c:pt>
                <c:pt idx="6808">
                  <c:v>44357.916666666664</c:v>
                </c:pt>
                <c:pt idx="6809">
                  <c:v>44357.927083333336</c:v>
                </c:pt>
                <c:pt idx="6810">
                  <c:v>44357.9375</c:v>
                </c:pt>
                <c:pt idx="6811">
                  <c:v>44357.947916666664</c:v>
                </c:pt>
                <c:pt idx="6812">
                  <c:v>44357.958333333336</c:v>
                </c:pt>
                <c:pt idx="6813">
                  <c:v>44357.96875</c:v>
                </c:pt>
                <c:pt idx="6814">
                  <c:v>44357.979166666664</c:v>
                </c:pt>
                <c:pt idx="6815">
                  <c:v>44357.989583333336</c:v>
                </c:pt>
                <c:pt idx="6816">
                  <c:v>44358</c:v>
                </c:pt>
                <c:pt idx="6817">
                  <c:v>44358.010416666664</c:v>
                </c:pt>
                <c:pt idx="6818">
                  <c:v>44358.020833333336</c:v>
                </c:pt>
                <c:pt idx="6819">
                  <c:v>44358.03125</c:v>
                </c:pt>
                <c:pt idx="6820">
                  <c:v>44358.041666666664</c:v>
                </c:pt>
                <c:pt idx="6821">
                  <c:v>44358.052083333336</c:v>
                </c:pt>
                <c:pt idx="6822">
                  <c:v>44358.0625</c:v>
                </c:pt>
                <c:pt idx="6823">
                  <c:v>44358.072916666664</c:v>
                </c:pt>
                <c:pt idx="6824">
                  <c:v>44358.083333333336</c:v>
                </c:pt>
                <c:pt idx="6825">
                  <c:v>44358.09375</c:v>
                </c:pt>
                <c:pt idx="6826">
                  <c:v>44358.104166666664</c:v>
                </c:pt>
                <c:pt idx="6827">
                  <c:v>44358.114583333336</c:v>
                </c:pt>
                <c:pt idx="6828">
                  <c:v>44358.125</c:v>
                </c:pt>
                <c:pt idx="6829">
                  <c:v>44358.135416666664</c:v>
                </c:pt>
                <c:pt idx="6830">
                  <c:v>44358.145833333336</c:v>
                </c:pt>
                <c:pt idx="6831">
                  <c:v>44358.15625</c:v>
                </c:pt>
                <c:pt idx="6832">
                  <c:v>44358.166666666664</c:v>
                </c:pt>
                <c:pt idx="6833">
                  <c:v>44358.177083333336</c:v>
                </c:pt>
                <c:pt idx="6834">
                  <c:v>44358.1875</c:v>
                </c:pt>
                <c:pt idx="6835">
                  <c:v>44358.197916666664</c:v>
                </c:pt>
                <c:pt idx="6836">
                  <c:v>44358.208333333336</c:v>
                </c:pt>
                <c:pt idx="6837">
                  <c:v>44358.21875</c:v>
                </c:pt>
                <c:pt idx="6838">
                  <c:v>44358.229166666664</c:v>
                </c:pt>
                <c:pt idx="6839">
                  <c:v>44358.239583333336</c:v>
                </c:pt>
                <c:pt idx="6840">
                  <c:v>44358.25</c:v>
                </c:pt>
                <c:pt idx="6841">
                  <c:v>44358.260416666664</c:v>
                </c:pt>
                <c:pt idx="6842">
                  <c:v>44358.270833333336</c:v>
                </c:pt>
                <c:pt idx="6843">
                  <c:v>44358.28125</c:v>
                </c:pt>
                <c:pt idx="6844">
                  <c:v>44358.291666666664</c:v>
                </c:pt>
                <c:pt idx="6845">
                  <c:v>44358.302083333336</c:v>
                </c:pt>
                <c:pt idx="6846">
                  <c:v>44358.3125</c:v>
                </c:pt>
                <c:pt idx="6847">
                  <c:v>44358.322916666664</c:v>
                </c:pt>
                <c:pt idx="6848">
                  <c:v>44358.333333333336</c:v>
                </c:pt>
                <c:pt idx="6849">
                  <c:v>44358.34375</c:v>
                </c:pt>
                <c:pt idx="6850">
                  <c:v>44358.354166666664</c:v>
                </c:pt>
                <c:pt idx="6851">
                  <c:v>44358.364583333336</c:v>
                </c:pt>
                <c:pt idx="6852">
                  <c:v>44358.375</c:v>
                </c:pt>
                <c:pt idx="6853">
                  <c:v>44358.385416666664</c:v>
                </c:pt>
                <c:pt idx="6854">
                  <c:v>44358.395833333336</c:v>
                </c:pt>
                <c:pt idx="6855">
                  <c:v>44358.40625</c:v>
                </c:pt>
                <c:pt idx="6856">
                  <c:v>44358.416666666664</c:v>
                </c:pt>
                <c:pt idx="6857">
                  <c:v>44358.427083333336</c:v>
                </c:pt>
                <c:pt idx="6858">
                  <c:v>44358.4375</c:v>
                </c:pt>
                <c:pt idx="6859">
                  <c:v>44358.447916666664</c:v>
                </c:pt>
                <c:pt idx="6860">
                  <c:v>44358.458333333336</c:v>
                </c:pt>
                <c:pt idx="6861">
                  <c:v>44358.46875</c:v>
                </c:pt>
                <c:pt idx="6862">
                  <c:v>44358.479166666664</c:v>
                </c:pt>
                <c:pt idx="6863">
                  <c:v>44358.489583333336</c:v>
                </c:pt>
                <c:pt idx="6864">
                  <c:v>44358.5</c:v>
                </c:pt>
                <c:pt idx="6865">
                  <c:v>44358.510416666664</c:v>
                </c:pt>
                <c:pt idx="6866">
                  <c:v>44358.520833333336</c:v>
                </c:pt>
                <c:pt idx="6867">
                  <c:v>44358.53125</c:v>
                </c:pt>
                <c:pt idx="6868">
                  <c:v>44358.541666666664</c:v>
                </c:pt>
                <c:pt idx="6869">
                  <c:v>44358.552083333336</c:v>
                </c:pt>
                <c:pt idx="6870">
                  <c:v>44358.5625</c:v>
                </c:pt>
                <c:pt idx="6871">
                  <c:v>44358.572916666664</c:v>
                </c:pt>
                <c:pt idx="6872">
                  <c:v>44358.583333333336</c:v>
                </c:pt>
                <c:pt idx="6873">
                  <c:v>44358.59375</c:v>
                </c:pt>
                <c:pt idx="6874">
                  <c:v>44358.604166666664</c:v>
                </c:pt>
                <c:pt idx="6875">
                  <c:v>44358.614583333336</c:v>
                </c:pt>
                <c:pt idx="6876">
                  <c:v>44358.625</c:v>
                </c:pt>
                <c:pt idx="6877">
                  <c:v>44358.635416666664</c:v>
                </c:pt>
                <c:pt idx="6878">
                  <c:v>44358.645833333336</c:v>
                </c:pt>
                <c:pt idx="6879">
                  <c:v>44358.65625</c:v>
                </c:pt>
                <c:pt idx="6880">
                  <c:v>44358.666666666664</c:v>
                </c:pt>
                <c:pt idx="6881">
                  <c:v>44358.677083333336</c:v>
                </c:pt>
                <c:pt idx="6882">
                  <c:v>44358.6875</c:v>
                </c:pt>
                <c:pt idx="6883">
                  <c:v>44358.697916666664</c:v>
                </c:pt>
                <c:pt idx="6884">
                  <c:v>44358.708333333336</c:v>
                </c:pt>
                <c:pt idx="6885">
                  <c:v>44358.71875</c:v>
                </c:pt>
                <c:pt idx="6886">
                  <c:v>44358.729166666664</c:v>
                </c:pt>
                <c:pt idx="6887">
                  <c:v>44358.739583333336</c:v>
                </c:pt>
                <c:pt idx="6888">
                  <c:v>44358.75</c:v>
                </c:pt>
                <c:pt idx="6889">
                  <c:v>44358.760416666664</c:v>
                </c:pt>
                <c:pt idx="6890">
                  <c:v>44358.770833333336</c:v>
                </c:pt>
                <c:pt idx="6891">
                  <c:v>44358.78125</c:v>
                </c:pt>
                <c:pt idx="6892">
                  <c:v>44358.791666666664</c:v>
                </c:pt>
                <c:pt idx="6893">
                  <c:v>44358.802083333336</c:v>
                </c:pt>
                <c:pt idx="6894">
                  <c:v>44358.8125</c:v>
                </c:pt>
                <c:pt idx="6895">
                  <c:v>44358.822916666664</c:v>
                </c:pt>
                <c:pt idx="6896">
                  <c:v>44358.833333333336</c:v>
                </c:pt>
                <c:pt idx="6897">
                  <c:v>44358.84375</c:v>
                </c:pt>
                <c:pt idx="6898">
                  <c:v>44358.854166666664</c:v>
                </c:pt>
                <c:pt idx="6899">
                  <c:v>44358.864583333336</c:v>
                </c:pt>
                <c:pt idx="6900">
                  <c:v>44358.875</c:v>
                </c:pt>
                <c:pt idx="6901">
                  <c:v>44358.885416666664</c:v>
                </c:pt>
                <c:pt idx="6902">
                  <c:v>44358.895833333336</c:v>
                </c:pt>
                <c:pt idx="6903">
                  <c:v>44358.90625</c:v>
                </c:pt>
                <c:pt idx="6904">
                  <c:v>44358.916666666664</c:v>
                </c:pt>
                <c:pt idx="6905">
                  <c:v>44358.927083333336</c:v>
                </c:pt>
                <c:pt idx="6906">
                  <c:v>44358.9375</c:v>
                </c:pt>
                <c:pt idx="6907">
                  <c:v>44358.947916666664</c:v>
                </c:pt>
                <c:pt idx="6908">
                  <c:v>44358.958333333336</c:v>
                </c:pt>
                <c:pt idx="6909">
                  <c:v>44358.96875</c:v>
                </c:pt>
                <c:pt idx="6910">
                  <c:v>44358.979166666664</c:v>
                </c:pt>
                <c:pt idx="6911">
                  <c:v>44358.989583333336</c:v>
                </c:pt>
                <c:pt idx="6912">
                  <c:v>44359</c:v>
                </c:pt>
                <c:pt idx="6913">
                  <c:v>44359.010416666664</c:v>
                </c:pt>
                <c:pt idx="6914">
                  <c:v>44359.020833333336</c:v>
                </c:pt>
                <c:pt idx="6915">
                  <c:v>44359.03125</c:v>
                </c:pt>
                <c:pt idx="6916">
                  <c:v>44359.041666666664</c:v>
                </c:pt>
                <c:pt idx="6917">
                  <c:v>44359.052083333336</c:v>
                </c:pt>
                <c:pt idx="6918">
                  <c:v>44359.0625</c:v>
                </c:pt>
                <c:pt idx="6919">
                  <c:v>44359.072916666664</c:v>
                </c:pt>
                <c:pt idx="6920">
                  <c:v>44359.083333333336</c:v>
                </c:pt>
                <c:pt idx="6921">
                  <c:v>44359.09375</c:v>
                </c:pt>
                <c:pt idx="6922">
                  <c:v>44359.104166666664</c:v>
                </c:pt>
                <c:pt idx="6923">
                  <c:v>44359.114583333336</c:v>
                </c:pt>
                <c:pt idx="6924">
                  <c:v>44359.125</c:v>
                </c:pt>
                <c:pt idx="6925">
                  <c:v>44359.135416666664</c:v>
                </c:pt>
                <c:pt idx="6926">
                  <c:v>44359.145833333336</c:v>
                </c:pt>
                <c:pt idx="6927">
                  <c:v>44359.15625</c:v>
                </c:pt>
                <c:pt idx="6928">
                  <c:v>44359.166666666664</c:v>
                </c:pt>
                <c:pt idx="6929">
                  <c:v>44359.177083333336</c:v>
                </c:pt>
                <c:pt idx="6930">
                  <c:v>44359.1875</c:v>
                </c:pt>
                <c:pt idx="6931">
                  <c:v>44359.197916666664</c:v>
                </c:pt>
                <c:pt idx="6932">
                  <c:v>44359.208333333336</c:v>
                </c:pt>
                <c:pt idx="6933">
                  <c:v>44359.21875</c:v>
                </c:pt>
                <c:pt idx="6934">
                  <c:v>44359.229166666664</c:v>
                </c:pt>
                <c:pt idx="6935">
                  <c:v>44359.239583333336</c:v>
                </c:pt>
                <c:pt idx="6936">
                  <c:v>44359.25</c:v>
                </c:pt>
                <c:pt idx="6937">
                  <c:v>44359.260416666664</c:v>
                </c:pt>
                <c:pt idx="6938">
                  <c:v>44359.270833333336</c:v>
                </c:pt>
                <c:pt idx="6939">
                  <c:v>44359.28125</c:v>
                </c:pt>
                <c:pt idx="6940">
                  <c:v>44359.291666666664</c:v>
                </c:pt>
                <c:pt idx="6941">
                  <c:v>44359.302083333336</c:v>
                </c:pt>
                <c:pt idx="6942">
                  <c:v>44359.3125</c:v>
                </c:pt>
                <c:pt idx="6943">
                  <c:v>44359.322916666664</c:v>
                </c:pt>
                <c:pt idx="6944">
                  <c:v>44359.333333333336</c:v>
                </c:pt>
                <c:pt idx="6945">
                  <c:v>44359.34375</c:v>
                </c:pt>
                <c:pt idx="6946">
                  <c:v>44359.354166666664</c:v>
                </c:pt>
                <c:pt idx="6947">
                  <c:v>44359.364583333336</c:v>
                </c:pt>
                <c:pt idx="6948">
                  <c:v>44359.375</c:v>
                </c:pt>
                <c:pt idx="6949">
                  <c:v>44359.385416666664</c:v>
                </c:pt>
                <c:pt idx="6950">
                  <c:v>44359.395833333336</c:v>
                </c:pt>
                <c:pt idx="6951">
                  <c:v>44359.40625</c:v>
                </c:pt>
                <c:pt idx="6952">
                  <c:v>44359.416666666664</c:v>
                </c:pt>
                <c:pt idx="6953">
                  <c:v>44359.427083333336</c:v>
                </c:pt>
                <c:pt idx="6954">
                  <c:v>44359.4375</c:v>
                </c:pt>
                <c:pt idx="6955">
                  <c:v>44359.447916666664</c:v>
                </c:pt>
                <c:pt idx="6956">
                  <c:v>44359.458333333336</c:v>
                </c:pt>
                <c:pt idx="6957">
                  <c:v>44359.46875</c:v>
                </c:pt>
                <c:pt idx="6958">
                  <c:v>44359.479166666664</c:v>
                </c:pt>
                <c:pt idx="6959">
                  <c:v>44359.489583333336</c:v>
                </c:pt>
                <c:pt idx="6960">
                  <c:v>44359.5</c:v>
                </c:pt>
                <c:pt idx="6961">
                  <c:v>44359.510416666664</c:v>
                </c:pt>
                <c:pt idx="6962">
                  <c:v>44359.520833333336</c:v>
                </c:pt>
                <c:pt idx="6963">
                  <c:v>44359.53125</c:v>
                </c:pt>
                <c:pt idx="6964">
                  <c:v>44359.541666666664</c:v>
                </c:pt>
                <c:pt idx="6965">
                  <c:v>44359.552083333336</c:v>
                </c:pt>
                <c:pt idx="6966">
                  <c:v>44359.5625</c:v>
                </c:pt>
                <c:pt idx="6967">
                  <c:v>44359.572916666664</c:v>
                </c:pt>
                <c:pt idx="6968">
                  <c:v>44359.583333333336</c:v>
                </c:pt>
                <c:pt idx="6969">
                  <c:v>44359.59375</c:v>
                </c:pt>
                <c:pt idx="6970">
                  <c:v>44359.604166666664</c:v>
                </c:pt>
                <c:pt idx="6971">
                  <c:v>44359.614583333336</c:v>
                </c:pt>
                <c:pt idx="6972">
                  <c:v>44359.625</c:v>
                </c:pt>
                <c:pt idx="6973">
                  <c:v>44359.635416666664</c:v>
                </c:pt>
                <c:pt idx="6974">
                  <c:v>44359.645833333336</c:v>
                </c:pt>
                <c:pt idx="6975">
                  <c:v>44359.65625</c:v>
                </c:pt>
                <c:pt idx="6976">
                  <c:v>44359.666666666664</c:v>
                </c:pt>
                <c:pt idx="6977">
                  <c:v>44359.677083333336</c:v>
                </c:pt>
                <c:pt idx="6978">
                  <c:v>44359.6875</c:v>
                </c:pt>
                <c:pt idx="6979">
                  <c:v>44359.697916666664</c:v>
                </c:pt>
                <c:pt idx="6980">
                  <c:v>44359.708333333336</c:v>
                </c:pt>
                <c:pt idx="6981">
                  <c:v>44359.71875</c:v>
                </c:pt>
                <c:pt idx="6982">
                  <c:v>44359.729166666664</c:v>
                </c:pt>
                <c:pt idx="6983">
                  <c:v>44359.739583333336</c:v>
                </c:pt>
                <c:pt idx="6984">
                  <c:v>44359.75</c:v>
                </c:pt>
                <c:pt idx="6985">
                  <c:v>44359.760416666664</c:v>
                </c:pt>
                <c:pt idx="6986">
                  <c:v>44359.770833333336</c:v>
                </c:pt>
                <c:pt idx="6987">
                  <c:v>44359.78125</c:v>
                </c:pt>
                <c:pt idx="6988">
                  <c:v>44359.791666666664</c:v>
                </c:pt>
                <c:pt idx="6989">
                  <c:v>44359.802083333336</c:v>
                </c:pt>
                <c:pt idx="6990">
                  <c:v>44359.8125</c:v>
                </c:pt>
                <c:pt idx="6991">
                  <c:v>44359.822916666664</c:v>
                </c:pt>
                <c:pt idx="6992">
                  <c:v>44359.833333333336</c:v>
                </c:pt>
                <c:pt idx="6993">
                  <c:v>44359.84375</c:v>
                </c:pt>
                <c:pt idx="6994">
                  <c:v>44359.854166666664</c:v>
                </c:pt>
                <c:pt idx="6995">
                  <c:v>44359.864583333336</c:v>
                </c:pt>
                <c:pt idx="6996">
                  <c:v>44359.875</c:v>
                </c:pt>
                <c:pt idx="6997">
                  <c:v>44359.885416666664</c:v>
                </c:pt>
                <c:pt idx="6998">
                  <c:v>44359.895833333336</c:v>
                </c:pt>
                <c:pt idx="6999">
                  <c:v>44359.90625</c:v>
                </c:pt>
                <c:pt idx="7000">
                  <c:v>44359.916666666664</c:v>
                </c:pt>
                <c:pt idx="7001">
                  <c:v>44359.927083333336</c:v>
                </c:pt>
                <c:pt idx="7002">
                  <c:v>44359.9375</c:v>
                </c:pt>
                <c:pt idx="7003">
                  <c:v>44359.947916666664</c:v>
                </c:pt>
                <c:pt idx="7004">
                  <c:v>44359.958333333336</c:v>
                </c:pt>
                <c:pt idx="7005">
                  <c:v>44359.96875</c:v>
                </c:pt>
                <c:pt idx="7006">
                  <c:v>44359.979166666664</c:v>
                </c:pt>
                <c:pt idx="7007">
                  <c:v>44359.989583333336</c:v>
                </c:pt>
                <c:pt idx="7008">
                  <c:v>44360</c:v>
                </c:pt>
                <c:pt idx="7009">
                  <c:v>44360.010416666664</c:v>
                </c:pt>
                <c:pt idx="7010">
                  <c:v>44360.020833333336</c:v>
                </c:pt>
                <c:pt idx="7011">
                  <c:v>44360.03125</c:v>
                </c:pt>
                <c:pt idx="7012">
                  <c:v>44360.041666666664</c:v>
                </c:pt>
                <c:pt idx="7013">
                  <c:v>44360.052083333336</c:v>
                </c:pt>
                <c:pt idx="7014">
                  <c:v>44360.0625</c:v>
                </c:pt>
                <c:pt idx="7015">
                  <c:v>44360.072916666664</c:v>
                </c:pt>
                <c:pt idx="7016">
                  <c:v>44360.083333333336</c:v>
                </c:pt>
                <c:pt idx="7017">
                  <c:v>44360.09375</c:v>
                </c:pt>
                <c:pt idx="7018">
                  <c:v>44360.104166666664</c:v>
                </c:pt>
                <c:pt idx="7019">
                  <c:v>44360.114583333336</c:v>
                </c:pt>
                <c:pt idx="7020">
                  <c:v>44360.125</c:v>
                </c:pt>
                <c:pt idx="7021">
                  <c:v>44360.135416666664</c:v>
                </c:pt>
                <c:pt idx="7022">
                  <c:v>44360.145833333336</c:v>
                </c:pt>
                <c:pt idx="7023">
                  <c:v>44360.15625</c:v>
                </c:pt>
                <c:pt idx="7024">
                  <c:v>44360.166666666664</c:v>
                </c:pt>
                <c:pt idx="7025">
                  <c:v>44360.177083333336</c:v>
                </c:pt>
                <c:pt idx="7026">
                  <c:v>44360.1875</c:v>
                </c:pt>
                <c:pt idx="7027">
                  <c:v>44360.197916666664</c:v>
                </c:pt>
                <c:pt idx="7028">
                  <c:v>44360.208333333336</c:v>
                </c:pt>
                <c:pt idx="7029">
                  <c:v>44360.21875</c:v>
                </c:pt>
                <c:pt idx="7030">
                  <c:v>44360.229166666664</c:v>
                </c:pt>
                <c:pt idx="7031">
                  <c:v>44360.239583333336</c:v>
                </c:pt>
                <c:pt idx="7032">
                  <c:v>44360.25</c:v>
                </c:pt>
                <c:pt idx="7033">
                  <c:v>44360.260416666664</c:v>
                </c:pt>
                <c:pt idx="7034">
                  <c:v>44360.270833333336</c:v>
                </c:pt>
                <c:pt idx="7035">
                  <c:v>44360.28125</c:v>
                </c:pt>
                <c:pt idx="7036">
                  <c:v>44360.291666666664</c:v>
                </c:pt>
                <c:pt idx="7037">
                  <c:v>44360.302083333336</c:v>
                </c:pt>
                <c:pt idx="7038">
                  <c:v>44360.3125</c:v>
                </c:pt>
                <c:pt idx="7039">
                  <c:v>44360.322916666664</c:v>
                </c:pt>
                <c:pt idx="7040">
                  <c:v>44360.333333333336</c:v>
                </c:pt>
                <c:pt idx="7041">
                  <c:v>44360.34375</c:v>
                </c:pt>
                <c:pt idx="7042">
                  <c:v>44360.354166666664</c:v>
                </c:pt>
                <c:pt idx="7043">
                  <c:v>44360.364583333336</c:v>
                </c:pt>
                <c:pt idx="7044">
                  <c:v>44360.375</c:v>
                </c:pt>
                <c:pt idx="7045">
                  <c:v>44360.385416666664</c:v>
                </c:pt>
                <c:pt idx="7046">
                  <c:v>44360.395833333336</c:v>
                </c:pt>
                <c:pt idx="7047">
                  <c:v>44360.40625</c:v>
                </c:pt>
                <c:pt idx="7048">
                  <c:v>44360.416666666664</c:v>
                </c:pt>
                <c:pt idx="7049">
                  <c:v>44360.427083333336</c:v>
                </c:pt>
                <c:pt idx="7050">
                  <c:v>44360.4375</c:v>
                </c:pt>
                <c:pt idx="7051">
                  <c:v>44360.447916666664</c:v>
                </c:pt>
                <c:pt idx="7052">
                  <c:v>44360.458333333336</c:v>
                </c:pt>
                <c:pt idx="7053">
                  <c:v>44360.46875</c:v>
                </c:pt>
                <c:pt idx="7054">
                  <c:v>44360.479166666664</c:v>
                </c:pt>
                <c:pt idx="7055">
                  <c:v>44360.489583333336</c:v>
                </c:pt>
                <c:pt idx="7056">
                  <c:v>44360.5</c:v>
                </c:pt>
                <c:pt idx="7057">
                  <c:v>44360.510416666664</c:v>
                </c:pt>
                <c:pt idx="7058">
                  <c:v>44360.520833333336</c:v>
                </c:pt>
                <c:pt idx="7059">
                  <c:v>44360.53125</c:v>
                </c:pt>
                <c:pt idx="7060">
                  <c:v>44360.541666666664</c:v>
                </c:pt>
                <c:pt idx="7061">
                  <c:v>44360.552083333336</c:v>
                </c:pt>
                <c:pt idx="7062">
                  <c:v>44360.5625</c:v>
                </c:pt>
                <c:pt idx="7063">
                  <c:v>44360.572916666664</c:v>
                </c:pt>
                <c:pt idx="7064">
                  <c:v>44360.583333333336</c:v>
                </c:pt>
                <c:pt idx="7065">
                  <c:v>44360.59375</c:v>
                </c:pt>
                <c:pt idx="7066">
                  <c:v>44360.604166666664</c:v>
                </c:pt>
                <c:pt idx="7067">
                  <c:v>44360.614583333336</c:v>
                </c:pt>
                <c:pt idx="7068">
                  <c:v>44360.625</c:v>
                </c:pt>
                <c:pt idx="7069">
                  <c:v>44360.635416666664</c:v>
                </c:pt>
                <c:pt idx="7070">
                  <c:v>44360.645833333336</c:v>
                </c:pt>
                <c:pt idx="7071">
                  <c:v>44360.65625</c:v>
                </c:pt>
                <c:pt idx="7072">
                  <c:v>44360.666666666664</c:v>
                </c:pt>
                <c:pt idx="7073">
                  <c:v>44360.677083333336</c:v>
                </c:pt>
                <c:pt idx="7074">
                  <c:v>44360.6875</c:v>
                </c:pt>
                <c:pt idx="7075">
                  <c:v>44360.697916666664</c:v>
                </c:pt>
                <c:pt idx="7076">
                  <c:v>44360.708333333336</c:v>
                </c:pt>
                <c:pt idx="7077">
                  <c:v>44360.71875</c:v>
                </c:pt>
                <c:pt idx="7078">
                  <c:v>44360.729166666664</c:v>
                </c:pt>
                <c:pt idx="7079">
                  <c:v>44360.739583333336</c:v>
                </c:pt>
                <c:pt idx="7080">
                  <c:v>44360.75</c:v>
                </c:pt>
                <c:pt idx="7081">
                  <c:v>44360.760416666664</c:v>
                </c:pt>
                <c:pt idx="7082">
                  <c:v>44360.770833333336</c:v>
                </c:pt>
                <c:pt idx="7083">
                  <c:v>44360.78125</c:v>
                </c:pt>
                <c:pt idx="7084">
                  <c:v>44360.791666666664</c:v>
                </c:pt>
                <c:pt idx="7085">
                  <c:v>44360.802083333336</c:v>
                </c:pt>
                <c:pt idx="7086">
                  <c:v>44360.8125</c:v>
                </c:pt>
                <c:pt idx="7087">
                  <c:v>44360.822916666664</c:v>
                </c:pt>
                <c:pt idx="7088">
                  <c:v>44360.833333333336</c:v>
                </c:pt>
                <c:pt idx="7089">
                  <c:v>44360.84375</c:v>
                </c:pt>
                <c:pt idx="7090">
                  <c:v>44360.854166666664</c:v>
                </c:pt>
                <c:pt idx="7091">
                  <c:v>44360.864583333336</c:v>
                </c:pt>
                <c:pt idx="7092">
                  <c:v>44360.875</c:v>
                </c:pt>
                <c:pt idx="7093">
                  <c:v>44360.885416666664</c:v>
                </c:pt>
                <c:pt idx="7094">
                  <c:v>44360.895833333336</c:v>
                </c:pt>
                <c:pt idx="7095">
                  <c:v>44360.90625</c:v>
                </c:pt>
                <c:pt idx="7096">
                  <c:v>44360.916666666664</c:v>
                </c:pt>
                <c:pt idx="7097">
                  <c:v>44360.927083333336</c:v>
                </c:pt>
                <c:pt idx="7098">
                  <c:v>44360.9375</c:v>
                </c:pt>
                <c:pt idx="7099">
                  <c:v>44360.947916666664</c:v>
                </c:pt>
                <c:pt idx="7100">
                  <c:v>44360.958333333336</c:v>
                </c:pt>
                <c:pt idx="7101">
                  <c:v>44360.96875</c:v>
                </c:pt>
                <c:pt idx="7102">
                  <c:v>44360.979166666664</c:v>
                </c:pt>
                <c:pt idx="7103">
                  <c:v>44360.989583333336</c:v>
                </c:pt>
                <c:pt idx="7104">
                  <c:v>44361</c:v>
                </c:pt>
                <c:pt idx="7105">
                  <c:v>44361.010416666664</c:v>
                </c:pt>
                <c:pt idx="7106">
                  <c:v>44361.020833333336</c:v>
                </c:pt>
                <c:pt idx="7107">
                  <c:v>44361.03125</c:v>
                </c:pt>
                <c:pt idx="7108">
                  <c:v>44361.041666666664</c:v>
                </c:pt>
                <c:pt idx="7109">
                  <c:v>44361.052083333336</c:v>
                </c:pt>
                <c:pt idx="7110">
                  <c:v>44361.0625</c:v>
                </c:pt>
                <c:pt idx="7111">
                  <c:v>44361.072916666664</c:v>
                </c:pt>
                <c:pt idx="7112">
                  <c:v>44361.083333333336</c:v>
                </c:pt>
                <c:pt idx="7113">
                  <c:v>44361.09375</c:v>
                </c:pt>
                <c:pt idx="7114">
                  <c:v>44361.104166666664</c:v>
                </c:pt>
                <c:pt idx="7115">
                  <c:v>44361.114583333336</c:v>
                </c:pt>
                <c:pt idx="7116">
                  <c:v>44361.125</c:v>
                </c:pt>
                <c:pt idx="7117">
                  <c:v>44361.135416666664</c:v>
                </c:pt>
                <c:pt idx="7118">
                  <c:v>44361.145833333336</c:v>
                </c:pt>
                <c:pt idx="7119">
                  <c:v>44361.15625</c:v>
                </c:pt>
                <c:pt idx="7120">
                  <c:v>44361.166666666664</c:v>
                </c:pt>
                <c:pt idx="7121">
                  <c:v>44361.177083333336</c:v>
                </c:pt>
                <c:pt idx="7122">
                  <c:v>44361.1875</c:v>
                </c:pt>
                <c:pt idx="7123">
                  <c:v>44361.197916666664</c:v>
                </c:pt>
                <c:pt idx="7124">
                  <c:v>44361.208333333336</c:v>
                </c:pt>
                <c:pt idx="7125">
                  <c:v>44361.21875</c:v>
                </c:pt>
                <c:pt idx="7126">
                  <c:v>44361.229166666664</c:v>
                </c:pt>
                <c:pt idx="7127">
                  <c:v>44361.239583333336</c:v>
                </c:pt>
                <c:pt idx="7128">
                  <c:v>44361.25</c:v>
                </c:pt>
                <c:pt idx="7129">
                  <c:v>44361.260416666664</c:v>
                </c:pt>
                <c:pt idx="7130">
                  <c:v>44361.270833333336</c:v>
                </c:pt>
                <c:pt idx="7131">
                  <c:v>44361.28125</c:v>
                </c:pt>
                <c:pt idx="7132">
                  <c:v>44361.291666666664</c:v>
                </c:pt>
                <c:pt idx="7133">
                  <c:v>44361.302083333336</c:v>
                </c:pt>
                <c:pt idx="7134">
                  <c:v>44361.3125</c:v>
                </c:pt>
                <c:pt idx="7135">
                  <c:v>44361.322916666664</c:v>
                </c:pt>
                <c:pt idx="7136">
                  <c:v>44361.333333333336</c:v>
                </c:pt>
                <c:pt idx="7137">
                  <c:v>44361.34375</c:v>
                </c:pt>
                <c:pt idx="7138">
                  <c:v>44361.354166666664</c:v>
                </c:pt>
                <c:pt idx="7139">
                  <c:v>44361.364583333336</c:v>
                </c:pt>
                <c:pt idx="7140">
                  <c:v>44361.375</c:v>
                </c:pt>
                <c:pt idx="7141">
                  <c:v>44361.385416666664</c:v>
                </c:pt>
                <c:pt idx="7142">
                  <c:v>44361.395833333336</c:v>
                </c:pt>
                <c:pt idx="7143">
                  <c:v>44361.40625</c:v>
                </c:pt>
                <c:pt idx="7144">
                  <c:v>44361.416666666664</c:v>
                </c:pt>
                <c:pt idx="7145">
                  <c:v>44361.427083333336</c:v>
                </c:pt>
                <c:pt idx="7146">
                  <c:v>44361.4375</c:v>
                </c:pt>
                <c:pt idx="7147">
                  <c:v>44361.447916666664</c:v>
                </c:pt>
                <c:pt idx="7148">
                  <c:v>44361.458333333336</c:v>
                </c:pt>
                <c:pt idx="7149">
                  <c:v>44361.46875</c:v>
                </c:pt>
                <c:pt idx="7150">
                  <c:v>44361.479166666664</c:v>
                </c:pt>
                <c:pt idx="7151">
                  <c:v>44361.489583333336</c:v>
                </c:pt>
                <c:pt idx="7152">
                  <c:v>44361.5</c:v>
                </c:pt>
                <c:pt idx="7153">
                  <c:v>44361.510416666664</c:v>
                </c:pt>
                <c:pt idx="7154">
                  <c:v>44361.520833333336</c:v>
                </c:pt>
                <c:pt idx="7155">
                  <c:v>44361.53125</c:v>
                </c:pt>
                <c:pt idx="7156">
                  <c:v>44361.541666666664</c:v>
                </c:pt>
                <c:pt idx="7157">
                  <c:v>44361.552083333336</c:v>
                </c:pt>
                <c:pt idx="7158">
                  <c:v>44361.5625</c:v>
                </c:pt>
                <c:pt idx="7159">
                  <c:v>44361.572916666664</c:v>
                </c:pt>
                <c:pt idx="7160">
                  <c:v>44361.583333333336</c:v>
                </c:pt>
                <c:pt idx="7161">
                  <c:v>44361.59375</c:v>
                </c:pt>
                <c:pt idx="7162">
                  <c:v>44361.604166666664</c:v>
                </c:pt>
                <c:pt idx="7163">
                  <c:v>44361.614583333336</c:v>
                </c:pt>
                <c:pt idx="7164">
                  <c:v>44361.625</c:v>
                </c:pt>
                <c:pt idx="7165">
                  <c:v>44361.635416666664</c:v>
                </c:pt>
                <c:pt idx="7166">
                  <c:v>44361.645833333336</c:v>
                </c:pt>
                <c:pt idx="7167">
                  <c:v>44361.65625</c:v>
                </c:pt>
                <c:pt idx="7168">
                  <c:v>44361.666666666664</c:v>
                </c:pt>
                <c:pt idx="7169">
                  <c:v>44361.677083333336</c:v>
                </c:pt>
                <c:pt idx="7170">
                  <c:v>44361.6875</c:v>
                </c:pt>
                <c:pt idx="7171">
                  <c:v>44361.697916666664</c:v>
                </c:pt>
                <c:pt idx="7172">
                  <c:v>44361.708333333336</c:v>
                </c:pt>
                <c:pt idx="7173">
                  <c:v>44361.71875</c:v>
                </c:pt>
                <c:pt idx="7174">
                  <c:v>44361.729166666664</c:v>
                </c:pt>
                <c:pt idx="7175">
                  <c:v>44361.739583333336</c:v>
                </c:pt>
                <c:pt idx="7176">
                  <c:v>44361.75</c:v>
                </c:pt>
                <c:pt idx="7177">
                  <c:v>44361.760416666664</c:v>
                </c:pt>
                <c:pt idx="7178">
                  <c:v>44361.770833333336</c:v>
                </c:pt>
                <c:pt idx="7179">
                  <c:v>44361.78125</c:v>
                </c:pt>
                <c:pt idx="7180">
                  <c:v>44361.791666666664</c:v>
                </c:pt>
                <c:pt idx="7181">
                  <c:v>44361.802083333336</c:v>
                </c:pt>
                <c:pt idx="7182">
                  <c:v>44361.8125</c:v>
                </c:pt>
                <c:pt idx="7183">
                  <c:v>44361.822916666664</c:v>
                </c:pt>
                <c:pt idx="7184">
                  <c:v>44361.833333333336</c:v>
                </c:pt>
                <c:pt idx="7185">
                  <c:v>44361.84375</c:v>
                </c:pt>
                <c:pt idx="7186">
                  <c:v>44361.854166666664</c:v>
                </c:pt>
                <c:pt idx="7187">
                  <c:v>44361.864583333336</c:v>
                </c:pt>
                <c:pt idx="7188">
                  <c:v>44361.875</c:v>
                </c:pt>
                <c:pt idx="7189">
                  <c:v>44361.885416666664</c:v>
                </c:pt>
                <c:pt idx="7190">
                  <c:v>44361.895833333336</c:v>
                </c:pt>
                <c:pt idx="7191">
                  <c:v>44361.90625</c:v>
                </c:pt>
                <c:pt idx="7192">
                  <c:v>44361.916666666664</c:v>
                </c:pt>
                <c:pt idx="7193">
                  <c:v>44361.927083333336</c:v>
                </c:pt>
                <c:pt idx="7194">
                  <c:v>44361.9375</c:v>
                </c:pt>
                <c:pt idx="7195">
                  <c:v>44361.947916666664</c:v>
                </c:pt>
                <c:pt idx="7196">
                  <c:v>44361.958333333336</c:v>
                </c:pt>
                <c:pt idx="7197">
                  <c:v>44361.96875</c:v>
                </c:pt>
                <c:pt idx="7198">
                  <c:v>44361.979166666664</c:v>
                </c:pt>
                <c:pt idx="7199">
                  <c:v>44361.989583333336</c:v>
                </c:pt>
                <c:pt idx="7200">
                  <c:v>44362</c:v>
                </c:pt>
                <c:pt idx="7201">
                  <c:v>44362.010416666664</c:v>
                </c:pt>
                <c:pt idx="7202">
                  <c:v>44362.020833333336</c:v>
                </c:pt>
                <c:pt idx="7203">
                  <c:v>44362.03125</c:v>
                </c:pt>
                <c:pt idx="7204">
                  <c:v>44362.041666666664</c:v>
                </c:pt>
                <c:pt idx="7205">
                  <c:v>44362.052083333336</c:v>
                </c:pt>
                <c:pt idx="7206">
                  <c:v>44362.0625</c:v>
                </c:pt>
                <c:pt idx="7207">
                  <c:v>44362.072916666664</c:v>
                </c:pt>
                <c:pt idx="7208">
                  <c:v>44362.083333333336</c:v>
                </c:pt>
                <c:pt idx="7209">
                  <c:v>44362.09375</c:v>
                </c:pt>
                <c:pt idx="7210">
                  <c:v>44362.104166666664</c:v>
                </c:pt>
                <c:pt idx="7211">
                  <c:v>44362.114583333336</c:v>
                </c:pt>
                <c:pt idx="7212">
                  <c:v>44362.125</c:v>
                </c:pt>
                <c:pt idx="7213">
                  <c:v>44362.135416666664</c:v>
                </c:pt>
                <c:pt idx="7214">
                  <c:v>44362.145833333336</c:v>
                </c:pt>
                <c:pt idx="7215">
                  <c:v>44362.15625</c:v>
                </c:pt>
                <c:pt idx="7216">
                  <c:v>44362.166666666664</c:v>
                </c:pt>
                <c:pt idx="7217">
                  <c:v>44362.177083333336</c:v>
                </c:pt>
                <c:pt idx="7218">
                  <c:v>44362.1875</c:v>
                </c:pt>
                <c:pt idx="7219">
                  <c:v>44362.197916666664</c:v>
                </c:pt>
                <c:pt idx="7220">
                  <c:v>44362.208333333336</c:v>
                </c:pt>
                <c:pt idx="7221">
                  <c:v>44362.21875</c:v>
                </c:pt>
                <c:pt idx="7222">
                  <c:v>44362.229166666664</c:v>
                </c:pt>
                <c:pt idx="7223">
                  <c:v>44362.239583333336</c:v>
                </c:pt>
                <c:pt idx="7224">
                  <c:v>44362.25</c:v>
                </c:pt>
                <c:pt idx="7225">
                  <c:v>44362.260416666664</c:v>
                </c:pt>
                <c:pt idx="7226">
                  <c:v>44362.270833333336</c:v>
                </c:pt>
                <c:pt idx="7227">
                  <c:v>44362.28125</c:v>
                </c:pt>
                <c:pt idx="7228">
                  <c:v>44362.291666666664</c:v>
                </c:pt>
                <c:pt idx="7229">
                  <c:v>44362.302083333336</c:v>
                </c:pt>
                <c:pt idx="7230">
                  <c:v>44362.3125</c:v>
                </c:pt>
                <c:pt idx="7231">
                  <c:v>44362.322916666664</c:v>
                </c:pt>
                <c:pt idx="7232">
                  <c:v>44362.333333333336</c:v>
                </c:pt>
                <c:pt idx="7233">
                  <c:v>44362.34375</c:v>
                </c:pt>
                <c:pt idx="7234">
                  <c:v>44362.354166666664</c:v>
                </c:pt>
                <c:pt idx="7235">
                  <c:v>44362.364583333336</c:v>
                </c:pt>
                <c:pt idx="7236">
                  <c:v>44362.375</c:v>
                </c:pt>
                <c:pt idx="7237">
                  <c:v>44362.385416666664</c:v>
                </c:pt>
                <c:pt idx="7238">
                  <c:v>44362.395833333336</c:v>
                </c:pt>
                <c:pt idx="7239">
                  <c:v>44362.40625</c:v>
                </c:pt>
                <c:pt idx="7240">
                  <c:v>44362.416666666664</c:v>
                </c:pt>
                <c:pt idx="7241">
                  <c:v>44362.427083333336</c:v>
                </c:pt>
                <c:pt idx="7242">
                  <c:v>44362.4375</c:v>
                </c:pt>
                <c:pt idx="7243">
                  <c:v>44362.447916666664</c:v>
                </c:pt>
                <c:pt idx="7244">
                  <c:v>44362.458333333336</c:v>
                </c:pt>
                <c:pt idx="7245">
                  <c:v>44362.46875</c:v>
                </c:pt>
                <c:pt idx="7246">
                  <c:v>44362.479166666664</c:v>
                </c:pt>
                <c:pt idx="7247">
                  <c:v>44362.489583333336</c:v>
                </c:pt>
                <c:pt idx="7248">
                  <c:v>44362.5</c:v>
                </c:pt>
                <c:pt idx="7249">
                  <c:v>44362.510416666664</c:v>
                </c:pt>
                <c:pt idx="7250">
                  <c:v>44362.520833333336</c:v>
                </c:pt>
                <c:pt idx="7251">
                  <c:v>44362.53125</c:v>
                </c:pt>
                <c:pt idx="7252">
                  <c:v>44362.541666666664</c:v>
                </c:pt>
                <c:pt idx="7253">
                  <c:v>44362.552083333336</c:v>
                </c:pt>
                <c:pt idx="7254">
                  <c:v>44362.5625</c:v>
                </c:pt>
                <c:pt idx="7255">
                  <c:v>44362.572916666664</c:v>
                </c:pt>
                <c:pt idx="7256">
                  <c:v>44362.583333333336</c:v>
                </c:pt>
                <c:pt idx="7257">
                  <c:v>44362.59375</c:v>
                </c:pt>
                <c:pt idx="7258">
                  <c:v>44362.604166666664</c:v>
                </c:pt>
                <c:pt idx="7259">
                  <c:v>44362.614583333336</c:v>
                </c:pt>
                <c:pt idx="7260">
                  <c:v>44362.625</c:v>
                </c:pt>
                <c:pt idx="7261">
                  <c:v>44362.635416666664</c:v>
                </c:pt>
                <c:pt idx="7262">
                  <c:v>44362.645833333336</c:v>
                </c:pt>
                <c:pt idx="7263">
                  <c:v>44362.65625</c:v>
                </c:pt>
                <c:pt idx="7264">
                  <c:v>44362.666666666664</c:v>
                </c:pt>
                <c:pt idx="7265">
                  <c:v>44362.677083333336</c:v>
                </c:pt>
                <c:pt idx="7266">
                  <c:v>44362.6875</c:v>
                </c:pt>
                <c:pt idx="7267">
                  <c:v>44362.697916666664</c:v>
                </c:pt>
                <c:pt idx="7268">
                  <c:v>44362.708333333336</c:v>
                </c:pt>
                <c:pt idx="7269">
                  <c:v>44362.71875</c:v>
                </c:pt>
                <c:pt idx="7270">
                  <c:v>44362.729166666664</c:v>
                </c:pt>
                <c:pt idx="7271">
                  <c:v>44362.739583333336</c:v>
                </c:pt>
                <c:pt idx="7272">
                  <c:v>44362.75</c:v>
                </c:pt>
                <c:pt idx="7273">
                  <c:v>44362.760416666664</c:v>
                </c:pt>
                <c:pt idx="7274">
                  <c:v>44362.770833333336</c:v>
                </c:pt>
                <c:pt idx="7275">
                  <c:v>44362.78125</c:v>
                </c:pt>
                <c:pt idx="7276">
                  <c:v>44362.791666666664</c:v>
                </c:pt>
                <c:pt idx="7277">
                  <c:v>44362.802083333336</c:v>
                </c:pt>
                <c:pt idx="7278">
                  <c:v>44362.8125</c:v>
                </c:pt>
                <c:pt idx="7279">
                  <c:v>44362.822916666664</c:v>
                </c:pt>
                <c:pt idx="7280">
                  <c:v>44362.833333333336</c:v>
                </c:pt>
                <c:pt idx="7281">
                  <c:v>44362.84375</c:v>
                </c:pt>
                <c:pt idx="7282">
                  <c:v>44362.854166666664</c:v>
                </c:pt>
                <c:pt idx="7283">
                  <c:v>44362.864583333336</c:v>
                </c:pt>
                <c:pt idx="7284">
                  <c:v>44362.875</c:v>
                </c:pt>
                <c:pt idx="7285">
                  <c:v>44362.885416666664</c:v>
                </c:pt>
                <c:pt idx="7286">
                  <c:v>44362.895833333336</c:v>
                </c:pt>
                <c:pt idx="7287">
                  <c:v>44362.90625</c:v>
                </c:pt>
                <c:pt idx="7288">
                  <c:v>44362.916666666664</c:v>
                </c:pt>
                <c:pt idx="7289">
                  <c:v>44362.927083333336</c:v>
                </c:pt>
                <c:pt idx="7290">
                  <c:v>44362.9375</c:v>
                </c:pt>
                <c:pt idx="7291">
                  <c:v>44362.947916666664</c:v>
                </c:pt>
                <c:pt idx="7292">
                  <c:v>44362.958333333336</c:v>
                </c:pt>
                <c:pt idx="7293">
                  <c:v>44362.96875</c:v>
                </c:pt>
                <c:pt idx="7294">
                  <c:v>44362.979166666664</c:v>
                </c:pt>
                <c:pt idx="7295">
                  <c:v>44362.989583333336</c:v>
                </c:pt>
                <c:pt idx="7296">
                  <c:v>44363</c:v>
                </c:pt>
                <c:pt idx="7297">
                  <c:v>44363.010416666664</c:v>
                </c:pt>
                <c:pt idx="7298">
                  <c:v>44363.020833333336</c:v>
                </c:pt>
                <c:pt idx="7299">
                  <c:v>44363.03125</c:v>
                </c:pt>
                <c:pt idx="7300">
                  <c:v>44363.041666666664</c:v>
                </c:pt>
                <c:pt idx="7301">
                  <c:v>44363.052083333336</c:v>
                </c:pt>
                <c:pt idx="7302">
                  <c:v>44363.0625</c:v>
                </c:pt>
                <c:pt idx="7303">
                  <c:v>44363.072916666664</c:v>
                </c:pt>
                <c:pt idx="7304">
                  <c:v>44363.083333333336</c:v>
                </c:pt>
                <c:pt idx="7305">
                  <c:v>44363.09375</c:v>
                </c:pt>
                <c:pt idx="7306">
                  <c:v>44363.104166666664</c:v>
                </c:pt>
                <c:pt idx="7307">
                  <c:v>44363.114583333336</c:v>
                </c:pt>
                <c:pt idx="7308">
                  <c:v>44363.125</c:v>
                </c:pt>
                <c:pt idx="7309">
                  <c:v>44363.135416666664</c:v>
                </c:pt>
                <c:pt idx="7310">
                  <c:v>44363.145833333336</c:v>
                </c:pt>
                <c:pt idx="7311">
                  <c:v>44363.15625</c:v>
                </c:pt>
                <c:pt idx="7312">
                  <c:v>44363.166666666664</c:v>
                </c:pt>
                <c:pt idx="7313">
                  <c:v>44363.177083333336</c:v>
                </c:pt>
                <c:pt idx="7314">
                  <c:v>44363.1875</c:v>
                </c:pt>
                <c:pt idx="7315">
                  <c:v>44363.197916666664</c:v>
                </c:pt>
                <c:pt idx="7316">
                  <c:v>44363.208333333336</c:v>
                </c:pt>
                <c:pt idx="7317">
                  <c:v>44363.21875</c:v>
                </c:pt>
                <c:pt idx="7318">
                  <c:v>44363.229166666664</c:v>
                </c:pt>
                <c:pt idx="7319">
                  <c:v>44363.239583333336</c:v>
                </c:pt>
                <c:pt idx="7320">
                  <c:v>44363.25</c:v>
                </c:pt>
                <c:pt idx="7321">
                  <c:v>44363.260416666664</c:v>
                </c:pt>
                <c:pt idx="7322">
                  <c:v>44363.270833333336</c:v>
                </c:pt>
                <c:pt idx="7323">
                  <c:v>44363.28125</c:v>
                </c:pt>
                <c:pt idx="7324">
                  <c:v>44363.291666666664</c:v>
                </c:pt>
                <c:pt idx="7325">
                  <c:v>44363.302083333336</c:v>
                </c:pt>
                <c:pt idx="7326">
                  <c:v>44363.3125</c:v>
                </c:pt>
                <c:pt idx="7327">
                  <c:v>44363.322916666664</c:v>
                </c:pt>
                <c:pt idx="7328">
                  <c:v>44363.333333333336</c:v>
                </c:pt>
                <c:pt idx="7329">
                  <c:v>44363.34375</c:v>
                </c:pt>
                <c:pt idx="7330">
                  <c:v>44363.354166666664</c:v>
                </c:pt>
                <c:pt idx="7331">
                  <c:v>44363.364583333336</c:v>
                </c:pt>
                <c:pt idx="7332">
                  <c:v>44363.375</c:v>
                </c:pt>
                <c:pt idx="7333">
                  <c:v>44363.385416666664</c:v>
                </c:pt>
                <c:pt idx="7334">
                  <c:v>44363.395833333336</c:v>
                </c:pt>
                <c:pt idx="7335">
                  <c:v>44363.40625</c:v>
                </c:pt>
                <c:pt idx="7336">
                  <c:v>44363.416666666664</c:v>
                </c:pt>
                <c:pt idx="7337">
                  <c:v>44363.427083333336</c:v>
                </c:pt>
                <c:pt idx="7338">
                  <c:v>44363.4375</c:v>
                </c:pt>
                <c:pt idx="7339">
                  <c:v>44363.447916666664</c:v>
                </c:pt>
                <c:pt idx="7340">
                  <c:v>44363.458333333336</c:v>
                </c:pt>
                <c:pt idx="7341">
                  <c:v>44363.46875</c:v>
                </c:pt>
                <c:pt idx="7342">
                  <c:v>44363.479166666664</c:v>
                </c:pt>
                <c:pt idx="7343">
                  <c:v>44363.489583333336</c:v>
                </c:pt>
                <c:pt idx="7344">
                  <c:v>44363.5</c:v>
                </c:pt>
                <c:pt idx="7345">
                  <c:v>44363.510416666664</c:v>
                </c:pt>
                <c:pt idx="7346">
                  <c:v>44363.520833333336</c:v>
                </c:pt>
                <c:pt idx="7347">
                  <c:v>44363.53125</c:v>
                </c:pt>
                <c:pt idx="7348">
                  <c:v>44363.541666666664</c:v>
                </c:pt>
                <c:pt idx="7349">
                  <c:v>44363.552083333336</c:v>
                </c:pt>
                <c:pt idx="7350">
                  <c:v>44363.5625</c:v>
                </c:pt>
                <c:pt idx="7351">
                  <c:v>44363.572916666664</c:v>
                </c:pt>
                <c:pt idx="7352">
                  <c:v>44363.583333333336</c:v>
                </c:pt>
                <c:pt idx="7353">
                  <c:v>44363.59375</c:v>
                </c:pt>
                <c:pt idx="7354">
                  <c:v>44363.604166666664</c:v>
                </c:pt>
                <c:pt idx="7355">
                  <c:v>44363.614583333336</c:v>
                </c:pt>
                <c:pt idx="7356">
                  <c:v>44363.625</c:v>
                </c:pt>
                <c:pt idx="7357">
                  <c:v>44363.635416666664</c:v>
                </c:pt>
                <c:pt idx="7358">
                  <c:v>44363.645833333336</c:v>
                </c:pt>
                <c:pt idx="7359">
                  <c:v>44363.65625</c:v>
                </c:pt>
                <c:pt idx="7360">
                  <c:v>44363.666666666664</c:v>
                </c:pt>
                <c:pt idx="7361">
                  <c:v>44363.677083333336</c:v>
                </c:pt>
                <c:pt idx="7362">
                  <c:v>44363.6875</c:v>
                </c:pt>
                <c:pt idx="7363">
                  <c:v>44363.697916666664</c:v>
                </c:pt>
                <c:pt idx="7364">
                  <c:v>44363.708333333336</c:v>
                </c:pt>
                <c:pt idx="7365">
                  <c:v>44363.71875</c:v>
                </c:pt>
                <c:pt idx="7366">
                  <c:v>44363.729166666664</c:v>
                </c:pt>
                <c:pt idx="7367">
                  <c:v>44363.739583333336</c:v>
                </c:pt>
                <c:pt idx="7368">
                  <c:v>44363.75</c:v>
                </c:pt>
                <c:pt idx="7369">
                  <c:v>44363.760416666664</c:v>
                </c:pt>
                <c:pt idx="7370">
                  <c:v>44363.770833333336</c:v>
                </c:pt>
                <c:pt idx="7371">
                  <c:v>44363.78125</c:v>
                </c:pt>
                <c:pt idx="7372">
                  <c:v>44363.791666666664</c:v>
                </c:pt>
                <c:pt idx="7373">
                  <c:v>44363.802083333336</c:v>
                </c:pt>
                <c:pt idx="7374">
                  <c:v>44363.8125</c:v>
                </c:pt>
                <c:pt idx="7375">
                  <c:v>44363.822916666664</c:v>
                </c:pt>
                <c:pt idx="7376">
                  <c:v>44363.833333333336</c:v>
                </c:pt>
                <c:pt idx="7377">
                  <c:v>44363.84375</c:v>
                </c:pt>
                <c:pt idx="7378">
                  <c:v>44363.854166666664</c:v>
                </c:pt>
                <c:pt idx="7379">
                  <c:v>44363.864583333336</c:v>
                </c:pt>
                <c:pt idx="7380">
                  <c:v>44363.875</c:v>
                </c:pt>
                <c:pt idx="7381">
                  <c:v>44363.885416666664</c:v>
                </c:pt>
                <c:pt idx="7382">
                  <c:v>44363.895833333336</c:v>
                </c:pt>
                <c:pt idx="7383">
                  <c:v>44363.90625</c:v>
                </c:pt>
                <c:pt idx="7384">
                  <c:v>44363.916666666664</c:v>
                </c:pt>
                <c:pt idx="7385">
                  <c:v>44363.927083333336</c:v>
                </c:pt>
                <c:pt idx="7386">
                  <c:v>44363.9375</c:v>
                </c:pt>
                <c:pt idx="7387">
                  <c:v>44363.947916666664</c:v>
                </c:pt>
                <c:pt idx="7388">
                  <c:v>44363.958333333336</c:v>
                </c:pt>
                <c:pt idx="7389">
                  <c:v>44363.96875</c:v>
                </c:pt>
                <c:pt idx="7390">
                  <c:v>44363.979166666664</c:v>
                </c:pt>
                <c:pt idx="7391">
                  <c:v>44363.989583333336</c:v>
                </c:pt>
                <c:pt idx="7392">
                  <c:v>44364</c:v>
                </c:pt>
                <c:pt idx="7393">
                  <c:v>44364.010416666664</c:v>
                </c:pt>
                <c:pt idx="7394">
                  <c:v>44364.020833333336</c:v>
                </c:pt>
                <c:pt idx="7395">
                  <c:v>44364.03125</c:v>
                </c:pt>
                <c:pt idx="7396">
                  <c:v>44364.041666666664</c:v>
                </c:pt>
                <c:pt idx="7397">
                  <c:v>44364.052083333336</c:v>
                </c:pt>
                <c:pt idx="7398">
                  <c:v>44364.0625</c:v>
                </c:pt>
                <c:pt idx="7399">
                  <c:v>44364.072916666664</c:v>
                </c:pt>
                <c:pt idx="7400">
                  <c:v>44364.083333333336</c:v>
                </c:pt>
                <c:pt idx="7401">
                  <c:v>44364.09375</c:v>
                </c:pt>
                <c:pt idx="7402">
                  <c:v>44364.104166666664</c:v>
                </c:pt>
                <c:pt idx="7403">
                  <c:v>44364.114583333336</c:v>
                </c:pt>
                <c:pt idx="7404">
                  <c:v>44364.125</c:v>
                </c:pt>
                <c:pt idx="7405">
                  <c:v>44364.135416666664</c:v>
                </c:pt>
                <c:pt idx="7406">
                  <c:v>44364.145833333336</c:v>
                </c:pt>
                <c:pt idx="7407">
                  <c:v>44364.15625</c:v>
                </c:pt>
                <c:pt idx="7408">
                  <c:v>44364.166666666664</c:v>
                </c:pt>
                <c:pt idx="7409">
                  <c:v>44364.177083333336</c:v>
                </c:pt>
                <c:pt idx="7410">
                  <c:v>44364.1875</c:v>
                </c:pt>
                <c:pt idx="7411">
                  <c:v>44364.197916666664</c:v>
                </c:pt>
                <c:pt idx="7412">
                  <c:v>44364.208333333336</c:v>
                </c:pt>
                <c:pt idx="7413">
                  <c:v>44364.21875</c:v>
                </c:pt>
                <c:pt idx="7414">
                  <c:v>44364.229166666664</c:v>
                </c:pt>
                <c:pt idx="7415">
                  <c:v>44364.239583333336</c:v>
                </c:pt>
                <c:pt idx="7416">
                  <c:v>44364.25</c:v>
                </c:pt>
                <c:pt idx="7417">
                  <c:v>44364.260416666664</c:v>
                </c:pt>
                <c:pt idx="7418">
                  <c:v>44364.270833333336</c:v>
                </c:pt>
                <c:pt idx="7419">
                  <c:v>44364.28125</c:v>
                </c:pt>
                <c:pt idx="7420">
                  <c:v>44364.291666666664</c:v>
                </c:pt>
                <c:pt idx="7421">
                  <c:v>44364.302083333336</c:v>
                </c:pt>
                <c:pt idx="7422">
                  <c:v>44364.3125</c:v>
                </c:pt>
                <c:pt idx="7423">
                  <c:v>44364.322916666664</c:v>
                </c:pt>
                <c:pt idx="7424">
                  <c:v>44364.333333333336</c:v>
                </c:pt>
                <c:pt idx="7425">
                  <c:v>44364.34375</c:v>
                </c:pt>
                <c:pt idx="7426">
                  <c:v>44364.354166666664</c:v>
                </c:pt>
                <c:pt idx="7427">
                  <c:v>44364.364583333336</c:v>
                </c:pt>
                <c:pt idx="7428">
                  <c:v>44364.375</c:v>
                </c:pt>
                <c:pt idx="7429">
                  <c:v>44364.385416666664</c:v>
                </c:pt>
                <c:pt idx="7430">
                  <c:v>44364.395833333336</c:v>
                </c:pt>
                <c:pt idx="7431">
                  <c:v>44364.40625</c:v>
                </c:pt>
                <c:pt idx="7432">
                  <c:v>44364.416666666664</c:v>
                </c:pt>
                <c:pt idx="7433">
                  <c:v>44364.427083333336</c:v>
                </c:pt>
                <c:pt idx="7434">
                  <c:v>44364.4375</c:v>
                </c:pt>
                <c:pt idx="7435">
                  <c:v>44364.447916666664</c:v>
                </c:pt>
                <c:pt idx="7436">
                  <c:v>44364.458333333336</c:v>
                </c:pt>
                <c:pt idx="7437">
                  <c:v>44364.46875</c:v>
                </c:pt>
                <c:pt idx="7438">
                  <c:v>44364.479166666664</c:v>
                </c:pt>
                <c:pt idx="7439">
                  <c:v>44364.489583333336</c:v>
                </c:pt>
                <c:pt idx="7440">
                  <c:v>44364.5</c:v>
                </c:pt>
                <c:pt idx="7441">
                  <c:v>44364.510416666664</c:v>
                </c:pt>
                <c:pt idx="7442">
                  <c:v>44364.520833333336</c:v>
                </c:pt>
                <c:pt idx="7443">
                  <c:v>44364.53125</c:v>
                </c:pt>
                <c:pt idx="7444">
                  <c:v>44364.541666666664</c:v>
                </c:pt>
                <c:pt idx="7445">
                  <c:v>44364.552083333336</c:v>
                </c:pt>
                <c:pt idx="7446">
                  <c:v>44364.5625</c:v>
                </c:pt>
                <c:pt idx="7447">
                  <c:v>44364.572916666664</c:v>
                </c:pt>
                <c:pt idx="7448">
                  <c:v>44364.583333333336</c:v>
                </c:pt>
                <c:pt idx="7449">
                  <c:v>44364.59375</c:v>
                </c:pt>
                <c:pt idx="7450">
                  <c:v>44364.604166666664</c:v>
                </c:pt>
                <c:pt idx="7451">
                  <c:v>44364.614583333336</c:v>
                </c:pt>
                <c:pt idx="7452">
                  <c:v>44364.625</c:v>
                </c:pt>
                <c:pt idx="7453">
                  <c:v>44364.635416666664</c:v>
                </c:pt>
                <c:pt idx="7454">
                  <c:v>44364.645833333336</c:v>
                </c:pt>
                <c:pt idx="7455">
                  <c:v>44364.65625</c:v>
                </c:pt>
                <c:pt idx="7456">
                  <c:v>44364.666666666664</c:v>
                </c:pt>
                <c:pt idx="7457">
                  <c:v>44364.677083333336</c:v>
                </c:pt>
                <c:pt idx="7458">
                  <c:v>44364.6875</c:v>
                </c:pt>
                <c:pt idx="7459">
                  <c:v>44364.697916666664</c:v>
                </c:pt>
                <c:pt idx="7460">
                  <c:v>44364.708333333336</c:v>
                </c:pt>
                <c:pt idx="7461">
                  <c:v>44364.71875</c:v>
                </c:pt>
                <c:pt idx="7462">
                  <c:v>44364.729166666664</c:v>
                </c:pt>
                <c:pt idx="7463">
                  <c:v>44364.739583333336</c:v>
                </c:pt>
                <c:pt idx="7464">
                  <c:v>44364.75</c:v>
                </c:pt>
                <c:pt idx="7465">
                  <c:v>44364.760416666664</c:v>
                </c:pt>
                <c:pt idx="7466">
                  <c:v>44364.770833333336</c:v>
                </c:pt>
                <c:pt idx="7467">
                  <c:v>44364.78125</c:v>
                </c:pt>
                <c:pt idx="7468">
                  <c:v>44364.791666666664</c:v>
                </c:pt>
                <c:pt idx="7469">
                  <c:v>44364.802083333336</c:v>
                </c:pt>
                <c:pt idx="7470">
                  <c:v>44364.8125</c:v>
                </c:pt>
                <c:pt idx="7471">
                  <c:v>44364.822916666664</c:v>
                </c:pt>
                <c:pt idx="7472">
                  <c:v>44364.833333333336</c:v>
                </c:pt>
                <c:pt idx="7473">
                  <c:v>44364.84375</c:v>
                </c:pt>
                <c:pt idx="7474">
                  <c:v>44364.854166666664</c:v>
                </c:pt>
                <c:pt idx="7475">
                  <c:v>44364.864583333336</c:v>
                </c:pt>
                <c:pt idx="7476">
                  <c:v>44364.875</c:v>
                </c:pt>
                <c:pt idx="7477">
                  <c:v>44364.885416666664</c:v>
                </c:pt>
                <c:pt idx="7478">
                  <c:v>44364.895833333336</c:v>
                </c:pt>
                <c:pt idx="7479">
                  <c:v>44364.90625</c:v>
                </c:pt>
                <c:pt idx="7480">
                  <c:v>44364.916666666664</c:v>
                </c:pt>
                <c:pt idx="7481">
                  <c:v>44364.927083333336</c:v>
                </c:pt>
                <c:pt idx="7482">
                  <c:v>44364.9375</c:v>
                </c:pt>
                <c:pt idx="7483">
                  <c:v>44364.947916666664</c:v>
                </c:pt>
                <c:pt idx="7484">
                  <c:v>44364.958333333336</c:v>
                </c:pt>
                <c:pt idx="7485">
                  <c:v>44364.96875</c:v>
                </c:pt>
                <c:pt idx="7486">
                  <c:v>44364.979166666664</c:v>
                </c:pt>
                <c:pt idx="7487">
                  <c:v>44364.989583333336</c:v>
                </c:pt>
                <c:pt idx="7488">
                  <c:v>44365</c:v>
                </c:pt>
                <c:pt idx="7489">
                  <c:v>44365.010416666664</c:v>
                </c:pt>
                <c:pt idx="7490">
                  <c:v>44365.020833333336</c:v>
                </c:pt>
                <c:pt idx="7491">
                  <c:v>44365.03125</c:v>
                </c:pt>
                <c:pt idx="7492">
                  <c:v>44365.041666666664</c:v>
                </c:pt>
                <c:pt idx="7493">
                  <c:v>44365.052083333336</c:v>
                </c:pt>
                <c:pt idx="7494">
                  <c:v>44365.0625</c:v>
                </c:pt>
                <c:pt idx="7495">
                  <c:v>44365.072916666664</c:v>
                </c:pt>
                <c:pt idx="7496">
                  <c:v>44365.083333333336</c:v>
                </c:pt>
                <c:pt idx="7497">
                  <c:v>44365.09375</c:v>
                </c:pt>
                <c:pt idx="7498">
                  <c:v>44365.104166666664</c:v>
                </c:pt>
                <c:pt idx="7499">
                  <c:v>44365.114583333336</c:v>
                </c:pt>
                <c:pt idx="7500">
                  <c:v>44365.125</c:v>
                </c:pt>
                <c:pt idx="7501">
                  <c:v>44365.135416666664</c:v>
                </c:pt>
                <c:pt idx="7502">
                  <c:v>44365.145833333336</c:v>
                </c:pt>
                <c:pt idx="7503">
                  <c:v>44365.15625</c:v>
                </c:pt>
                <c:pt idx="7504">
                  <c:v>44365.166666666664</c:v>
                </c:pt>
                <c:pt idx="7505">
                  <c:v>44365.177083333336</c:v>
                </c:pt>
                <c:pt idx="7506">
                  <c:v>44365.1875</c:v>
                </c:pt>
                <c:pt idx="7507">
                  <c:v>44365.197916666664</c:v>
                </c:pt>
                <c:pt idx="7508">
                  <c:v>44365.208333333336</c:v>
                </c:pt>
                <c:pt idx="7509">
                  <c:v>44365.21875</c:v>
                </c:pt>
                <c:pt idx="7510">
                  <c:v>44365.229166666664</c:v>
                </c:pt>
                <c:pt idx="7511">
                  <c:v>44365.239583333336</c:v>
                </c:pt>
                <c:pt idx="7512">
                  <c:v>44365.25</c:v>
                </c:pt>
                <c:pt idx="7513">
                  <c:v>44365.260416666664</c:v>
                </c:pt>
                <c:pt idx="7514">
                  <c:v>44365.270833333336</c:v>
                </c:pt>
                <c:pt idx="7515">
                  <c:v>44365.28125</c:v>
                </c:pt>
                <c:pt idx="7516">
                  <c:v>44365.291666666664</c:v>
                </c:pt>
                <c:pt idx="7517">
                  <c:v>44365.302083333336</c:v>
                </c:pt>
                <c:pt idx="7518">
                  <c:v>44365.3125</c:v>
                </c:pt>
                <c:pt idx="7519">
                  <c:v>44365.322916666664</c:v>
                </c:pt>
                <c:pt idx="7520">
                  <c:v>44365.333333333336</c:v>
                </c:pt>
                <c:pt idx="7521">
                  <c:v>44365.34375</c:v>
                </c:pt>
                <c:pt idx="7522">
                  <c:v>44365.354166666664</c:v>
                </c:pt>
                <c:pt idx="7523">
                  <c:v>44365.364583333336</c:v>
                </c:pt>
                <c:pt idx="7524">
                  <c:v>44365.375</c:v>
                </c:pt>
                <c:pt idx="7525">
                  <c:v>44365.385416666664</c:v>
                </c:pt>
                <c:pt idx="7526">
                  <c:v>44365.395833333336</c:v>
                </c:pt>
                <c:pt idx="7527">
                  <c:v>44365.40625</c:v>
                </c:pt>
                <c:pt idx="7528">
                  <c:v>44365.416666666664</c:v>
                </c:pt>
                <c:pt idx="7529">
                  <c:v>44365.427083333336</c:v>
                </c:pt>
                <c:pt idx="7530">
                  <c:v>44365.4375</c:v>
                </c:pt>
                <c:pt idx="7531">
                  <c:v>44365.447916666664</c:v>
                </c:pt>
                <c:pt idx="7532">
                  <c:v>44365.458333333336</c:v>
                </c:pt>
                <c:pt idx="7533">
                  <c:v>44365.46875</c:v>
                </c:pt>
                <c:pt idx="7534">
                  <c:v>44365.479166666664</c:v>
                </c:pt>
                <c:pt idx="7535">
                  <c:v>44365.489583333336</c:v>
                </c:pt>
                <c:pt idx="7536">
                  <c:v>44365.5</c:v>
                </c:pt>
                <c:pt idx="7537">
                  <c:v>44365.510416666664</c:v>
                </c:pt>
                <c:pt idx="7538">
                  <c:v>44365.520833333336</c:v>
                </c:pt>
                <c:pt idx="7539">
                  <c:v>44365.53125</c:v>
                </c:pt>
                <c:pt idx="7540">
                  <c:v>44365.541666666664</c:v>
                </c:pt>
                <c:pt idx="7541">
                  <c:v>44365.552083333336</c:v>
                </c:pt>
                <c:pt idx="7542">
                  <c:v>44365.5625</c:v>
                </c:pt>
                <c:pt idx="7543">
                  <c:v>44365.572916666664</c:v>
                </c:pt>
                <c:pt idx="7544">
                  <c:v>44365.583333333336</c:v>
                </c:pt>
                <c:pt idx="7545">
                  <c:v>44365.59375</c:v>
                </c:pt>
                <c:pt idx="7546">
                  <c:v>44365.604166666664</c:v>
                </c:pt>
                <c:pt idx="7547">
                  <c:v>44365.614583333336</c:v>
                </c:pt>
                <c:pt idx="7548">
                  <c:v>44365.625</c:v>
                </c:pt>
                <c:pt idx="7549">
                  <c:v>44365.635416666664</c:v>
                </c:pt>
                <c:pt idx="7550">
                  <c:v>44365.645833333336</c:v>
                </c:pt>
                <c:pt idx="7551">
                  <c:v>44365.65625</c:v>
                </c:pt>
                <c:pt idx="7552">
                  <c:v>44365.666666666664</c:v>
                </c:pt>
                <c:pt idx="7553">
                  <c:v>44365.677083333336</c:v>
                </c:pt>
                <c:pt idx="7554">
                  <c:v>44365.6875</c:v>
                </c:pt>
                <c:pt idx="7555">
                  <c:v>44365.697916666664</c:v>
                </c:pt>
                <c:pt idx="7556">
                  <c:v>44365.708333333336</c:v>
                </c:pt>
                <c:pt idx="7557">
                  <c:v>44365.71875</c:v>
                </c:pt>
                <c:pt idx="7558">
                  <c:v>44365.729166666664</c:v>
                </c:pt>
                <c:pt idx="7559">
                  <c:v>44365.739583333336</c:v>
                </c:pt>
                <c:pt idx="7560">
                  <c:v>44365.75</c:v>
                </c:pt>
                <c:pt idx="7561">
                  <c:v>44365.760416666664</c:v>
                </c:pt>
                <c:pt idx="7562">
                  <c:v>44365.770833333336</c:v>
                </c:pt>
                <c:pt idx="7563">
                  <c:v>44365.78125</c:v>
                </c:pt>
                <c:pt idx="7564">
                  <c:v>44365.791666666664</c:v>
                </c:pt>
                <c:pt idx="7565">
                  <c:v>44365.802083333336</c:v>
                </c:pt>
                <c:pt idx="7566">
                  <c:v>44365.8125</c:v>
                </c:pt>
                <c:pt idx="7567">
                  <c:v>44365.822916666664</c:v>
                </c:pt>
                <c:pt idx="7568">
                  <c:v>44365.833333333336</c:v>
                </c:pt>
                <c:pt idx="7569">
                  <c:v>44365.84375</c:v>
                </c:pt>
                <c:pt idx="7570">
                  <c:v>44365.854166666664</c:v>
                </c:pt>
                <c:pt idx="7571">
                  <c:v>44365.864583333336</c:v>
                </c:pt>
                <c:pt idx="7572">
                  <c:v>44365.875</c:v>
                </c:pt>
                <c:pt idx="7573">
                  <c:v>44365.885416666664</c:v>
                </c:pt>
                <c:pt idx="7574">
                  <c:v>44365.895833333336</c:v>
                </c:pt>
                <c:pt idx="7575">
                  <c:v>44365.90625</c:v>
                </c:pt>
                <c:pt idx="7576">
                  <c:v>44365.916666666664</c:v>
                </c:pt>
                <c:pt idx="7577">
                  <c:v>44365.927083333336</c:v>
                </c:pt>
                <c:pt idx="7578">
                  <c:v>44365.9375</c:v>
                </c:pt>
                <c:pt idx="7579">
                  <c:v>44365.947916666664</c:v>
                </c:pt>
                <c:pt idx="7580">
                  <c:v>44365.958333333336</c:v>
                </c:pt>
                <c:pt idx="7581">
                  <c:v>44365.96875</c:v>
                </c:pt>
                <c:pt idx="7582">
                  <c:v>44365.979166666664</c:v>
                </c:pt>
                <c:pt idx="7583">
                  <c:v>44365.989583333336</c:v>
                </c:pt>
                <c:pt idx="7584">
                  <c:v>44366</c:v>
                </c:pt>
                <c:pt idx="7585">
                  <c:v>44366.010416666664</c:v>
                </c:pt>
                <c:pt idx="7586">
                  <c:v>44366.020833333336</c:v>
                </c:pt>
                <c:pt idx="7587">
                  <c:v>44366.03125</c:v>
                </c:pt>
                <c:pt idx="7588">
                  <c:v>44366.041666666664</c:v>
                </c:pt>
                <c:pt idx="7589">
                  <c:v>44366.052083333336</c:v>
                </c:pt>
                <c:pt idx="7590">
                  <c:v>44366.0625</c:v>
                </c:pt>
                <c:pt idx="7591">
                  <c:v>44366.072916666664</c:v>
                </c:pt>
                <c:pt idx="7592">
                  <c:v>44366.083333333336</c:v>
                </c:pt>
                <c:pt idx="7593">
                  <c:v>44366.09375</c:v>
                </c:pt>
                <c:pt idx="7594">
                  <c:v>44366.104166666664</c:v>
                </c:pt>
                <c:pt idx="7595">
                  <c:v>44366.114583333336</c:v>
                </c:pt>
                <c:pt idx="7596">
                  <c:v>44366.125</c:v>
                </c:pt>
                <c:pt idx="7597">
                  <c:v>44366.135416666664</c:v>
                </c:pt>
                <c:pt idx="7598">
                  <c:v>44366.145833333336</c:v>
                </c:pt>
                <c:pt idx="7599">
                  <c:v>44366.15625</c:v>
                </c:pt>
                <c:pt idx="7600">
                  <c:v>44366.166666666664</c:v>
                </c:pt>
                <c:pt idx="7601">
                  <c:v>44366.177083333336</c:v>
                </c:pt>
                <c:pt idx="7602">
                  <c:v>44366.1875</c:v>
                </c:pt>
                <c:pt idx="7603">
                  <c:v>44366.197916666664</c:v>
                </c:pt>
                <c:pt idx="7604">
                  <c:v>44366.208333333336</c:v>
                </c:pt>
                <c:pt idx="7605">
                  <c:v>44366.21875</c:v>
                </c:pt>
                <c:pt idx="7606">
                  <c:v>44366.229166666664</c:v>
                </c:pt>
                <c:pt idx="7607">
                  <c:v>44366.239583333336</c:v>
                </c:pt>
                <c:pt idx="7608">
                  <c:v>44366.25</c:v>
                </c:pt>
                <c:pt idx="7609">
                  <c:v>44366.260416666664</c:v>
                </c:pt>
                <c:pt idx="7610">
                  <c:v>44366.270833333336</c:v>
                </c:pt>
                <c:pt idx="7611">
                  <c:v>44366.28125</c:v>
                </c:pt>
                <c:pt idx="7612">
                  <c:v>44366.291666666664</c:v>
                </c:pt>
                <c:pt idx="7613">
                  <c:v>44366.302083333336</c:v>
                </c:pt>
                <c:pt idx="7614">
                  <c:v>44366.3125</c:v>
                </c:pt>
                <c:pt idx="7615">
                  <c:v>44366.322916666664</c:v>
                </c:pt>
                <c:pt idx="7616">
                  <c:v>44366.333333333336</c:v>
                </c:pt>
                <c:pt idx="7617">
                  <c:v>44366.34375</c:v>
                </c:pt>
                <c:pt idx="7618">
                  <c:v>44366.354166666664</c:v>
                </c:pt>
                <c:pt idx="7619">
                  <c:v>44366.364583333336</c:v>
                </c:pt>
                <c:pt idx="7620">
                  <c:v>44366.375</c:v>
                </c:pt>
                <c:pt idx="7621">
                  <c:v>44366.385416666664</c:v>
                </c:pt>
                <c:pt idx="7622">
                  <c:v>44366.395833333336</c:v>
                </c:pt>
                <c:pt idx="7623">
                  <c:v>44366.40625</c:v>
                </c:pt>
                <c:pt idx="7624">
                  <c:v>44366.416666666664</c:v>
                </c:pt>
                <c:pt idx="7625">
                  <c:v>44366.427083333336</c:v>
                </c:pt>
                <c:pt idx="7626">
                  <c:v>44366.4375</c:v>
                </c:pt>
                <c:pt idx="7627">
                  <c:v>44366.447916666664</c:v>
                </c:pt>
                <c:pt idx="7628">
                  <c:v>44366.458333333336</c:v>
                </c:pt>
                <c:pt idx="7629">
                  <c:v>44366.46875</c:v>
                </c:pt>
                <c:pt idx="7630">
                  <c:v>44366.479166666664</c:v>
                </c:pt>
                <c:pt idx="7631">
                  <c:v>44366.489583333336</c:v>
                </c:pt>
                <c:pt idx="7632">
                  <c:v>44366.5</c:v>
                </c:pt>
                <c:pt idx="7633">
                  <c:v>44366.510416666664</c:v>
                </c:pt>
                <c:pt idx="7634">
                  <c:v>44366.520833333336</c:v>
                </c:pt>
                <c:pt idx="7635">
                  <c:v>44366.53125</c:v>
                </c:pt>
                <c:pt idx="7636">
                  <c:v>44366.541666666664</c:v>
                </c:pt>
                <c:pt idx="7637">
                  <c:v>44366.552083333336</c:v>
                </c:pt>
                <c:pt idx="7638">
                  <c:v>44366.5625</c:v>
                </c:pt>
                <c:pt idx="7639">
                  <c:v>44366.572916666664</c:v>
                </c:pt>
                <c:pt idx="7640">
                  <c:v>44366.583333333336</c:v>
                </c:pt>
                <c:pt idx="7641">
                  <c:v>44366.59375</c:v>
                </c:pt>
                <c:pt idx="7642">
                  <c:v>44366.604166666664</c:v>
                </c:pt>
                <c:pt idx="7643">
                  <c:v>44366.614583333336</c:v>
                </c:pt>
                <c:pt idx="7644">
                  <c:v>44366.625</c:v>
                </c:pt>
                <c:pt idx="7645">
                  <c:v>44366.635416666664</c:v>
                </c:pt>
                <c:pt idx="7646">
                  <c:v>44366.645833333336</c:v>
                </c:pt>
                <c:pt idx="7647">
                  <c:v>44366.65625</c:v>
                </c:pt>
                <c:pt idx="7648">
                  <c:v>44366.666666666664</c:v>
                </c:pt>
                <c:pt idx="7649">
                  <c:v>44366.677083333336</c:v>
                </c:pt>
                <c:pt idx="7650">
                  <c:v>44366.6875</c:v>
                </c:pt>
                <c:pt idx="7651">
                  <c:v>44366.697916666664</c:v>
                </c:pt>
                <c:pt idx="7652">
                  <c:v>44366.708333333336</c:v>
                </c:pt>
                <c:pt idx="7653">
                  <c:v>44366.71875</c:v>
                </c:pt>
                <c:pt idx="7654">
                  <c:v>44366.729166666664</c:v>
                </c:pt>
                <c:pt idx="7655">
                  <c:v>44366.739583333336</c:v>
                </c:pt>
                <c:pt idx="7656">
                  <c:v>44366.75</c:v>
                </c:pt>
                <c:pt idx="7657">
                  <c:v>44366.760416666664</c:v>
                </c:pt>
                <c:pt idx="7658">
                  <c:v>44366.770833333336</c:v>
                </c:pt>
                <c:pt idx="7659">
                  <c:v>44366.78125</c:v>
                </c:pt>
                <c:pt idx="7660">
                  <c:v>44366.791666666664</c:v>
                </c:pt>
                <c:pt idx="7661">
                  <c:v>44366.802083333336</c:v>
                </c:pt>
                <c:pt idx="7662">
                  <c:v>44366.8125</c:v>
                </c:pt>
                <c:pt idx="7663">
                  <c:v>44366.822916666664</c:v>
                </c:pt>
                <c:pt idx="7664">
                  <c:v>44366.833333333336</c:v>
                </c:pt>
                <c:pt idx="7665">
                  <c:v>44366.84375</c:v>
                </c:pt>
                <c:pt idx="7666">
                  <c:v>44366.854166666664</c:v>
                </c:pt>
                <c:pt idx="7667">
                  <c:v>44366.864583333336</c:v>
                </c:pt>
                <c:pt idx="7668">
                  <c:v>44366.875</c:v>
                </c:pt>
                <c:pt idx="7669">
                  <c:v>44366.885416666664</c:v>
                </c:pt>
                <c:pt idx="7670">
                  <c:v>44366.895833333336</c:v>
                </c:pt>
                <c:pt idx="7671">
                  <c:v>44366.90625</c:v>
                </c:pt>
                <c:pt idx="7672">
                  <c:v>44366.916666666664</c:v>
                </c:pt>
                <c:pt idx="7673">
                  <c:v>44366.927083333336</c:v>
                </c:pt>
                <c:pt idx="7674">
                  <c:v>44366.9375</c:v>
                </c:pt>
                <c:pt idx="7675">
                  <c:v>44366.947916666664</c:v>
                </c:pt>
                <c:pt idx="7676">
                  <c:v>44366.958333333336</c:v>
                </c:pt>
                <c:pt idx="7677">
                  <c:v>44366.96875</c:v>
                </c:pt>
                <c:pt idx="7678">
                  <c:v>44366.979166666664</c:v>
                </c:pt>
                <c:pt idx="7679">
                  <c:v>44366.989583333336</c:v>
                </c:pt>
                <c:pt idx="7680">
                  <c:v>44367</c:v>
                </c:pt>
                <c:pt idx="7681">
                  <c:v>44367.010416666664</c:v>
                </c:pt>
                <c:pt idx="7682">
                  <c:v>44367.020833333336</c:v>
                </c:pt>
                <c:pt idx="7683">
                  <c:v>44367.03125</c:v>
                </c:pt>
                <c:pt idx="7684">
                  <c:v>44367.041666666664</c:v>
                </c:pt>
                <c:pt idx="7685">
                  <c:v>44367.052083333336</c:v>
                </c:pt>
                <c:pt idx="7686">
                  <c:v>44367.0625</c:v>
                </c:pt>
                <c:pt idx="7687">
                  <c:v>44367.072916666664</c:v>
                </c:pt>
                <c:pt idx="7688">
                  <c:v>44367.083333333336</c:v>
                </c:pt>
                <c:pt idx="7689">
                  <c:v>44367.09375</c:v>
                </c:pt>
                <c:pt idx="7690">
                  <c:v>44367.104166666664</c:v>
                </c:pt>
                <c:pt idx="7691">
                  <c:v>44367.114583333336</c:v>
                </c:pt>
                <c:pt idx="7692">
                  <c:v>44367.125</c:v>
                </c:pt>
                <c:pt idx="7693">
                  <c:v>44367.135416666664</c:v>
                </c:pt>
                <c:pt idx="7694">
                  <c:v>44367.145833333336</c:v>
                </c:pt>
                <c:pt idx="7695">
                  <c:v>44367.15625</c:v>
                </c:pt>
                <c:pt idx="7696">
                  <c:v>44367.166666666664</c:v>
                </c:pt>
                <c:pt idx="7697">
                  <c:v>44367.177083333336</c:v>
                </c:pt>
                <c:pt idx="7698">
                  <c:v>44367.1875</c:v>
                </c:pt>
                <c:pt idx="7699">
                  <c:v>44367.197916666664</c:v>
                </c:pt>
                <c:pt idx="7700">
                  <c:v>44367.208333333336</c:v>
                </c:pt>
                <c:pt idx="7701">
                  <c:v>44367.21875</c:v>
                </c:pt>
                <c:pt idx="7702">
                  <c:v>44367.229166666664</c:v>
                </c:pt>
                <c:pt idx="7703">
                  <c:v>44367.239583333336</c:v>
                </c:pt>
                <c:pt idx="7704">
                  <c:v>44367.25</c:v>
                </c:pt>
                <c:pt idx="7705">
                  <c:v>44367.260416666664</c:v>
                </c:pt>
                <c:pt idx="7706">
                  <c:v>44367.270833333336</c:v>
                </c:pt>
                <c:pt idx="7707">
                  <c:v>44367.28125</c:v>
                </c:pt>
                <c:pt idx="7708">
                  <c:v>44367.291666666664</c:v>
                </c:pt>
                <c:pt idx="7709">
                  <c:v>44367.302083333336</c:v>
                </c:pt>
                <c:pt idx="7710">
                  <c:v>44367.3125</c:v>
                </c:pt>
                <c:pt idx="7711">
                  <c:v>44367.322916666664</c:v>
                </c:pt>
                <c:pt idx="7712">
                  <c:v>44367.333333333336</c:v>
                </c:pt>
                <c:pt idx="7713">
                  <c:v>44367.34375</c:v>
                </c:pt>
                <c:pt idx="7714">
                  <c:v>44367.354166666664</c:v>
                </c:pt>
                <c:pt idx="7715">
                  <c:v>44367.364583333336</c:v>
                </c:pt>
                <c:pt idx="7716">
                  <c:v>44367.375</c:v>
                </c:pt>
                <c:pt idx="7717">
                  <c:v>44367.385416666664</c:v>
                </c:pt>
                <c:pt idx="7718">
                  <c:v>44367.395833333336</c:v>
                </c:pt>
                <c:pt idx="7719">
                  <c:v>44367.40625</c:v>
                </c:pt>
                <c:pt idx="7720">
                  <c:v>44367.416666666664</c:v>
                </c:pt>
                <c:pt idx="7721">
                  <c:v>44367.427083333336</c:v>
                </c:pt>
                <c:pt idx="7722">
                  <c:v>44367.4375</c:v>
                </c:pt>
                <c:pt idx="7723">
                  <c:v>44367.447916666664</c:v>
                </c:pt>
                <c:pt idx="7724">
                  <c:v>44367.458333333336</c:v>
                </c:pt>
                <c:pt idx="7725">
                  <c:v>44367.46875</c:v>
                </c:pt>
                <c:pt idx="7726">
                  <c:v>44367.479166666664</c:v>
                </c:pt>
                <c:pt idx="7727">
                  <c:v>44367.489583333336</c:v>
                </c:pt>
                <c:pt idx="7728">
                  <c:v>44367.5</c:v>
                </c:pt>
                <c:pt idx="7729">
                  <c:v>44367.510416666664</c:v>
                </c:pt>
                <c:pt idx="7730">
                  <c:v>44367.520833333336</c:v>
                </c:pt>
                <c:pt idx="7731">
                  <c:v>44367.53125</c:v>
                </c:pt>
                <c:pt idx="7732">
                  <c:v>44367.541666666664</c:v>
                </c:pt>
                <c:pt idx="7733">
                  <c:v>44367.552083333336</c:v>
                </c:pt>
                <c:pt idx="7734">
                  <c:v>44367.5625</c:v>
                </c:pt>
                <c:pt idx="7735">
                  <c:v>44367.572916666664</c:v>
                </c:pt>
                <c:pt idx="7736">
                  <c:v>44367.583333333336</c:v>
                </c:pt>
                <c:pt idx="7737">
                  <c:v>44367.59375</c:v>
                </c:pt>
                <c:pt idx="7738">
                  <c:v>44367.604166666664</c:v>
                </c:pt>
                <c:pt idx="7739">
                  <c:v>44367.614583333336</c:v>
                </c:pt>
                <c:pt idx="7740">
                  <c:v>44367.625</c:v>
                </c:pt>
                <c:pt idx="7741">
                  <c:v>44367.635416666664</c:v>
                </c:pt>
                <c:pt idx="7742">
                  <c:v>44367.645833333336</c:v>
                </c:pt>
                <c:pt idx="7743">
                  <c:v>44367.65625</c:v>
                </c:pt>
                <c:pt idx="7744">
                  <c:v>44367.666666666664</c:v>
                </c:pt>
                <c:pt idx="7745">
                  <c:v>44367.677083333336</c:v>
                </c:pt>
                <c:pt idx="7746">
                  <c:v>44367.6875</c:v>
                </c:pt>
                <c:pt idx="7747">
                  <c:v>44367.697916666664</c:v>
                </c:pt>
                <c:pt idx="7748">
                  <c:v>44367.708333333336</c:v>
                </c:pt>
                <c:pt idx="7749">
                  <c:v>44367.71875</c:v>
                </c:pt>
                <c:pt idx="7750">
                  <c:v>44367.729166666664</c:v>
                </c:pt>
                <c:pt idx="7751">
                  <c:v>44367.739583333336</c:v>
                </c:pt>
                <c:pt idx="7752">
                  <c:v>44367.75</c:v>
                </c:pt>
                <c:pt idx="7753">
                  <c:v>44367.760416666664</c:v>
                </c:pt>
                <c:pt idx="7754">
                  <c:v>44367.770833333336</c:v>
                </c:pt>
                <c:pt idx="7755">
                  <c:v>44367.78125</c:v>
                </c:pt>
                <c:pt idx="7756">
                  <c:v>44367.791666666664</c:v>
                </c:pt>
                <c:pt idx="7757">
                  <c:v>44367.802083333336</c:v>
                </c:pt>
                <c:pt idx="7758">
                  <c:v>44367.8125</c:v>
                </c:pt>
                <c:pt idx="7759">
                  <c:v>44367.822916666664</c:v>
                </c:pt>
                <c:pt idx="7760">
                  <c:v>44367.833333333336</c:v>
                </c:pt>
                <c:pt idx="7761">
                  <c:v>44367.84375</c:v>
                </c:pt>
                <c:pt idx="7762">
                  <c:v>44367.854166666664</c:v>
                </c:pt>
                <c:pt idx="7763">
                  <c:v>44367.864583333336</c:v>
                </c:pt>
                <c:pt idx="7764">
                  <c:v>44367.875</c:v>
                </c:pt>
                <c:pt idx="7765">
                  <c:v>44367.885416666664</c:v>
                </c:pt>
                <c:pt idx="7766">
                  <c:v>44367.895833333336</c:v>
                </c:pt>
                <c:pt idx="7767">
                  <c:v>44367.90625</c:v>
                </c:pt>
                <c:pt idx="7768">
                  <c:v>44367.916666666664</c:v>
                </c:pt>
                <c:pt idx="7769">
                  <c:v>44367.927083333336</c:v>
                </c:pt>
                <c:pt idx="7770">
                  <c:v>44367.9375</c:v>
                </c:pt>
                <c:pt idx="7771">
                  <c:v>44367.947916666664</c:v>
                </c:pt>
                <c:pt idx="7772">
                  <c:v>44367.958333333336</c:v>
                </c:pt>
                <c:pt idx="7773">
                  <c:v>44367.96875</c:v>
                </c:pt>
                <c:pt idx="7774">
                  <c:v>44367.979166666664</c:v>
                </c:pt>
                <c:pt idx="7775">
                  <c:v>44367.989583333336</c:v>
                </c:pt>
                <c:pt idx="7776">
                  <c:v>44368</c:v>
                </c:pt>
                <c:pt idx="7777">
                  <c:v>44368.010416666664</c:v>
                </c:pt>
                <c:pt idx="7778">
                  <c:v>44368.020833333336</c:v>
                </c:pt>
                <c:pt idx="7779">
                  <c:v>44368.03125</c:v>
                </c:pt>
                <c:pt idx="7780">
                  <c:v>44368.041666666664</c:v>
                </c:pt>
                <c:pt idx="7781">
                  <c:v>44368.052083333336</c:v>
                </c:pt>
                <c:pt idx="7782">
                  <c:v>44368.0625</c:v>
                </c:pt>
                <c:pt idx="7783">
                  <c:v>44368.072916666664</c:v>
                </c:pt>
                <c:pt idx="7784">
                  <c:v>44368.083333333336</c:v>
                </c:pt>
                <c:pt idx="7785">
                  <c:v>44368.09375</c:v>
                </c:pt>
                <c:pt idx="7786">
                  <c:v>44368.104166666664</c:v>
                </c:pt>
                <c:pt idx="7787">
                  <c:v>44368.114583333336</c:v>
                </c:pt>
                <c:pt idx="7788">
                  <c:v>44368.125</c:v>
                </c:pt>
                <c:pt idx="7789">
                  <c:v>44368.135416666664</c:v>
                </c:pt>
                <c:pt idx="7790">
                  <c:v>44368.145833333336</c:v>
                </c:pt>
                <c:pt idx="7791">
                  <c:v>44368.15625</c:v>
                </c:pt>
                <c:pt idx="7792">
                  <c:v>44368.166666666664</c:v>
                </c:pt>
                <c:pt idx="7793">
                  <c:v>44368.177083333336</c:v>
                </c:pt>
                <c:pt idx="7794">
                  <c:v>44368.1875</c:v>
                </c:pt>
                <c:pt idx="7795">
                  <c:v>44368.197916666664</c:v>
                </c:pt>
                <c:pt idx="7796">
                  <c:v>44368.208333333336</c:v>
                </c:pt>
                <c:pt idx="7797">
                  <c:v>44368.21875</c:v>
                </c:pt>
                <c:pt idx="7798">
                  <c:v>44368.229166666664</c:v>
                </c:pt>
                <c:pt idx="7799">
                  <c:v>44368.239583333336</c:v>
                </c:pt>
                <c:pt idx="7800">
                  <c:v>44368.25</c:v>
                </c:pt>
                <c:pt idx="7801">
                  <c:v>44368.260416666664</c:v>
                </c:pt>
                <c:pt idx="7802">
                  <c:v>44368.270833333336</c:v>
                </c:pt>
                <c:pt idx="7803">
                  <c:v>44368.28125</c:v>
                </c:pt>
                <c:pt idx="7804">
                  <c:v>44368.291666666664</c:v>
                </c:pt>
                <c:pt idx="7805">
                  <c:v>44368.302083333336</c:v>
                </c:pt>
                <c:pt idx="7806">
                  <c:v>44368.3125</c:v>
                </c:pt>
                <c:pt idx="7807">
                  <c:v>44368.322916666664</c:v>
                </c:pt>
                <c:pt idx="7808">
                  <c:v>44368.333333333336</c:v>
                </c:pt>
                <c:pt idx="7809">
                  <c:v>44368.34375</c:v>
                </c:pt>
                <c:pt idx="7810">
                  <c:v>44368.354166666664</c:v>
                </c:pt>
                <c:pt idx="7811">
                  <c:v>44368.364583333336</c:v>
                </c:pt>
                <c:pt idx="7812">
                  <c:v>44368.375</c:v>
                </c:pt>
                <c:pt idx="7813">
                  <c:v>44368.385416666664</c:v>
                </c:pt>
                <c:pt idx="7814">
                  <c:v>44368.395833333336</c:v>
                </c:pt>
                <c:pt idx="7815">
                  <c:v>44368.40625</c:v>
                </c:pt>
                <c:pt idx="7816">
                  <c:v>44368.416666666664</c:v>
                </c:pt>
                <c:pt idx="7817">
                  <c:v>44368.427083333336</c:v>
                </c:pt>
                <c:pt idx="7818">
                  <c:v>44368.4375</c:v>
                </c:pt>
                <c:pt idx="7819">
                  <c:v>44368.447916666664</c:v>
                </c:pt>
                <c:pt idx="7820">
                  <c:v>44368.458333333336</c:v>
                </c:pt>
                <c:pt idx="7821">
                  <c:v>44368.46875</c:v>
                </c:pt>
                <c:pt idx="7822">
                  <c:v>44368.479166666664</c:v>
                </c:pt>
                <c:pt idx="7823">
                  <c:v>44368.489583333336</c:v>
                </c:pt>
                <c:pt idx="7824">
                  <c:v>44368.5</c:v>
                </c:pt>
                <c:pt idx="7825">
                  <c:v>44368.510416666664</c:v>
                </c:pt>
                <c:pt idx="7826">
                  <c:v>44368.520833333336</c:v>
                </c:pt>
                <c:pt idx="7827">
                  <c:v>44368.53125</c:v>
                </c:pt>
                <c:pt idx="7828">
                  <c:v>44368.541666666664</c:v>
                </c:pt>
                <c:pt idx="7829">
                  <c:v>44368.552083333336</c:v>
                </c:pt>
                <c:pt idx="7830">
                  <c:v>44368.5625</c:v>
                </c:pt>
                <c:pt idx="7831">
                  <c:v>44368.572916666664</c:v>
                </c:pt>
                <c:pt idx="7832">
                  <c:v>44368.583333333336</c:v>
                </c:pt>
                <c:pt idx="7833">
                  <c:v>44368.59375</c:v>
                </c:pt>
                <c:pt idx="7834">
                  <c:v>44368.604166666664</c:v>
                </c:pt>
                <c:pt idx="7835">
                  <c:v>44368.614583333336</c:v>
                </c:pt>
                <c:pt idx="7836">
                  <c:v>44368.625</c:v>
                </c:pt>
                <c:pt idx="7837">
                  <c:v>44368.635416666664</c:v>
                </c:pt>
                <c:pt idx="7838">
                  <c:v>44368.645833333336</c:v>
                </c:pt>
                <c:pt idx="7839">
                  <c:v>44368.65625</c:v>
                </c:pt>
                <c:pt idx="7840">
                  <c:v>44368.666666666664</c:v>
                </c:pt>
                <c:pt idx="7841">
                  <c:v>44368.677083333336</c:v>
                </c:pt>
                <c:pt idx="7842">
                  <c:v>44368.6875</c:v>
                </c:pt>
                <c:pt idx="7843">
                  <c:v>44368.697916666664</c:v>
                </c:pt>
                <c:pt idx="7844">
                  <c:v>44368.708333333336</c:v>
                </c:pt>
                <c:pt idx="7845">
                  <c:v>44368.71875</c:v>
                </c:pt>
                <c:pt idx="7846">
                  <c:v>44368.729166666664</c:v>
                </c:pt>
                <c:pt idx="7847">
                  <c:v>44368.739583333336</c:v>
                </c:pt>
                <c:pt idx="7848">
                  <c:v>44368.75</c:v>
                </c:pt>
                <c:pt idx="7849">
                  <c:v>44368.760416666664</c:v>
                </c:pt>
                <c:pt idx="7850">
                  <c:v>44368.770833333336</c:v>
                </c:pt>
                <c:pt idx="7851">
                  <c:v>44368.78125</c:v>
                </c:pt>
                <c:pt idx="7852">
                  <c:v>44368.791666666664</c:v>
                </c:pt>
                <c:pt idx="7853">
                  <c:v>44368.802083333336</c:v>
                </c:pt>
                <c:pt idx="7854">
                  <c:v>44368.8125</c:v>
                </c:pt>
                <c:pt idx="7855">
                  <c:v>44368.822916666664</c:v>
                </c:pt>
                <c:pt idx="7856">
                  <c:v>44368.833333333336</c:v>
                </c:pt>
                <c:pt idx="7857">
                  <c:v>44368.84375</c:v>
                </c:pt>
                <c:pt idx="7858">
                  <c:v>44368.854166666664</c:v>
                </c:pt>
                <c:pt idx="7859">
                  <c:v>44368.864583333336</c:v>
                </c:pt>
                <c:pt idx="7860">
                  <c:v>44368.875</c:v>
                </c:pt>
                <c:pt idx="7861">
                  <c:v>44368.885416666664</c:v>
                </c:pt>
                <c:pt idx="7862">
                  <c:v>44368.895833333336</c:v>
                </c:pt>
                <c:pt idx="7863">
                  <c:v>44368.90625</c:v>
                </c:pt>
                <c:pt idx="7864">
                  <c:v>44368.916666666664</c:v>
                </c:pt>
                <c:pt idx="7865">
                  <c:v>44368.927083333336</c:v>
                </c:pt>
                <c:pt idx="7866">
                  <c:v>44368.9375</c:v>
                </c:pt>
                <c:pt idx="7867">
                  <c:v>44368.947916666664</c:v>
                </c:pt>
                <c:pt idx="7868">
                  <c:v>44368.958333333336</c:v>
                </c:pt>
                <c:pt idx="7869">
                  <c:v>44368.96875</c:v>
                </c:pt>
                <c:pt idx="7870">
                  <c:v>44368.979166666664</c:v>
                </c:pt>
                <c:pt idx="7871">
                  <c:v>44368.989583333336</c:v>
                </c:pt>
                <c:pt idx="7872">
                  <c:v>44369</c:v>
                </c:pt>
                <c:pt idx="7873">
                  <c:v>44369.010416666664</c:v>
                </c:pt>
                <c:pt idx="7874">
                  <c:v>44369.020833333336</c:v>
                </c:pt>
                <c:pt idx="7875">
                  <c:v>44369.03125</c:v>
                </c:pt>
                <c:pt idx="7876">
                  <c:v>44369.041666666664</c:v>
                </c:pt>
                <c:pt idx="7877">
                  <c:v>44369.052083333336</c:v>
                </c:pt>
                <c:pt idx="7878">
                  <c:v>44369.0625</c:v>
                </c:pt>
                <c:pt idx="7879">
                  <c:v>44369.072916666664</c:v>
                </c:pt>
                <c:pt idx="7880">
                  <c:v>44369.083333333336</c:v>
                </c:pt>
                <c:pt idx="7881">
                  <c:v>44369.09375</c:v>
                </c:pt>
                <c:pt idx="7882">
                  <c:v>44369.104166666664</c:v>
                </c:pt>
                <c:pt idx="7883">
                  <c:v>44369.114583333336</c:v>
                </c:pt>
                <c:pt idx="7884">
                  <c:v>44369.125</c:v>
                </c:pt>
                <c:pt idx="7885">
                  <c:v>44369.135416666664</c:v>
                </c:pt>
                <c:pt idx="7886">
                  <c:v>44369.145833333336</c:v>
                </c:pt>
                <c:pt idx="7887">
                  <c:v>44369.15625</c:v>
                </c:pt>
                <c:pt idx="7888">
                  <c:v>44369.166666666664</c:v>
                </c:pt>
                <c:pt idx="7889">
                  <c:v>44369.177083333336</c:v>
                </c:pt>
                <c:pt idx="7890">
                  <c:v>44369.1875</c:v>
                </c:pt>
                <c:pt idx="7891">
                  <c:v>44369.197916666664</c:v>
                </c:pt>
                <c:pt idx="7892">
                  <c:v>44369.208333333336</c:v>
                </c:pt>
                <c:pt idx="7893">
                  <c:v>44369.21875</c:v>
                </c:pt>
                <c:pt idx="7894">
                  <c:v>44369.229166666664</c:v>
                </c:pt>
                <c:pt idx="7895">
                  <c:v>44369.239583333336</c:v>
                </c:pt>
                <c:pt idx="7896">
                  <c:v>44369.25</c:v>
                </c:pt>
                <c:pt idx="7897">
                  <c:v>44369.260416666664</c:v>
                </c:pt>
                <c:pt idx="7898">
                  <c:v>44369.270833333336</c:v>
                </c:pt>
                <c:pt idx="7899">
                  <c:v>44369.28125</c:v>
                </c:pt>
                <c:pt idx="7900">
                  <c:v>44369.291666666664</c:v>
                </c:pt>
                <c:pt idx="7901">
                  <c:v>44369.302083333336</c:v>
                </c:pt>
                <c:pt idx="7902">
                  <c:v>44369.3125</c:v>
                </c:pt>
                <c:pt idx="7903">
                  <c:v>44369.322916666664</c:v>
                </c:pt>
                <c:pt idx="7904">
                  <c:v>44369.333333333336</c:v>
                </c:pt>
                <c:pt idx="7905">
                  <c:v>44369.34375</c:v>
                </c:pt>
                <c:pt idx="7906">
                  <c:v>44369.354166666664</c:v>
                </c:pt>
                <c:pt idx="7907">
                  <c:v>44369.364583333336</c:v>
                </c:pt>
                <c:pt idx="7908">
                  <c:v>44369.375</c:v>
                </c:pt>
                <c:pt idx="7909">
                  <c:v>44369.385416666664</c:v>
                </c:pt>
                <c:pt idx="7910">
                  <c:v>44369.395833333336</c:v>
                </c:pt>
                <c:pt idx="7911">
                  <c:v>44369.40625</c:v>
                </c:pt>
                <c:pt idx="7912">
                  <c:v>44369.416666666664</c:v>
                </c:pt>
                <c:pt idx="7913">
                  <c:v>44369.427083333336</c:v>
                </c:pt>
                <c:pt idx="7914">
                  <c:v>44369.4375</c:v>
                </c:pt>
                <c:pt idx="7915">
                  <c:v>44369.447916666664</c:v>
                </c:pt>
                <c:pt idx="7916">
                  <c:v>44369.458333333336</c:v>
                </c:pt>
                <c:pt idx="7917">
                  <c:v>44369.46875</c:v>
                </c:pt>
                <c:pt idx="7918">
                  <c:v>44369.479166666664</c:v>
                </c:pt>
                <c:pt idx="7919">
                  <c:v>44369.489583333336</c:v>
                </c:pt>
                <c:pt idx="7920">
                  <c:v>44369.5</c:v>
                </c:pt>
                <c:pt idx="7921">
                  <c:v>44369.510416666664</c:v>
                </c:pt>
                <c:pt idx="7922">
                  <c:v>44369.520833333336</c:v>
                </c:pt>
                <c:pt idx="7923">
                  <c:v>44369.53125</c:v>
                </c:pt>
                <c:pt idx="7924">
                  <c:v>44369.541666666664</c:v>
                </c:pt>
                <c:pt idx="7925">
                  <c:v>44369.552083333336</c:v>
                </c:pt>
                <c:pt idx="7926">
                  <c:v>44369.5625</c:v>
                </c:pt>
                <c:pt idx="7927">
                  <c:v>44369.572916666664</c:v>
                </c:pt>
                <c:pt idx="7928">
                  <c:v>44369.583333333336</c:v>
                </c:pt>
                <c:pt idx="7929">
                  <c:v>44369.59375</c:v>
                </c:pt>
                <c:pt idx="7930">
                  <c:v>44369.604166666664</c:v>
                </c:pt>
                <c:pt idx="7931">
                  <c:v>44369.614583333336</c:v>
                </c:pt>
                <c:pt idx="7932">
                  <c:v>44369.625</c:v>
                </c:pt>
                <c:pt idx="7933">
                  <c:v>44369.635416666664</c:v>
                </c:pt>
                <c:pt idx="7934">
                  <c:v>44369.645833333336</c:v>
                </c:pt>
                <c:pt idx="7935">
                  <c:v>44369.65625</c:v>
                </c:pt>
                <c:pt idx="7936">
                  <c:v>44369.666666666664</c:v>
                </c:pt>
                <c:pt idx="7937">
                  <c:v>44369.677083333336</c:v>
                </c:pt>
                <c:pt idx="7938">
                  <c:v>44369.6875</c:v>
                </c:pt>
                <c:pt idx="7939">
                  <c:v>44369.697916666664</c:v>
                </c:pt>
                <c:pt idx="7940">
                  <c:v>44369.708333333336</c:v>
                </c:pt>
                <c:pt idx="7941">
                  <c:v>44369.71875</c:v>
                </c:pt>
                <c:pt idx="7942">
                  <c:v>44369.729166666664</c:v>
                </c:pt>
                <c:pt idx="7943">
                  <c:v>44369.739583333336</c:v>
                </c:pt>
                <c:pt idx="7944">
                  <c:v>44369.75</c:v>
                </c:pt>
                <c:pt idx="7945">
                  <c:v>44369.760416666664</c:v>
                </c:pt>
                <c:pt idx="7946">
                  <c:v>44369.770833333336</c:v>
                </c:pt>
                <c:pt idx="7947">
                  <c:v>44369.78125</c:v>
                </c:pt>
                <c:pt idx="7948">
                  <c:v>44369.791666666664</c:v>
                </c:pt>
                <c:pt idx="7949">
                  <c:v>44369.802083333336</c:v>
                </c:pt>
                <c:pt idx="7950">
                  <c:v>44369.8125</c:v>
                </c:pt>
                <c:pt idx="7951">
                  <c:v>44369.822916666664</c:v>
                </c:pt>
                <c:pt idx="7952">
                  <c:v>44369.833333333336</c:v>
                </c:pt>
                <c:pt idx="7953">
                  <c:v>44369.84375</c:v>
                </c:pt>
                <c:pt idx="7954">
                  <c:v>44369.854166666664</c:v>
                </c:pt>
                <c:pt idx="7955">
                  <c:v>44369.864583333336</c:v>
                </c:pt>
                <c:pt idx="7956">
                  <c:v>44369.875</c:v>
                </c:pt>
                <c:pt idx="7957">
                  <c:v>44369.885416666664</c:v>
                </c:pt>
                <c:pt idx="7958">
                  <c:v>44369.895833333336</c:v>
                </c:pt>
                <c:pt idx="7959">
                  <c:v>44369.90625</c:v>
                </c:pt>
                <c:pt idx="7960">
                  <c:v>44369.916666666664</c:v>
                </c:pt>
                <c:pt idx="7961">
                  <c:v>44369.927083333336</c:v>
                </c:pt>
                <c:pt idx="7962">
                  <c:v>44369.9375</c:v>
                </c:pt>
                <c:pt idx="7963">
                  <c:v>44369.947916666664</c:v>
                </c:pt>
                <c:pt idx="7964">
                  <c:v>44369.958333333336</c:v>
                </c:pt>
                <c:pt idx="7965">
                  <c:v>44369.96875</c:v>
                </c:pt>
                <c:pt idx="7966">
                  <c:v>44369.979166666664</c:v>
                </c:pt>
                <c:pt idx="7967">
                  <c:v>44369.989583333336</c:v>
                </c:pt>
                <c:pt idx="7968">
                  <c:v>44370</c:v>
                </c:pt>
                <c:pt idx="7969">
                  <c:v>44370.010416666664</c:v>
                </c:pt>
                <c:pt idx="7970">
                  <c:v>44370.020833333336</c:v>
                </c:pt>
                <c:pt idx="7971">
                  <c:v>44370.03125</c:v>
                </c:pt>
                <c:pt idx="7972">
                  <c:v>44370.041666666664</c:v>
                </c:pt>
                <c:pt idx="7973">
                  <c:v>44370.052083333336</c:v>
                </c:pt>
                <c:pt idx="7974">
                  <c:v>44370.0625</c:v>
                </c:pt>
                <c:pt idx="7975">
                  <c:v>44370.072916666664</c:v>
                </c:pt>
                <c:pt idx="7976">
                  <c:v>44370.083333333336</c:v>
                </c:pt>
                <c:pt idx="7977">
                  <c:v>44370.09375</c:v>
                </c:pt>
                <c:pt idx="7978">
                  <c:v>44370.104166666664</c:v>
                </c:pt>
                <c:pt idx="7979">
                  <c:v>44370.114583333336</c:v>
                </c:pt>
                <c:pt idx="7980">
                  <c:v>44370.125</c:v>
                </c:pt>
                <c:pt idx="7981">
                  <c:v>44370.135416666664</c:v>
                </c:pt>
                <c:pt idx="7982">
                  <c:v>44370.145833333336</c:v>
                </c:pt>
                <c:pt idx="7983">
                  <c:v>44370.15625</c:v>
                </c:pt>
                <c:pt idx="7984">
                  <c:v>44370.166666666664</c:v>
                </c:pt>
                <c:pt idx="7985">
                  <c:v>44370.177083333336</c:v>
                </c:pt>
                <c:pt idx="7986">
                  <c:v>44370.1875</c:v>
                </c:pt>
                <c:pt idx="7987">
                  <c:v>44370.197916666664</c:v>
                </c:pt>
                <c:pt idx="7988">
                  <c:v>44370.208333333336</c:v>
                </c:pt>
                <c:pt idx="7989">
                  <c:v>44370.21875</c:v>
                </c:pt>
                <c:pt idx="7990">
                  <c:v>44370.229166666664</c:v>
                </c:pt>
                <c:pt idx="7991">
                  <c:v>44370.239583333336</c:v>
                </c:pt>
                <c:pt idx="7992">
                  <c:v>44370.25</c:v>
                </c:pt>
                <c:pt idx="7993">
                  <c:v>44370.260416666664</c:v>
                </c:pt>
                <c:pt idx="7994">
                  <c:v>44370.270833333336</c:v>
                </c:pt>
                <c:pt idx="7995">
                  <c:v>44370.28125</c:v>
                </c:pt>
                <c:pt idx="7996">
                  <c:v>44370.291666666664</c:v>
                </c:pt>
                <c:pt idx="7997">
                  <c:v>44370.302083333336</c:v>
                </c:pt>
                <c:pt idx="7998">
                  <c:v>44370.3125</c:v>
                </c:pt>
                <c:pt idx="7999">
                  <c:v>44370.322916666664</c:v>
                </c:pt>
                <c:pt idx="8000">
                  <c:v>44370.333333333336</c:v>
                </c:pt>
                <c:pt idx="8001">
                  <c:v>44370.34375</c:v>
                </c:pt>
                <c:pt idx="8002">
                  <c:v>44370.354166666664</c:v>
                </c:pt>
                <c:pt idx="8003">
                  <c:v>44370.364583333336</c:v>
                </c:pt>
                <c:pt idx="8004">
                  <c:v>44370.375</c:v>
                </c:pt>
                <c:pt idx="8005">
                  <c:v>44370.385416666664</c:v>
                </c:pt>
                <c:pt idx="8006">
                  <c:v>44370.395833333336</c:v>
                </c:pt>
                <c:pt idx="8007">
                  <c:v>44370.40625</c:v>
                </c:pt>
                <c:pt idx="8008">
                  <c:v>44370.416666666664</c:v>
                </c:pt>
                <c:pt idx="8009">
                  <c:v>44370.427083333336</c:v>
                </c:pt>
                <c:pt idx="8010">
                  <c:v>44370.4375</c:v>
                </c:pt>
                <c:pt idx="8011">
                  <c:v>44370.447916666664</c:v>
                </c:pt>
                <c:pt idx="8012">
                  <c:v>44370.458333333336</c:v>
                </c:pt>
                <c:pt idx="8013">
                  <c:v>44370.46875</c:v>
                </c:pt>
                <c:pt idx="8014">
                  <c:v>44370.479166666664</c:v>
                </c:pt>
                <c:pt idx="8015">
                  <c:v>44370.489583333336</c:v>
                </c:pt>
                <c:pt idx="8016">
                  <c:v>44370.5</c:v>
                </c:pt>
                <c:pt idx="8017">
                  <c:v>44370.510416666664</c:v>
                </c:pt>
                <c:pt idx="8018">
                  <c:v>44370.520833333336</c:v>
                </c:pt>
                <c:pt idx="8019">
                  <c:v>44370.53125</c:v>
                </c:pt>
                <c:pt idx="8020">
                  <c:v>44370.541666666664</c:v>
                </c:pt>
                <c:pt idx="8021">
                  <c:v>44370.552083333336</c:v>
                </c:pt>
                <c:pt idx="8022">
                  <c:v>44370.5625</c:v>
                </c:pt>
                <c:pt idx="8023">
                  <c:v>44370.572916666664</c:v>
                </c:pt>
                <c:pt idx="8024">
                  <c:v>44370.583333333336</c:v>
                </c:pt>
                <c:pt idx="8025">
                  <c:v>44370.59375</c:v>
                </c:pt>
                <c:pt idx="8026">
                  <c:v>44370.604166666664</c:v>
                </c:pt>
                <c:pt idx="8027">
                  <c:v>44370.614583333336</c:v>
                </c:pt>
                <c:pt idx="8028">
                  <c:v>44370.625</c:v>
                </c:pt>
                <c:pt idx="8029">
                  <c:v>44370.635416666664</c:v>
                </c:pt>
                <c:pt idx="8030">
                  <c:v>44370.645833333336</c:v>
                </c:pt>
                <c:pt idx="8031">
                  <c:v>44370.65625</c:v>
                </c:pt>
                <c:pt idx="8032">
                  <c:v>44370.666666666664</c:v>
                </c:pt>
                <c:pt idx="8033">
                  <c:v>44370.677083333336</c:v>
                </c:pt>
                <c:pt idx="8034">
                  <c:v>44370.6875</c:v>
                </c:pt>
                <c:pt idx="8035">
                  <c:v>44370.697916666664</c:v>
                </c:pt>
                <c:pt idx="8036">
                  <c:v>44370.708333333336</c:v>
                </c:pt>
                <c:pt idx="8037">
                  <c:v>44370.71875</c:v>
                </c:pt>
                <c:pt idx="8038">
                  <c:v>44370.729166666664</c:v>
                </c:pt>
                <c:pt idx="8039">
                  <c:v>44370.739583333336</c:v>
                </c:pt>
                <c:pt idx="8040">
                  <c:v>44370.75</c:v>
                </c:pt>
                <c:pt idx="8041">
                  <c:v>44370.760416666664</c:v>
                </c:pt>
                <c:pt idx="8042">
                  <c:v>44370.770833333336</c:v>
                </c:pt>
                <c:pt idx="8043">
                  <c:v>44370.78125</c:v>
                </c:pt>
                <c:pt idx="8044">
                  <c:v>44370.791666666664</c:v>
                </c:pt>
                <c:pt idx="8045">
                  <c:v>44370.802083333336</c:v>
                </c:pt>
                <c:pt idx="8046">
                  <c:v>44370.8125</c:v>
                </c:pt>
                <c:pt idx="8047">
                  <c:v>44370.822916666664</c:v>
                </c:pt>
                <c:pt idx="8048">
                  <c:v>44370.833333333336</c:v>
                </c:pt>
                <c:pt idx="8049">
                  <c:v>44370.84375</c:v>
                </c:pt>
                <c:pt idx="8050">
                  <c:v>44370.854166666664</c:v>
                </c:pt>
                <c:pt idx="8051">
                  <c:v>44370.864583333336</c:v>
                </c:pt>
                <c:pt idx="8052">
                  <c:v>44370.875</c:v>
                </c:pt>
                <c:pt idx="8053">
                  <c:v>44370.885416666664</c:v>
                </c:pt>
                <c:pt idx="8054">
                  <c:v>44370.895833333336</c:v>
                </c:pt>
                <c:pt idx="8055">
                  <c:v>44370.90625</c:v>
                </c:pt>
                <c:pt idx="8056">
                  <c:v>44370.916666666664</c:v>
                </c:pt>
                <c:pt idx="8057">
                  <c:v>44370.927083333336</c:v>
                </c:pt>
                <c:pt idx="8058">
                  <c:v>44370.9375</c:v>
                </c:pt>
                <c:pt idx="8059">
                  <c:v>44370.947916666664</c:v>
                </c:pt>
                <c:pt idx="8060">
                  <c:v>44370.958333333336</c:v>
                </c:pt>
                <c:pt idx="8061">
                  <c:v>44370.96875</c:v>
                </c:pt>
                <c:pt idx="8062">
                  <c:v>44370.979166666664</c:v>
                </c:pt>
                <c:pt idx="8063">
                  <c:v>44370.989583333336</c:v>
                </c:pt>
                <c:pt idx="8064">
                  <c:v>44371</c:v>
                </c:pt>
                <c:pt idx="8065">
                  <c:v>44371.010416666664</c:v>
                </c:pt>
                <c:pt idx="8066">
                  <c:v>44371.020833333336</c:v>
                </c:pt>
                <c:pt idx="8067">
                  <c:v>44371.03125</c:v>
                </c:pt>
                <c:pt idx="8068">
                  <c:v>44371.041666666664</c:v>
                </c:pt>
                <c:pt idx="8069">
                  <c:v>44371.052083333336</c:v>
                </c:pt>
                <c:pt idx="8070">
                  <c:v>44371.0625</c:v>
                </c:pt>
                <c:pt idx="8071">
                  <c:v>44371.072916666664</c:v>
                </c:pt>
                <c:pt idx="8072">
                  <c:v>44371.083333333336</c:v>
                </c:pt>
                <c:pt idx="8073">
                  <c:v>44371.09375</c:v>
                </c:pt>
                <c:pt idx="8074">
                  <c:v>44371.104166666664</c:v>
                </c:pt>
                <c:pt idx="8075">
                  <c:v>44371.114583333336</c:v>
                </c:pt>
                <c:pt idx="8076">
                  <c:v>44371.125</c:v>
                </c:pt>
                <c:pt idx="8077">
                  <c:v>44371.135416666664</c:v>
                </c:pt>
                <c:pt idx="8078">
                  <c:v>44371.145833333336</c:v>
                </c:pt>
                <c:pt idx="8079">
                  <c:v>44371.15625</c:v>
                </c:pt>
                <c:pt idx="8080">
                  <c:v>44371.166666666664</c:v>
                </c:pt>
                <c:pt idx="8081">
                  <c:v>44371.177083333336</c:v>
                </c:pt>
                <c:pt idx="8082">
                  <c:v>44371.1875</c:v>
                </c:pt>
                <c:pt idx="8083">
                  <c:v>44371.197916666664</c:v>
                </c:pt>
                <c:pt idx="8084">
                  <c:v>44371.208333333336</c:v>
                </c:pt>
                <c:pt idx="8085">
                  <c:v>44371.21875</c:v>
                </c:pt>
                <c:pt idx="8086">
                  <c:v>44371.229166666664</c:v>
                </c:pt>
                <c:pt idx="8087">
                  <c:v>44371.239583333336</c:v>
                </c:pt>
                <c:pt idx="8088">
                  <c:v>44371.25</c:v>
                </c:pt>
                <c:pt idx="8089">
                  <c:v>44371.260416666664</c:v>
                </c:pt>
                <c:pt idx="8090">
                  <c:v>44371.270833333336</c:v>
                </c:pt>
                <c:pt idx="8091">
                  <c:v>44371.28125</c:v>
                </c:pt>
                <c:pt idx="8092">
                  <c:v>44371.291666666664</c:v>
                </c:pt>
                <c:pt idx="8093">
                  <c:v>44371.302083333336</c:v>
                </c:pt>
                <c:pt idx="8094">
                  <c:v>44371.3125</c:v>
                </c:pt>
                <c:pt idx="8095">
                  <c:v>44371.322916666664</c:v>
                </c:pt>
                <c:pt idx="8096">
                  <c:v>44371.333333333336</c:v>
                </c:pt>
                <c:pt idx="8097">
                  <c:v>44371.34375</c:v>
                </c:pt>
                <c:pt idx="8098">
                  <c:v>44371.354166666664</c:v>
                </c:pt>
                <c:pt idx="8099">
                  <c:v>44371.364583333336</c:v>
                </c:pt>
                <c:pt idx="8100">
                  <c:v>44371.375</c:v>
                </c:pt>
                <c:pt idx="8101">
                  <c:v>44371.385416666664</c:v>
                </c:pt>
                <c:pt idx="8102">
                  <c:v>44371.395833333336</c:v>
                </c:pt>
                <c:pt idx="8103">
                  <c:v>44371.40625</c:v>
                </c:pt>
                <c:pt idx="8104">
                  <c:v>44371.416666666664</c:v>
                </c:pt>
                <c:pt idx="8105">
                  <c:v>44371.427083333336</c:v>
                </c:pt>
                <c:pt idx="8106">
                  <c:v>44371.4375</c:v>
                </c:pt>
                <c:pt idx="8107">
                  <c:v>44371.447916666664</c:v>
                </c:pt>
                <c:pt idx="8108">
                  <c:v>44371.458333333336</c:v>
                </c:pt>
                <c:pt idx="8109">
                  <c:v>44371.46875</c:v>
                </c:pt>
                <c:pt idx="8110">
                  <c:v>44371.479166666664</c:v>
                </c:pt>
                <c:pt idx="8111">
                  <c:v>44371.489583333336</c:v>
                </c:pt>
                <c:pt idx="8112">
                  <c:v>44371.5</c:v>
                </c:pt>
                <c:pt idx="8113">
                  <c:v>44371.510416666664</c:v>
                </c:pt>
                <c:pt idx="8114">
                  <c:v>44371.520833333336</c:v>
                </c:pt>
                <c:pt idx="8115">
                  <c:v>44371.53125</c:v>
                </c:pt>
                <c:pt idx="8116">
                  <c:v>44371.541666666664</c:v>
                </c:pt>
                <c:pt idx="8117">
                  <c:v>44371.552083333336</c:v>
                </c:pt>
                <c:pt idx="8118">
                  <c:v>44371.5625</c:v>
                </c:pt>
                <c:pt idx="8119">
                  <c:v>44371.572916666664</c:v>
                </c:pt>
                <c:pt idx="8120">
                  <c:v>44371.583333333336</c:v>
                </c:pt>
                <c:pt idx="8121">
                  <c:v>44371.59375</c:v>
                </c:pt>
                <c:pt idx="8122">
                  <c:v>44371.604166666664</c:v>
                </c:pt>
                <c:pt idx="8123">
                  <c:v>44371.614583333336</c:v>
                </c:pt>
                <c:pt idx="8124">
                  <c:v>44371.625</c:v>
                </c:pt>
                <c:pt idx="8125">
                  <c:v>44371.635416666664</c:v>
                </c:pt>
                <c:pt idx="8126">
                  <c:v>44371.645833333336</c:v>
                </c:pt>
                <c:pt idx="8127">
                  <c:v>44371.65625</c:v>
                </c:pt>
                <c:pt idx="8128">
                  <c:v>44371.666666666664</c:v>
                </c:pt>
                <c:pt idx="8129">
                  <c:v>44371.677083333336</c:v>
                </c:pt>
                <c:pt idx="8130">
                  <c:v>44371.6875</c:v>
                </c:pt>
                <c:pt idx="8131">
                  <c:v>44371.697916666664</c:v>
                </c:pt>
                <c:pt idx="8132">
                  <c:v>44371.708333333336</c:v>
                </c:pt>
                <c:pt idx="8133">
                  <c:v>44371.71875</c:v>
                </c:pt>
                <c:pt idx="8134">
                  <c:v>44371.729166666664</c:v>
                </c:pt>
                <c:pt idx="8135">
                  <c:v>44371.739583333336</c:v>
                </c:pt>
                <c:pt idx="8136">
                  <c:v>44371.75</c:v>
                </c:pt>
                <c:pt idx="8137">
                  <c:v>44371.760416666664</c:v>
                </c:pt>
                <c:pt idx="8138">
                  <c:v>44371.770833333336</c:v>
                </c:pt>
                <c:pt idx="8139">
                  <c:v>44371.78125</c:v>
                </c:pt>
                <c:pt idx="8140">
                  <c:v>44371.791666666664</c:v>
                </c:pt>
                <c:pt idx="8141">
                  <c:v>44371.802083333336</c:v>
                </c:pt>
                <c:pt idx="8142">
                  <c:v>44371.8125</c:v>
                </c:pt>
                <c:pt idx="8143">
                  <c:v>44371.822916666664</c:v>
                </c:pt>
                <c:pt idx="8144">
                  <c:v>44371.833333333336</c:v>
                </c:pt>
                <c:pt idx="8145">
                  <c:v>44371.84375</c:v>
                </c:pt>
                <c:pt idx="8146">
                  <c:v>44371.854166666664</c:v>
                </c:pt>
                <c:pt idx="8147">
                  <c:v>44371.864583333336</c:v>
                </c:pt>
                <c:pt idx="8148">
                  <c:v>44371.875</c:v>
                </c:pt>
                <c:pt idx="8149">
                  <c:v>44371.885416666664</c:v>
                </c:pt>
                <c:pt idx="8150">
                  <c:v>44371.895833333336</c:v>
                </c:pt>
                <c:pt idx="8151">
                  <c:v>44371.90625</c:v>
                </c:pt>
                <c:pt idx="8152">
                  <c:v>44371.916666666664</c:v>
                </c:pt>
                <c:pt idx="8153">
                  <c:v>44371.927083333336</c:v>
                </c:pt>
                <c:pt idx="8154">
                  <c:v>44371.9375</c:v>
                </c:pt>
                <c:pt idx="8155">
                  <c:v>44371.947916666664</c:v>
                </c:pt>
                <c:pt idx="8156">
                  <c:v>44371.958333333336</c:v>
                </c:pt>
                <c:pt idx="8157">
                  <c:v>44371.96875</c:v>
                </c:pt>
                <c:pt idx="8158">
                  <c:v>44371.979166666664</c:v>
                </c:pt>
                <c:pt idx="8159">
                  <c:v>44371.989583333336</c:v>
                </c:pt>
                <c:pt idx="8160">
                  <c:v>44372</c:v>
                </c:pt>
                <c:pt idx="8161">
                  <c:v>44372.010416666664</c:v>
                </c:pt>
                <c:pt idx="8162">
                  <c:v>44372.020833333336</c:v>
                </c:pt>
                <c:pt idx="8163">
                  <c:v>44372.03125</c:v>
                </c:pt>
                <c:pt idx="8164">
                  <c:v>44372.041666666664</c:v>
                </c:pt>
                <c:pt idx="8165">
                  <c:v>44372.052083333336</c:v>
                </c:pt>
                <c:pt idx="8166">
                  <c:v>44372.0625</c:v>
                </c:pt>
                <c:pt idx="8167">
                  <c:v>44372.072916666664</c:v>
                </c:pt>
                <c:pt idx="8168">
                  <c:v>44372.083333333336</c:v>
                </c:pt>
                <c:pt idx="8169">
                  <c:v>44372.09375</c:v>
                </c:pt>
                <c:pt idx="8170">
                  <c:v>44372.104166666664</c:v>
                </c:pt>
                <c:pt idx="8171">
                  <c:v>44372.114583333336</c:v>
                </c:pt>
                <c:pt idx="8172">
                  <c:v>44372.125</c:v>
                </c:pt>
                <c:pt idx="8173">
                  <c:v>44372.135416666664</c:v>
                </c:pt>
                <c:pt idx="8174">
                  <c:v>44372.145833333336</c:v>
                </c:pt>
                <c:pt idx="8175">
                  <c:v>44372.15625</c:v>
                </c:pt>
                <c:pt idx="8176">
                  <c:v>44372.166666666664</c:v>
                </c:pt>
                <c:pt idx="8177">
                  <c:v>44372.177083333336</c:v>
                </c:pt>
                <c:pt idx="8178">
                  <c:v>44372.1875</c:v>
                </c:pt>
                <c:pt idx="8179">
                  <c:v>44372.197916666664</c:v>
                </c:pt>
                <c:pt idx="8180">
                  <c:v>44372.208333333336</c:v>
                </c:pt>
                <c:pt idx="8181">
                  <c:v>44372.21875</c:v>
                </c:pt>
                <c:pt idx="8182">
                  <c:v>44372.229166666664</c:v>
                </c:pt>
                <c:pt idx="8183">
                  <c:v>44372.239583333336</c:v>
                </c:pt>
                <c:pt idx="8184">
                  <c:v>44372.25</c:v>
                </c:pt>
                <c:pt idx="8185">
                  <c:v>44372.260416666664</c:v>
                </c:pt>
                <c:pt idx="8186">
                  <c:v>44372.270833333336</c:v>
                </c:pt>
                <c:pt idx="8187">
                  <c:v>44372.28125</c:v>
                </c:pt>
                <c:pt idx="8188">
                  <c:v>44372.291666666664</c:v>
                </c:pt>
                <c:pt idx="8189">
                  <c:v>44372.302083333336</c:v>
                </c:pt>
                <c:pt idx="8190">
                  <c:v>44372.3125</c:v>
                </c:pt>
                <c:pt idx="8191">
                  <c:v>44372.322916666664</c:v>
                </c:pt>
                <c:pt idx="8192">
                  <c:v>44372.333333333336</c:v>
                </c:pt>
                <c:pt idx="8193">
                  <c:v>44372.34375</c:v>
                </c:pt>
                <c:pt idx="8194">
                  <c:v>44372.354166666664</c:v>
                </c:pt>
                <c:pt idx="8195">
                  <c:v>44372.364583333336</c:v>
                </c:pt>
                <c:pt idx="8196">
                  <c:v>44372.375</c:v>
                </c:pt>
                <c:pt idx="8197">
                  <c:v>44372.385416666664</c:v>
                </c:pt>
                <c:pt idx="8198">
                  <c:v>44372.395833333336</c:v>
                </c:pt>
                <c:pt idx="8199">
                  <c:v>44372.40625</c:v>
                </c:pt>
                <c:pt idx="8200">
                  <c:v>44372.416666666664</c:v>
                </c:pt>
                <c:pt idx="8201">
                  <c:v>44372.427083333336</c:v>
                </c:pt>
                <c:pt idx="8202">
                  <c:v>44372.4375</c:v>
                </c:pt>
                <c:pt idx="8203">
                  <c:v>44372.447916666664</c:v>
                </c:pt>
                <c:pt idx="8204">
                  <c:v>44372.458333333336</c:v>
                </c:pt>
                <c:pt idx="8205">
                  <c:v>44372.46875</c:v>
                </c:pt>
                <c:pt idx="8206">
                  <c:v>44372.479166666664</c:v>
                </c:pt>
                <c:pt idx="8207">
                  <c:v>44372.489583333336</c:v>
                </c:pt>
                <c:pt idx="8208">
                  <c:v>44372.5</c:v>
                </c:pt>
                <c:pt idx="8209">
                  <c:v>44372.510416666664</c:v>
                </c:pt>
                <c:pt idx="8210">
                  <c:v>44372.520833333336</c:v>
                </c:pt>
                <c:pt idx="8211">
                  <c:v>44372.53125</c:v>
                </c:pt>
                <c:pt idx="8212">
                  <c:v>44372.541666666664</c:v>
                </c:pt>
                <c:pt idx="8213">
                  <c:v>44372.552083333336</c:v>
                </c:pt>
                <c:pt idx="8214">
                  <c:v>44372.5625</c:v>
                </c:pt>
                <c:pt idx="8215">
                  <c:v>44372.572916666664</c:v>
                </c:pt>
                <c:pt idx="8216">
                  <c:v>44372.583333333336</c:v>
                </c:pt>
                <c:pt idx="8217">
                  <c:v>44372.59375</c:v>
                </c:pt>
                <c:pt idx="8218">
                  <c:v>44372.604166666664</c:v>
                </c:pt>
                <c:pt idx="8219">
                  <c:v>44372.614583333336</c:v>
                </c:pt>
                <c:pt idx="8220">
                  <c:v>44372.625</c:v>
                </c:pt>
                <c:pt idx="8221">
                  <c:v>44372.635416666664</c:v>
                </c:pt>
                <c:pt idx="8222">
                  <c:v>44372.645833333336</c:v>
                </c:pt>
                <c:pt idx="8223">
                  <c:v>44372.65625</c:v>
                </c:pt>
                <c:pt idx="8224">
                  <c:v>44372.666666666664</c:v>
                </c:pt>
                <c:pt idx="8225">
                  <c:v>44372.677083333336</c:v>
                </c:pt>
                <c:pt idx="8226">
                  <c:v>44372.6875</c:v>
                </c:pt>
                <c:pt idx="8227">
                  <c:v>44372.697916666664</c:v>
                </c:pt>
                <c:pt idx="8228">
                  <c:v>44372.708333333336</c:v>
                </c:pt>
                <c:pt idx="8229">
                  <c:v>44372.71875</c:v>
                </c:pt>
                <c:pt idx="8230">
                  <c:v>44372.729166666664</c:v>
                </c:pt>
                <c:pt idx="8231">
                  <c:v>44372.739583333336</c:v>
                </c:pt>
                <c:pt idx="8232">
                  <c:v>44372.75</c:v>
                </c:pt>
                <c:pt idx="8233">
                  <c:v>44372.760416666664</c:v>
                </c:pt>
                <c:pt idx="8234">
                  <c:v>44372.770833333336</c:v>
                </c:pt>
                <c:pt idx="8235">
                  <c:v>44372.78125</c:v>
                </c:pt>
                <c:pt idx="8236">
                  <c:v>44372.791666666664</c:v>
                </c:pt>
                <c:pt idx="8237">
                  <c:v>44372.802083333336</c:v>
                </c:pt>
                <c:pt idx="8238">
                  <c:v>44372.8125</c:v>
                </c:pt>
                <c:pt idx="8239">
                  <c:v>44372.822916666664</c:v>
                </c:pt>
                <c:pt idx="8240">
                  <c:v>44372.833333333336</c:v>
                </c:pt>
                <c:pt idx="8241">
                  <c:v>44372.84375</c:v>
                </c:pt>
                <c:pt idx="8242">
                  <c:v>44372.854166666664</c:v>
                </c:pt>
                <c:pt idx="8243">
                  <c:v>44372.864583333336</c:v>
                </c:pt>
                <c:pt idx="8244">
                  <c:v>44372.875</c:v>
                </c:pt>
                <c:pt idx="8245">
                  <c:v>44372.885416666664</c:v>
                </c:pt>
                <c:pt idx="8246">
                  <c:v>44372.895833333336</c:v>
                </c:pt>
                <c:pt idx="8247">
                  <c:v>44372.90625</c:v>
                </c:pt>
                <c:pt idx="8248">
                  <c:v>44372.916666666664</c:v>
                </c:pt>
                <c:pt idx="8249">
                  <c:v>44372.927083333336</c:v>
                </c:pt>
                <c:pt idx="8250">
                  <c:v>44372.9375</c:v>
                </c:pt>
                <c:pt idx="8251">
                  <c:v>44372.947916666664</c:v>
                </c:pt>
                <c:pt idx="8252">
                  <c:v>44372.958333333336</c:v>
                </c:pt>
                <c:pt idx="8253">
                  <c:v>44372.96875</c:v>
                </c:pt>
                <c:pt idx="8254">
                  <c:v>44372.979166666664</c:v>
                </c:pt>
                <c:pt idx="8255">
                  <c:v>44372.989583333336</c:v>
                </c:pt>
                <c:pt idx="8256">
                  <c:v>44373</c:v>
                </c:pt>
                <c:pt idx="8257">
                  <c:v>44373.010416666664</c:v>
                </c:pt>
                <c:pt idx="8258">
                  <c:v>44373.020833333336</c:v>
                </c:pt>
                <c:pt idx="8259">
                  <c:v>44373.03125</c:v>
                </c:pt>
                <c:pt idx="8260">
                  <c:v>44373.041666666664</c:v>
                </c:pt>
                <c:pt idx="8261">
                  <c:v>44373.052083333336</c:v>
                </c:pt>
                <c:pt idx="8262">
                  <c:v>44373.0625</c:v>
                </c:pt>
                <c:pt idx="8263">
                  <c:v>44373.072916666664</c:v>
                </c:pt>
                <c:pt idx="8264">
                  <c:v>44373.083333333336</c:v>
                </c:pt>
                <c:pt idx="8265">
                  <c:v>44373.09375</c:v>
                </c:pt>
                <c:pt idx="8266">
                  <c:v>44373.104166666664</c:v>
                </c:pt>
                <c:pt idx="8267">
                  <c:v>44373.114583333336</c:v>
                </c:pt>
                <c:pt idx="8268">
                  <c:v>44373.125</c:v>
                </c:pt>
                <c:pt idx="8269">
                  <c:v>44373.135416666664</c:v>
                </c:pt>
                <c:pt idx="8270">
                  <c:v>44373.145833333336</c:v>
                </c:pt>
                <c:pt idx="8271">
                  <c:v>44373.15625</c:v>
                </c:pt>
                <c:pt idx="8272">
                  <c:v>44373.166666666664</c:v>
                </c:pt>
                <c:pt idx="8273">
                  <c:v>44373.177083333336</c:v>
                </c:pt>
                <c:pt idx="8274">
                  <c:v>44373.1875</c:v>
                </c:pt>
                <c:pt idx="8275">
                  <c:v>44373.197916666664</c:v>
                </c:pt>
                <c:pt idx="8276">
                  <c:v>44373.208333333336</c:v>
                </c:pt>
                <c:pt idx="8277">
                  <c:v>44373.21875</c:v>
                </c:pt>
                <c:pt idx="8278">
                  <c:v>44373.229166666664</c:v>
                </c:pt>
                <c:pt idx="8279">
                  <c:v>44373.239583333336</c:v>
                </c:pt>
                <c:pt idx="8280">
                  <c:v>44373.25</c:v>
                </c:pt>
                <c:pt idx="8281">
                  <c:v>44373.260416666664</c:v>
                </c:pt>
                <c:pt idx="8282">
                  <c:v>44373.270833333336</c:v>
                </c:pt>
                <c:pt idx="8283">
                  <c:v>44373.28125</c:v>
                </c:pt>
                <c:pt idx="8284">
                  <c:v>44373.291666666664</c:v>
                </c:pt>
                <c:pt idx="8285">
                  <c:v>44373.302083333336</c:v>
                </c:pt>
                <c:pt idx="8286">
                  <c:v>44373.3125</c:v>
                </c:pt>
                <c:pt idx="8287">
                  <c:v>44373.322916666664</c:v>
                </c:pt>
                <c:pt idx="8288">
                  <c:v>44373.333333333336</c:v>
                </c:pt>
                <c:pt idx="8289">
                  <c:v>44373.34375</c:v>
                </c:pt>
                <c:pt idx="8290">
                  <c:v>44373.354166666664</c:v>
                </c:pt>
                <c:pt idx="8291">
                  <c:v>44373.364583333336</c:v>
                </c:pt>
                <c:pt idx="8292">
                  <c:v>44373.375</c:v>
                </c:pt>
                <c:pt idx="8293">
                  <c:v>44373.385416666664</c:v>
                </c:pt>
                <c:pt idx="8294">
                  <c:v>44373.395833333336</c:v>
                </c:pt>
                <c:pt idx="8295">
                  <c:v>44373.40625</c:v>
                </c:pt>
                <c:pt idx="8296">
                  <c:v>44373.416666666664</c:v>
                </c:pt>
                <c:pt idx="8297">
                  <c:v>44373.427083333336</c:v>
                </c:pt>
                <c:pt idx="8298">
                  <c:v>44373.4375</c:v>
                </c:pt>
                <c:pt idx="8299">
                  <c:v>44373.447916666664</c:v>
                </c:pt>
                <c:pt idx="8300">
                  <c:v>44373.458333333336</c:v>
                </c:pt>
                <c:pt idx="8301">
                  <c:v>44373.46875</c:v>
                </c:pt>
                <c:pt idx="8302">
                  <c:v>44373.479166666664</c:v>
                </c:pt>
                <c:pt idx="8303">
                  <c:v>44373.489583333336</c:v>
                </c:pt>
                <c:pt idx="8304">
                  <c:v>44373.5</c:v>
                </c:pt>
                <c:pt idx="8305">
                  <c:v>44373.510416666664</c:v>
                </c:pt>
                <c:pt idx="8306">
                  <c:v>44373.520833333336</c:v>
                </c:pt>
                <c:pt idx="8307">
                  <c:v>44373.53125</c:v>
                </c:pt>
                <c:pt idx="8308">
                  <c:v>44373.541666666664</c:v>
                </c:pt>
                <c:pt idx="8309">
                  <c:v>44373.552083333336</c:v>
                </c:pt>
                <c:pt idx="8310">
                  <c:v>44373.5625</c:v>
                </c:pt>
                <c:pt idx="8311">
                  <c:v>44373.572916666664</c:v>
                </c:pt>
                <c:pt idx="8312">
                  <c:v>44373.583333333336</c:v>
                </c:pt>
                <c:pt idx="8313">
                  <c:v>44373.59375</c:v>
                </c:pt>
                <c:pt idx="8314">
                  <c:v>44373.604166666664</c:v>
                </c:pt>
                <c:pt idx="8315">
                  <c:v>44373.614583333336</c:v>
                </c:pt>
                <c:pt idx="8316">
                  <c:v>44373.625</c:v>
                </c:pt>
                <c:pt idx="8317">
                  <c:v>44373.635416666664</c:v>
                </c:pt>
                <c:pt idx="8318">
                  <c:v>44373.645833333336</c:v>
                </c:pt>
                <c:pt idx="8319">
                  <c:v>44373.65625</c:v>
                </c:pt>
                <c:pt idx="8320">
                  <c:v>44373.666666666664</c:v>
                </c:pt>
                <c:pt idx="8321">
                  <c:v>44373.677083333336</c:v>
                </c:pt>
                <c:pt idx="8322">
                  <c:v>44373.6875</c:v>
                </c:pt>
                <c:pt idx="8323">
                  <c:v>44373.697916666664</c:v>
                </c:pt>
                <c:pt idx="8324">
                  <c:v>44373.708333333336</c:v>
                </c:pt>
                <c:pt idx="8325">
                  <c:v>44373.71875</c:v>
                </c:pt>
                <c:pt idx="8326">
                  <c:v>44373.729166666664</c:v>
                </c:pt>
                <c:pt idx="8327">
                  <c:v>44373.739583333336</c:v>
                </c:pt>
                <c:pt idx="8328">
                  <c:v>44373.75</c:v>
                </c:pt>
                <c:pt idx="8329">
                  <c:v>44373.760416666664</c:v>
                </c:pt>
                <c:pt idx="8330">
                  <c:v>44373.770833333336</c:v>
                </c:pt>
                <c:pt idx="8331">
                  <c:v>44373.78125</c:v>
                </c:pt>
                <c:pt idx="8332">
                  <c:v>44373.791666666664</c:v>
                </c:pt>
                <c:pt idx="8333">
                  <c:v>44373.802083333336</c:v>
                </c:pt>
                <c:pt idx="8334">
                  <c:v>44373.8125</c:v>
                </c:pt>
                <c:pt idx="8335">
                  <c:v>44373.822916666664</c:v>
                </c:pt>
                <c:pt idx="8336">
                  <c:v>44373.833333333336</c:v>
                </c:pt>
                <c:pt idx="8337">
                  <c:v>44373.84375</c:v>
                </c:pt>
                <c:pt idx="8338">
                  <c:v>44373.854166666664</c:v>
                </c:pt>
                <c:pt idx="8339">
                  <c:v>44373.864583333336</c:v>
                </c:pt>
                <c:pt idx="8340">
                  <c:v>44373.875</c:v>
                </c:pt>
                <c:pt idx="8341">
                  <c:v>44373.885416666664</c:v>
                </c:pt>
                <c:pt idx="8342">
                  <c:v>44373.895833333336</c:v>
                </c:pt>
                <c:pt idx="8343">
                  <c:v>44373.90625</c:v>
                </c:pt>
                <c:pt idx="8344">
                  <c:v>44373.916666666664</c:v>
                </c:pt>
                <c:pt idx="8345">
                  <c:v>44373.927083333336</c:v>
                </c:pt>
                <c:pt idx="8346">
                  <c:v>44373.9375</c:v>
                </c:pt>
                <c:pt idx="8347">
                  <c:v>44373.947916666664</c:v>
                </c:pt>
                <c:pt idx="8348">
                  <c:v>44373.958333333336</c:v>
                </c:pt>
                <c:pt idx="8349">
                  <c:v>44373.96875</c:v>
                </c:pt>
                <c:pt idx="8350">
                  <c:v>44373.979166666664</c:v>
                </c:pt>
                <c:pt idx="8351">
                  <c:v>44373.989583333336</c:v>
                </c:pt>
                <c:pt idx="8352">
                  <c:v>44374</c:v>
                </c:pt>
                <c:pt idx="8353">
                  <c:v>44374.010416666664</c:v>
                </c:pt>
                <c:pt idx="8354">
                  <c:v>44374.020833333336</c:v>
                </c:pt>
                <c:pt idx="8355">
                  <c:v>44374.03125</c:v>
                </c:pt>
                <c:pt idx="8356">
                  <c:v>44374.041666666664</c:v>
                </c:pt>
                <c:pt idx="8357">
                  <c:v>44374.052083333336</c:v>
                </c:pt>
                <c:pt idx="8358">
                  <c:v>44374.0625</c:v>
                </c:pt>
                <c:pt idx="8359">
                  <c:v>44374.072916666664</c:v>
                </c:pt>
                <c:pt idx="8360">
                  <c:v>44374.083333333336</c:v>
                </c:pt>
                <c:pt idx="8361">
                  <c:v>44374.09375</c:v>
                </c:pt>
                <c:pt idx="8362">
                  <c:v>44374.104166666664</c:v>
                </c:pt>
                <c:pt idx="8363">
                  <c:v>44374.114583333336</c:v>
                </c:pt>
                <c:pt idx="8364">
                  <c:v>44374.125</c:v>
                </c:pt>
                <c:pt idx="8365">
                  <c:v>44374.135416666664</c:v>
                </c:pt>
                <c:pt idx="8366">
                  <c:v>44374.145833333336</c:v>
                </c:pt>
                <c:pt idx="8367">
                  <c:v>44374.15625</c:v>
                </c:pt>
                <c:pt idx="8368">
                  <c:v>44374.166666666664</c:v>
                </c:pt>
                <c:pt idx="8369">
                  <c:v>44374.177083333336</c:v>
                </c:pt>
                <c:pt idx="8370">
                  <c:v>44374.1875</c:v>
                </c:pt>
                <c:pt idx="8371">
                  <c:v>44374.197916666664</c:v>
                </c:pt>
                <c:pt idx="8372">
                  <c:v>44374.208333333336</c:v>
                </c:pt>
                <c:pt idx="8373">
                  <c:v>44374.21875</c:v>
                </c:pt>
                <c:pt idx="8374">
                  <c:v>44374.229166666664</c:v>
                </c:pt>
                <c:pt idx="8375">
                  <c:v>44374.239583333336</c:v>
                </c:pt>
                <c:pt idx="8376">
                  <c:v>44374.25</c:v>
                </c:pt>
                <c:pt idx="8377">
                  <c:v>44374.260416666664</c:v>
                </c:pt>
                <c:pt idx="8378">
                  <c:v>44374.270833333336</c:v>
                </c:pt>
                <c:pt idx="8379">
                  <c:v>44374.28125</c:v>
                </c:pt>
                <c:pt idx="8380">
                  <c:v>44374.291666666664</c:v>
                </c:pt>
                <c:pt idx="8381">
                  <c:v>44374.302083333336</c:v>
                </c:pt>
                <c:pt idx="8382">
                  <c:v>44374.3125</c:v>
                </c:pt>
                <c:pt idx="8383">
                  <c:v>44374.322916666664</c:v>
                </c:pt>
                <c:pt idx="8384">
                  <c:v>44374.333333333336</c:v>
                </c:pt>
                <c:pt idx="8385">
                  <c:v>44374.34375</c:v>
                </c:pt>
                <c:pt idx="8386">
                  <c:v>44374.354166666664</c:v>
                </c:pt>
                <c:pt idx="8387">
                  <c:v>44374.364583333336</c:v>
                </c:pt>
                <c:pt idx="8388">
                  <c:v>44374.375</c:v>
                </c:pt>
                <c:pt idx="8389">
                  <c:v>44374.385416666664</c:v>
                </c:pt>
                <c:pt idx="8390">
                  <c:v>44374.395833333336</c:v>
                </c:pt>
                <c:pt idx="8391">
                  <c:v>44374.40625</c:v>
                </c:pt>
                <c:pt idx="8392">
                  <c:v>44374.416666666664</c:v>
                </c:pt>
                <c:pt idx="8393">
                  <c:v>44374.427083333336</c:v>
                </c:pt>
                <c:pt idx="8394">
                  <c:v>44374.4375</c:v>
                </c:pt>
                <c:pt idx="8395">
                  <c:v>44374.447916666664</c:v>
                </c:pt>
                <c:pt idx="8396">
                  <c:v>44374.458333333336</c:v>
                </c:pt>
                <c:pt idx="8397">
                  <c:v>44374.46875</c:v>
                </c:pt>
                <c:pt idx="8398">
                  <c:v>44374.479166666664</c:v>
                </c:pt>
                <c:pt idx="8399">
                  <c:v>44374.489583333336</c:v>
                </c:pt>
                <c:pt idx="8400">
                  <c:v>44374.5</c:v>
                </c:pt>
                <c:pt idx="8401">
                  <c:v>44374.510416666664</c:v>
                </c:pt>
                <c:pt idx="8402">
                  <c:v>44374.520833333336</c:v>
                </c:pt>
                <c:pt idx="8403">
                  <c:v>44374.53125</c:v>
                </c:pt>
                <c:pt idx="8404">
                  <c:v>44374.541666666664</c:v>
                </c:pt>
                <c:pt idx="8405">
                  <c:v>44374.552083333336</c:v>
                </c:pt>
                <c:pt idx="8406">
                  <c:v>44374.5625</c:v>
                </c:pt>
                <c:pt idx="8407">
                  <c:v>44374.572916666664</c:v>
                </c:pt>
                <c:pt idx="8408">
                  <c:v>44374.583333333336</c:v>
                </c:pt>
                <c:pt idx="8409">
                  <c:v>44374.59375</c:v>
                </c:pt>
                <c:pt idx="8410">
                  <c:v>44374.604166666664</c:v>
                </c:pt>
                <c:pt idx="8411">
                  <c:v>44374.614583333336</c:v>
                </c:pt>
                <c:pt idx="8412">
                  <c:v>44374.625</c:v>
                </c:pt>
                <c:pt idx="8413">
                  <c:v>44374.635416666664</c:v>
                </c:pt>
                <c:pt idx="8414">
                  <c:v>44374.645833333336</c:v>
                </c:pt>
                <c:pt idx="8415">
                  <c:v>44374.65625</c:v>
                </c:pt>
                <c:pt idx="8416">
                  <c:v>44374.666666666664</c:v>
                </c:pt>
                <c:pt idx="8417">
                  <c:v>44374.677083333336</c:v>
                </c:pt>
                <c:pt idx="8418">
                  <c:v>44374.6875</c:v>
                </c:pt>
                <c:pt idx="8419">
                  <c:v>44374.697916666664</c:v>
                </c:pt>
                <c:pt idx="8420">
                  <c:v>44374.708333333336</c:v>
                </c:pt>
                <c:pt idx="8421">
                  <c:v>44374.71875</c:v>
                </c:pt>
                <c:pt idx="8422">
                  <c:v>44374.729166666664</c:v>
                </c:pt>
                <c:pt idx="8423">
                  <c:v>44374.739583333336</c:v>
                </c:pt>
                <c:pt idx="8424">
                  <c:v>44374.75</c:v>
                </c:pt>
                <c:pt idx="8425">
                  <c:v>44374.760416666664</c:v>
                </c:pt>
                <c:pt idx="8426">
                  <c:v>44374.770833333336</c:v>
                </c:pt>
                <c:pt idx="8427">
                  <c:v>44374.78125</c:v>
                </c:pt>
                <c:pt idx="8428">
                  <c:v>44374.791666666664</c:v>
                </c:pt>
                <c:pt idx="8429">
                  <c:v>44374.802083333336</c:v>
                </c:pt>
                <c:pt idx="8430">
                  <c:v>44374.8125</c:v>
                </c:pt>
                <c:pt idx="8431">
                  <c:v>44374.822916666664</c:v>
                </c:pt>
                <c:pt idx="8432">
                  <c:v>44374.833333333336</c:v>
                </c:pt>
                <c:pt idx="8433">
                  <c:v>44374.84375</c:v>
                </c:pt>
                <c:pt idx="8434">
                  <c:v>44374.854166666664</c:v>
                </c:pt>
                <c:pt idx="8435">
                  <c:v>44374.864583333336</c:v>
                </c:pt>
                <c:pt idx="8436">
                  <c:v>44374.875</c:v>
                </c:pt>
                <c:pt idx="8437">
                  <c:v>44374.885416666664</c:v>
                </c:pt>
                <c:pt idx="8438">
                  <c:v>44374.895833333336</c:v>
                </c:pt>
                <c:pt idx="8439">
                  <c:v>44374.90625</c:v>
                </c:pt>
                <c:pt idx="8440">
                  <c:v>44374.916666666664</c:v>
                </c:pt>
                <c:pt idx="8441">
                  <c:v>44374.927083333336</c:v>
                </c:pt>
                <c:pt idx="8442">
                  <c:v>44374.9375</c:v>
                </c:pt>
                <c:pt idx="8443">
                  <c:v>44374.947916666664</c:v>
                </c:pt>
                <c:pt idx="8444">
                  <c:v>44374.958333333336</c:v>
                </c:pt>
                <c:pt idx="8445">
                  <c:v>44374.96875</c:v>
                </c:pt>
                <c:pt idx="8446">
                  <c:v>44374.979166666664</c:v>
                </c:pt>
                <c:pt idx="8447">
                  <c:v>44374.989583333336</c:v>
                </c:pt>
                <c:pt idx="8448">
                  <c:v>44375</c:v>
                </c:pt>
                <c:pt idx="8449">
                  <c:v>44375.010416666664</c:v>
                </c:pt>
                <c:pt idx="8450">
                  <c:v>44375.020833333336</c:v>
                </c:pt>
                <c:pt idx="8451">
                  <c:v>44375.03125</c:v>
                </c:pt>
                <c:pt idx="8452">
                  <c:v>44375.041666666664</c:v>
                </c:pt>
                <c:pt idx="8453">
                  <c:v>44375.052083333336</c:v>
                </c:pt>
                <c:pt idx="8454">
                  <c:v>44375.0625</c:v>
                </c:pt>
                <c:pt idx="8455">
                  <c:v>44375.072916666664</c:v>
                </c:pt>
                <c:pt idx="8456">
                  <c:v>44375.083333333336</c:v>
                </c:pt>
                <c:pt idx="8457">
                  <c:v>44375.09375</c:v>
                </c:pt>
                <c:pt idx="8458">
                  <c:v>44375.104166666664</c:v>
                </c:pt>
                <c:pt idx="8459">
                  <c:v>44375.114583333336</c:v>
                </c:pt>
                <c:pt idx="8460">
                  <c:v>44375.125</c:v>
                </c:pt>
                <c:pt idx="8461">
                  <c:v>44375.135416666664</c:v>
                </c:pt>
                <c:pt idx="8462">
                  <c:v>44375.145833333336</c:v>
                </c:pt>
                <c:pt idx="8463">
                  <c:v>44375.15625</c:v>
                </c:pt>
                <c:pt idx="8464">
                  <c:v>44375.166666666664</c:v>
                </c:pt>
                <c:pt idx="8465">
                  <c:v>44375.177083333336</c:v>
                </c:pt>
                <c:pt idx="8466">
                  <c:v>44375.1875</c:v>
                </c:pt>
                <c:pt idx="8467">
                  <c:v>44375.197916666664</c:v>
                </c:pt>
                <c:pt idx="8468">
                  <c:v>44375.208333333336</c:v>
                </c:pt>
                <c:pt idx="8469">
                  <c:v>44375.21875</c:v>
                </c:pt>
                <c:pt idx="8470">
                  <c:v>44375.229166666664</c:v>
                </c:pt>
                <c:pt idx="8471">
                  <c:v>44375.239583333336</c:v>
                </c:pt>
                <c:pt idx="8472">
                  <c:v>44375.25</c:v>
                </c:pt>
                <c:pt idx="8473">
                  <c:v>44375.260416666664</c:v>
                </c:pt>
                <c:pt idx="8474">
                  <c:v>44375.270833333336</c:v>
                </c:pt>
                <c:pt idx="8475">
                  <c:v>44375.28125</c:v>
                </c:pt>
                <c:pt idx="8476">
                  <c:v>44375.291666666664</c:v>
                </c:pt>
                <c:pt idx="8477">
                  <c:v>44375.302083333336</c:v>
                </c:pt>
                <c:pt idx="8478">
                  <c:v>44375.3125</c:v>
                </c:pt>
                <c:pt idx="8479">
                  <c:v>44375.322916666664</c:v>
                </c:pt>
                <c:pt idx="8480">
                  <c:v>44375.333333333336</c:v>
                </c:pt>
                <c:pt idx="8481">
                  <c:v>44375.34375</c:v>
                </c:pt>
                <c:pt idx="8482">
                  <c:v>44375.354166666664</c:v>
                </c:pt>
                <c:pt idx="8483">
                  <c:v>44375.364583333336</c:v>
                </c:pt>
                <c:pt idx="8484">
                  <c:v>44375.375</c:v>
                </c:pt>
                <c:pt idx="8485">
                  <c:v>44375.385416666664</c:v>
                </c:pt>
                <c:pt idx="8486">
                  <c:v>44375.395833333336</c:v>
                </c:pt>
                <c:pt idx="8487">
                  <c:v>44375.40625</c:v>
                </c:pt>
                <c:pt idx="8488">
                  <c:v>44375.416666666664</c:v>
                </c:pt>
                <c:pt idx="8489">
                  <c:v>44375.427083333336</c:v>
                </c:pt>
                <c:pt idx="8490">
                  <c:v>44375.4375</c:v>
                </c:pt>
                <c:pt idx="8491">
                  <c:v>44375.447916666664</c:v>
                </c:pt>
                <c:pt idx="8492">
                  <c:v>44375.458333333336</c:v>
                </c:pt>
                <c:pt idx="8493">
                  <c:v>44375.46875</c:v>
                </c:pt>
                <c:pt idx="8494">
                  <c:v>44375.479166666664</c:v>
                </c:pt>
                <c:pt idx="8495">
                  <c:v>44375.489583333336</c:v>
                </c:pt>
                <c:pt idx="8496">
                  <c:v>44375.5</c:v>
                </c:pt>
                <c:pt idx="8497">
                  <c:v>44375.510416666664</c:v>
                </c:pt>
                <c:pt idx="8498">
                  <c:v>44375.520833333336</c:v>
                </c:pt>
                <c:pt idx="8499">
                  <c:v>44375.53125</c:v>
                </c:pt>
                <c:pt idx="8500">
                  <c:v>44375.541666666664</c:v>
                </c:pt>
                <c:pt idx="8501">
                  <c:v>44375.552083333336</c:v>
                </c:pt>
                <c:pt idx="8502">
                  <c:v>44375.5625</c:v>
                </c:pt>
                <c:pt idx="8503">
                  <c:v>44375.572916666664</c:v>
                </c:pt>
                <c:pt idx="8504">
                  <c:v>44375.583333333336</c:v>
                </c:pt>
                <c:pt idx="8505">
                  <c:v>44375.59375</c:v>
                </c:pt>
                <c:pt idx="8506">
                  <c:v>44375.604166666664</c:v>
                </c:pt>
                <c:pt idx="8507">
                  <c:v>44375.614583333336</c:v>
                </c:pt>
                <c:pt idx="8508">
                  <c:v>44375.625</c:v>
                </c:pt>
                <c:pt idx="8509">
                  <c:v>44375.635416666664</c:v>
                </c:pt>
                <c:pt idx="8510">
                  <c:v>44375.645833333336</c:v>
                </c:pt>
                <c:pt idx="8511">
                  <c:v>44375.65625</c:v>
                </c:pt>
                <c:pt idx="8512">
                  <c:v>44375.666666666664</c:v>
                </c:pt>
                <c:pt idx="8513">
                  <c:v>44375.677083333336</c:v>
                </c:pt>
                <c:pt idx="8514">
                  <c:v>44375.6875</c:v>
                </c:pt>
                <c:pt idx="8515">
                  <c:v>44375.697916666664</c:v>
                </c:pt>
                <c:pt idx="8516">
                  <c:v>44375.708333333336</c:v>
                </c:pt>
                <c:pt idx="8517">
                  <c:v>44375.71875</c:v>
                </c:pt>
                <c:pt idx="8518">
                  <c:v>44375.729166666664</c:v>
                </c:pt>
                <c:pt idx="8519">
                  <c:v>44375.739583333336</c:v>
                </c:pt>
                <c:pt idx="8520">
                  <c:v>44375.75</c:v>
                </c:pt>
                <c:pt idx="8521">
                  <c:v>44375.760416666664</c:v>
                </c:pt>
                <c:pt idx="8522">
                  <c:v>44375.770833333336</c:v>
                </c:pt>
                <c:pt idx="8523">
                  <c:v>44375.78125</c:v>
                </c:pt>
                <c:pt idx="8524">
                  <c:v>44375.791666666664</c:v>
                </c:pt>
                <c:pt idx="8525">
                  <c:v>44375.802083333336</c:v>
                </c:pt>
                <c:pt idx="8526">
                  <c:v>44375.8125</c:v>
                </c:pt>
                <c:pt idx="8527">
                  <c:v>44375.822916666664</c:v>
                </c:pt>
                <c:pt idx="8528">
                  <c:v>44375.833333333336</c:v>
                </c:pt>
                <c:pt idx="8529">
                  <c:v>44375.84375</c:v>
                </c:pt>
                <c:pt idx="8530">
                  <c:v>44375.854166666664</c:v>
                </c:pt>
                <c:pt idx="8531">
                  <c:v>44375.864583333336</c:v>
                </c:pt>
                <c:pt idx="8532">
                  <c:v>44375.875</c:v>
                </c:pt>
                <c:pt idx="8533">
                  <c:v>44375.885416666664</c:v>
                </c:pt>
                <c:pt idx="8534">
                  <c:v>44375.895833333336</c:v>
                </c:pt>
                <c:pt idx="8535">
                  <c:v>44375.90625</c:v>
                </c:pt>
                <c:pt idx="8536">
                  <c:v>44375.916666666664</c:v>
                </c:pt>
                <c:pt idx="8537">
                  <c:v>44375.927083333336</c:v>
                </c:pt>
                <c:pt idx="8538">
                  <c:v>44375.9375</c:v>
                </c:pt>
                <c:pt idx="8539">
                  <c:v>44375.947916666664</c:v>
                </c:pt>
                <c:pt idx="8540">
                  <c:v>44375.958333333336</c:v>
                </c:pt>
                <c:pt idx="8541">
                  <c:v>44375.96875</c:v>
                </c:pt>
                <c:pt idx="8542">
                  <c:v>44375.979166666664</c:v>
                </c:pt>
                <c:pt idx="8543">
                  <c:v>44375.989583333336</c:v>
                </c:pt>
                <c:pt idx="8544">
                  <c:v>44376</c:v>
                </c:pt>
                <c:pt idx="8545">
                  <c:v>44376.010416666664</c:v>
                </c:pt>
                <c:pt idx="8546">
                  <c:v>44376.020833333336</c:v>
                </c:pt>
                <c:pt idx="8547">
                  <c:v>44376.03125</c:v>
                </c:pt>
                <c:pt idx="8548">
                  <c:v>44376.041666666664</c:v>
                </c:pt>
                <c:pt idx="8549">
                  <c:v>44376.052083333336</c:v>
                </c:pt>
                <c:pt idx="8550">
                  <c:v>44376.0625</c:v>
                </c:pt>
                <c:pt idx="8551">
                  <c:v>44376.072916666664</c:v>
                </c:pt>
                <c:pt idx="8552">
                  <c:v>44376.083333333336</c:v>
                </c:pt>
                <c:pt idx="8553">
                  <c:v>44376.09375</c:v>
                </c:pt>
                <c:pt idx="8554">
                  <c:v>44376.104166666664</c:v>
                </c:pt>
                <c:pt idx="8555">
                  <c:v>44376.114583333336</c:v>
                </c:pt>
                <c:pt idx="8556">
                  <c:v>44376.125</c:v>
                </c:pt>
                <c:pt idx="8557">
                  <c:v>44376.135416666664</c:v>
                </c:pt>
                <c:pt idx="8558">
                  <c:v>44376.145833333336</c:v>
                </c:pt>
                <c:pt idx="8559">
                  <c:v>44376.15625</c:v>
                </c:pt>
                <c:pt idx="8560">
                  <c:v>44376.166666666664</c:v>
                </c:pt>
                <c:pt idx="8561">
                  <c:v>44376.177083333336</c:v>
                </c:pt>
                <c:pt idx="8562">
                  <c:v>44376.1875</c:v>
                </c:pt>
                <c:pt idx="8563">
                  <c:v>44376.197916666664</c:v>
                </c:pt>
                <c:pt idx="8564">
                  <c:v>44376.208333333336</c:v>
                </c:pt>
                <c:pt idx="8565">
                  <c:v>44376.21875</c:v>
                </c:pt>
                <c:pt idx="8566">
                  <c:v>44376.229166666664</c:v>
                </c:pt>
                <c:pt idx="8567">
                  <c:v>44376.239583333336</c:v>
                </c:pt>
                <c:pt idx="8568">
                  <c:v>44376.25</c:v>
                </c:pt>
                <c:pt idx="8569">
                  <c:v>44376.260416666664</c:v>
                </c:pt>
                <c:pt idx="8570">
                  <c:v>44376.270833333336</c:v>
                </c:pt>
                <c:pt idx="8571">
                  <c:v>44376.28125</c:v>
                </c:pt>
                <c:pt idx="8572">
                  <c:v>44376.291666666664</c:v>
                </c:pt>
                <c:pt idx="8573">
                  <c:v>44376.302083333336</c:v>
                </c:pt>
                <c:pt idx="8574">
                  <c:v>44376.3125</c:v>
                </c:pt>
                <c:pt idx="8575">
                  <c:v>44376.322916666664</c:v>
                </c:pt>
                <c:pt idx="8576">
                  <c:v>44376.333333333336</c:v>
                </c:pt>
                <c:pt idx="8577">
                  <c:v>44376.34375</c:v>
                </c:pt>
                <c:pt idx="8578">
                  <c:v>44376.354166666664</c:v>
                </c:pt>
                <c:pt idx="8579">
                  <c:v>44376.364583333336</c:v>
                </c:pt>
                <c:pt idx="8580">
                  <c:v>44376.375</c:v>
                </c:pt>
                <c:pt idx="8581">
                  <c:v>44376.385416666664</c:v>
                </c:pt>
                <c:pt idx="8582">
                  <c:v>44376.395833333336</c:v>
                </c:pt>
                <c:pt idx="8583">
                  <c:v>44376.40625</c:v>
                </c:pt>
                <c:pt idx="8584">
                  <c:v>44376.416666666664</c:v>
                </c:pt>
                <c:pt idx="8585">
                  <c:v>44376.427083333336</c:v>
                </c:pt>
                <c:pt idx="8586">
                  <c:v>44376.4375</c:v>
                </c:pt>
                <c:pt idx="8587">
                  <c:v>44376.447916666664</c:v>
                </c:pt>
                <c:pt idx="8588">
                  <c:v>44376.458333333336</c:v>
                </c:pt>
                <c:pt idx="8589">
                  <c:v>44376.46875</c:v>
                </c:pt>
                <c:pt idx="8590">
                  <c:v>44376.479166666664</c:v>
                </c:pt>
                <c:pt idx="8591">
                  <c:v>44376.489583333336</c:v>
                </c:pt>
                <c:pt idx="8592">
                  <c:v>44376.5</c:v>
                </c:pt>
                <c:pt idx="8593">
                  <c:v>44376.510416666664</c:v>
                </c:pt>
                <c:pt idx="8594">
                  <c:v>44376.520833333336</c:v>
                </c:pt>
                <c:pt idx="8595">
                  <c:v>44376.53125</c:v>
                </c:pt>
                <c:pt idx="8596">
                  <c:v>44376.541666666664</c:v>
                </c:pt>
                <c:pt idx="8597">
                  <c:v>44376.552083333336</c:v>
                </c:pt>
                <c:pt idx="8598">
                  <c:v>44376.5625</c:v>
                </c:pt>
                <c:pt idx="8599">
                  <c:v>44376.572916666664</c:v>
                </c:pt>
                <c:pt idx="8600">
                  <c:v>44376.583333333336</c:v>
                </c:pt>
                <c:pt idx="8601">
                  <c:v>44376.59375</c:v>
                </c:pt>
                <c:pt idx="8602">
                  <c:v>44376.604166666664</c:v>
                </c:pt>
                <c:pt idx="8603">
                  <c:v>44376.614583333336</c:v>
                </c:pt>
                <c:pt idx="8604">
                  <c:v>44376.625</c:v>
                </c:pt>
                <c:pt idx="8605">
                  <c:v>44376.635416666664</c:v>
                </c:pt>
                <c:pt idx="8606">
                  <c:v>44376.645833333336</c:v>
                </c:pt>
                <c:pt idx="8607">
                  <c:v>44376.65625</c:v>
                </c:pt>
                <c:pt idx="8608">
                  <c:v>44376.666666666664</c:v>
                </c:pt>
                <c:pt idx="8609">
                  <c:v>44376.677083333336</c:v>
                </c:pt>
                <c:pt idx="8610">
                  <c:v>44376.6875</c:v>
                </c:pt>
                <c:pt idx="8611">
                  <c:v>44376.697916666664</c:v>
                </c:pt>
                <c:pt idx="8612">
                  <c:v>44376.708333333336</c:v>
                </c:pt>
                <c:pt idx="8613">
                  <c:v>44376.71875</c:v>
                </c:pt>
                <c:pt idx="8614">
                  <c:v>44376.729166666664</c:v>
                </c:pt>
                <c:pt idx="8615">
                  <c:v>44376.739583333336</c:v>
                </c:pt>
                <c:pt idx="8616">
                  <c:v>44376.75</c:v>
                </c:pt>
                <c:pt idx="8617">
                  <c:v>44376.760416666664</c:v>
                </c:pt>
                <c:pt idx="8618">
                  <c:v>44376.770833333336</c:v>
                </c:pt>
                <c:pt idx="8619">
                  <c:v>44376.78125</c:v>
                </c:pt>
                <c:pt idx="8620">
                  <c:v>44376.791666666664</c:v>
                </c:pt>
                <c:pt idx="8621">
                  <c:v>44376.802083333336</c:v>
                </c:pt>
                <c:pt idx="8622">
                  <c:v>44376.8125</c:v>
                </c:pt>
                <c:pt idx="8623">
                  <c:v>44376.822916666664</c:v>
                </c:pt>
                <c:pt idx="8624">
                  <c:v>44376.833333333336</c:v>
                </c:pt>
                <c:pt idx="8625">
                  <c:v>44376.84375</c:v>
                </c:pt>
                <c:pt idx="8626">
                  <c:v>44376.854166666664</c:v>
                </c:pt>
                <c:pt idx="8627">
                  <c:v>44376.864583333336</c:v>
                </c:pt>
                <c:pt idx="8628">
                  <c:v>44376.875</c:v>
                </c:pt>
                <c:pt idx="8629">
                  <c:v>44376.885416666664</c:v>
                </c:pt>
                <c:pt idx="8630">
                  <c:v>44376.895833333336</c:v>
                </c:pt>
                <c:pt idx="8631">
                  <c:v>44376.90625</c:v>
                </c:pt>
                <c:pt idx="8632">
                  <c:v>44376.916666666664</c:v>
                </c:pt>
                <c:pt idx="8633">
                  <c:v>44376.927083333336</c:v>
                </c:pt>
                <c:pt idx="8634">
                  <c:v>44376.9375</c:v>
                </c:pt>
                <c:pt idx="8635">
                  <c:v>44376.947916666664</c:v>
                </c:pt>
                <c:pt idx="8636">
                  <c:v>44376.958333333336</c:v>
                </c:pt>
                <c:pt idx="8637">
                  <c:v>44376.96875</c:v>
                </c:pt>
                <c:pt idx="8638">
                  <c:v>44376.979166666664</c:v>
                </c:pt>
                <c:pt idx="8639">
                  <c:v>44376.989583333336</c:v>
                </c:pt>
                <c:pt idx="8640">
                  <c:v>44377</c:v>
                </c:pt>
                <c:pt idx="8641">
                  <c:v>44377.010416666664</c:v>
                </c:pt>
                <c:pt idx="8642">
                  <c:v>44377.020833333336</c:v>
                </c:pt>
                <c:pt idx="8643">
                  <c:v>44377.03125</c:v>
                </c:pt>
                <c:pt idx="8644">
                  <c:v>44377.041666666664</c:v>
                </c:pt>
                <c:pt idx="8645">
                  <c:v>44377.052083333336</c:v>
                </c:pt>
                <c:pt idx="8646">
                  <c:v>44377.0625</c:v>
                </c:pt>
                <c:pt idx="8647">
                  <c:v>44377.072916666664</c:v>
                </c:pt>
                <c:pt idx="8648">
                  <c:v>44377.083333333336</c:v>
                </c:pt>
                <c:pt idx="8649">
                  <c:v>44377.09375</c:v>
                </c:pt>
                <c:pt idx="8650">
                  <c:v>44377.104166666664</c:v>
                </c:pt>
                <c:pt idx="8651">
                  <c:v>44377.114583333336</c:v>
                </c:pt>
                <c:pt idx="8652">
                  <c:v>44377.125</c:v>
                </c:pt>
                <c:pt idx="8653">
                  <c:v>44377.135416666664</c:v>
                </c:pt>
                <c:pt idx="8654">
                  <c:v>44377.145833333336</c:v>
                </c:pt>
                <c:pt idx="8655">
                  <c:v>44377.15625</c:v>
                </c:pt>
                <c:pt idx="8656">
                  <c:v>44377.166666666664</c:v>
                </c:pt>
                <c:pt idx="8657">
                  <c:v>44377.177083333336</c:v>
                </c:pt>
                <c:pt idx="8658">
                  <c:v>44377.1875</c:v>
                </c:pt>
                <c:pt idx="8659">
                  <c:v>44377.197916666664</c:v>
                </c:pt>
                <c:pt idx="8660">
                  <c:v>44377.208333333336</c:v>
                </c:pt>
                <c:pt idx="8661">
                  <c:v>44377.21875</c:v>
                </c:pt>
                <c:pt idx="8662">
                  <c:v>44377.229166666664</c:v>
                </c:pt>
                <c:pt idx="8663">
                  <c:v>44377.239583333336</c:v>
                </c:pt>
                <c:pt idx="8664">
                  <c:v>44377.25</c:v>
                </c:pt>
                <c:pt idx="8665">
                  <c:v>44377.260416666664</c:v>
                </c:pt>
                <c:pt idx="8666">
                  <c:v>44377.270833333336</c:v>
                </c:pt>
                <c:pt idx="8667">
                  <c:v>44377.28125</c:v>
                </c:pt>
                <c:pt idx="8668">
                  <c:v>44377.291666666664</c:v>
                </c:pt>
                <c:pt idx="8669">
                  <c:v>44377.302083333336</c:v>
                </c:pt>
                <c:pt idx="8670">
                  <c:v>44377.3125</c:v>
                </c:pt>
                <c:pt idx="8671">
                  <c:v>44377.322916666664</c:v>
                </c:pt>
                <c:pt idx="8672">
                  <c:v>44377.333333333336</c:v>
                </c:pt>
                <c:pt idx="8673">
                  <c:v>44377.34375</c:v>
                </c:pt>
                <c:pt idx="8674">
                  <c:v>44377.354166666664</c:v>
                </c:pt>
                <c:pt idx="8675">
                  <c:v>44377.364583333336</c:v>
                </c:pt>
                <c:pt idx="8676">
                  <c:v>44377.375</c:v>
                </c:pt>
                <c:pt idx="8677">
                  <c:v>44377.385416666664</c:v>
                </c:pt>
                <c:pt idx="8678">
                  <c:v>44377.395833333336</c:v>
                </c:pt>
                <c:pt idx="8679">
                  <c:v>44377.40625</c:v>
                </c:pt>
                <c:pt idx="8680">
                  <c:v>44377.416666666664</c:v>
                </c:pt>
                <c:pt idx="8681">
                  <c:v>44377.427083333336</c:v>
                </c:pt>
                <c:pt idx="8682">
                  <c:v>44377.4375</c:v>
                </c:pt>
                <c:pt idx="8683">
                  <c:v>44377.447916666664</c:v>
                </c:pt>
                <c:pt idx="8684">
                  <c:v>44377.458333333336</c:v>
                </c:pt>
                <c:pt idx="8685">
                  <c:v>44377.46875</c:v>
                </c:pt>
                <c:pt idx="8686">
                  <c:v>44377.479166666664</c:v>
                </c:pt>
                <c:pt idx="8687">
                  <c:v>44377.489583333336</c:v>
                </c:pt>
                <c:pt idx="8688">
                  <c:v>44377.5</c:v>
                </c:pt>
                <c:pt idx="8689">
                  <c:v>44377.510416666664</c:v>
                </c:pt>
                <c:pt idx="8690">
                  <c:v>44377.520833333336</c:v>
                </c:pt>
                <c:pt idx="8691">
                  <c:v>44377.53125</c:v>
                </c:pt>
                <c:pt idx="8692">
                  <c:v>44377.541666666664</c:v>
                </c:pt>
                <c:pt idx="8693">
                  <c:v>44377.552083333336</c:v>
                </c:pt>
                <c:pt idx="8694">
                  <c:v>44377.5625</c:v>
                </c:pt>
                <c:pt idx="8695">
                  <c:v>44377.572916666664</c:v>
                </c:pt>
                <c:pt idx="8696">
                  <c:v>44377.583333333336</c:v>
                </c:pt>
                <c:pt idx="8697">
                  <c:v>44377.59375</c:v>
                </c:pt>
                <c:pt idx="8698">
                  <c:v>44377.604166666664</c:v>
                </c:pt>
                <c:pt idx="8699">
                  <c:v>44377.614583333336</c:v>
                </c:pt>
                <c:pt idx="8700">
                  <c:v>44377.625</c:v>
                </c:pt>
                <c:pt idx="8701">
                  <c:v>44377.635416666664</c:v>
                </c:pt>
                <c:pt idx="8702">
                  <c:v>44377.645833333336</c:v>
                </c:pt>
                <c:pt idx="8703">
                  <c:v>44377.65625</c:v>
                </c:pt>
                <c:pt idx="8704">
                  <c:v>44377.666666666664</c:v>
                </c:pt>
                <c:pt idx="8705">
                  <c:v>44377.677083333336</c:v>
                </c:pt>
                <c:pt idx="8706">
                  <c:v>44377.6875</c:v>
                </c:pt>
                <c:pt idx="8707">
                  <c:v>44377.697916666664</c:v>
                </c:pt>
                <c:pt idx="8708">
                  <c:v>44377.708333333336</c:v>
                </c:pt>
                <c:pt idx="8709">
                  <c:v>44377.71875</c:v>
                </c:pt>
                <c:pt idx="8710">
                  <c:v>44377.729166666664</c:v>
                </c:pt>
                <c:pt idx="8711">
                  <c:v>44377.739583333336</c:v>
                </c:pt>
                <c:pt idx="8712">
                  <c:v>44377.75</c:v>
                </c:pt>
                <c:pt idx="8713">
                  <c:v>44377.760416666664</c:v>
                </c:pt>
                <c:pt idx="8714">
                  <c:v>44377.770833333336</c:v>
                </c:pt>
                <c:pt idx="8715">
                  <c:v>44377.78125</c:v>
                </c:pt>
                <c:pt idx="8716">
                  <c:v>44377.791666666664</c:v>
                </c:pt>
                <c:pt idx="8717">
                  <c:v>44377.802083333336</c:v>
                </c:pt>
                <c:pt idx="8718">
                  <c:v>44377.8125</c:v>
                </c:pt>
                <c:pt idx="8719">
                  <c:v>44377.822916666664</c:v>
                </c:pt>
                <c:pt idx="8720">
                  <c:v>44377.833333333336</c:v>
                </c:pt>
                <c:pt idx="8721">
                  <c:v>44377.84375</c:v>
                </c:pt>
                <c:pt idx="8722">
                  <c:v>44377.854166666664</c:v>
                </c:pt>
                <c:pt idx="8723">
                  <c:v>44377.864583333336</c:v>
                </c:pt>
                <c:pt idx="8724">
                  <c:v>44377.875</c:v>
                </c:pt>
                <c:pt idx="8725">
                  <c:v>44377.885416666664</c:v>
                </c:pt>
                <c:pt idx="8726">
                  <c:v>44377.895833333336</c:v>
                </c:pt>
                <c:pt idx="8727">
                  <c:v>44377.90625</c:v>
                </c:pt>
                <c:pt idx="8728">
                  <c:v>44377.916666666664</c:v>
                </c:pt>
                <c:pt idx="8729">
                  <c:v>44377.927083333336</c:v>
                </c:pt>
                <c:pt idx="8730">
                  <c:v>44377.9375</c:v>
                </c:pt>
                <c:pt idx="8731">
                  <c:v>44377.947916666664</c:v>
                </c:pt>
                <c:pt idx="8732">
                  <c:v>44377.958333333336</c:v>
                </c:pt>
                <c:pt idx="8733">
                  <c:v>44377.96875</c:v>
                </c:pt>
                <c:pt idx="8734">
                  <c:v>44377.979166666664</c:v>
                </c:pt>
                <c:pt idx="8735">
                  <c:v>44377.989583333336</c:v>
                </c:pt>
                <c:pt idx="8736">
                  <c:v>44378</c:v>
                </c:pt>
                <c:pt idx="8737">
                  <c:v>44378.010416666664</c:v>
                </c:pt>
                <c:pt idx="8738">
                  <c:v>44378.020833333336</c:v>
                </c:pt>
                <c:pt idx="8739">
                  <c:v>44378.03125</c:v>
                </c:pt>
                <c:pt idx="8740">
                  <c:v>44378.041666666664</c:v>
                </c:pt>
                <c:pt idx="8741">
                  <c:v>44378.052083333336</c:v>
                </c:pt>
                <c:pt idx="8742">
                  <c:v>44378.0625</c:v>
                </c:pt>
                <c:pt idx="8743">
                  <c:v>44378.072916666664</c:v>
                </c:pt>
                <c:pt idx="8744">
                  <c:v>44378.083333333336</c:v>
                </c:pt>
                <c:pt idx="8745">
                  <c:v>44378.09375</c:v>
                </c:pt>
                <c:pt idx="8746">
                  <c:v>44378.104166666664</c:v>
                </c:pt>
                <c:pt idx="8747">
                  <c:v>44378.114583333336</c:v>
                </c:pt>
                <c:pt idx="8748">
                  <c:v>44378.125</c:v>
                </c:pt>
                <c:pt idx="8749">
                  <c:v>44378.135416666664</c:v>
                </c:pt>
                <c:pt idx="8750">
                  <c:v>44378.145833333336</c:v>
                </c:pt>
                <c:pt idx="8751">
                  <c:v>44378.15625</c:v>
                </c:pt>
                <c:pt idx="8752">
                  <c:v>44378.166666666664</c:v>
                </c:pt>
                <c:pt idx="8753">
                  <c:v>44378.177083333336</c:v>
                </c:pt>
                <c:pt idx="8754">
                  <c:v>44378.1875</c:v>
                </c:pt>
                <c:pt idx="8755">
                  <c:v>44378.197916666664</c:v>
                </c:pt>
                <c:pt idx="8756">
                  <c:v>44378.208333333336</c:v>
                </c:pt>
                <c:pt idx="8757">
                  <c:v>44378.21875</c:v>
                </c:pt>
                <c:pt idx="8758">
                  <c:v>44378.229166666664</c:v>
                </c:pt>
                <c:pt idx="8759">
                  <c:v>44378.239583333336</c:v>
                </c:pt>
                <c:pt idx="8760">
                  <c:v>44378.25</c:v>
                </c:pt>
                <c:pt idx="8761">
                  <c:v>44378.260416666664</c:v>
                </c:pt>
                <c:pt idx="8762">
                  <c:v>44378.270833333336</c:v>
                </c:pt>
                <c:pt idx="8763">
                  <c:v>44378.28125</c:v>
                </c:pt>
                <c:pt idx="8764">
                  <c:v>44378.291666666664</c:v>
                </c:pt>
                <c:pt idx="8765">
                  <c:v>44378.302083333336</c:v>
                </c:pt>
                <c:pt idx="8766">
                  <c:v>44378.3125</c:v>
                </c:pt>
                <c:pt idx="8767">
                  <c:v>44378.322916666664</c:v>
                </c:pt>
                <c:pt idx="8768">
                  <c:v>44378.333333333336</c:v>
                </c:pt>
                <c:pt idx="8769">
                  <c:v>44378.34375</c:v>
                </c:pt>
                <c:pt idx="8770">
                  <c:v>44378.354166666664</c:v>
                </c:pt>
                <c:pt idx="8771">
                  <c:v>44378.364583333336</c:v>
                </c:pt>
                <c:pt idx="8772">
                  <c:v>44378.375</c:v>
                </c:pt>
                <c:pt idx="8773">
                  <c:v>44378.385416666664</c:v>
                </c:pt>
                <c:pt idx="8774">
                  <c:v>44378.395833333336</c:v>
                </c:pt>
                <c:pt idx="8775">
                  <c:v>44378.40625</c:v>
                </c:pt>
                <c:pt idx="8776">
                  <c:v>44378.416666666664</c:v>
                </c:pt>
                <c:pt idx="8777">
                  <c:v>44378.427083333336</c:v>
                </c:pt>
                <c:pt idx="8778">
                  <c:v>44378.4375</c:v>
                </c:pt>
                <c:pt idx="8779">
                  <c:v>44378.447916666664</c:v>
                </c:pt>
                <c:pt idx="8780">
                  <c:v>44378.458333333336</c:v>
                </c:pt>
                <c:pt idx="8781">
                  <c:v>44378.46875</c:v>
                </c:pt>
                <c:pt idx="8782">
                  <c:v>44378.479166666664</c:v>
                </c:pt>
                <c:pt idx="8783">
                  <c:v>44378.489583333336</c:v>
                </c:pt>
                <c:pt idx="8784">
                  <c:v>44378.5</c:v>
                </c:pt>
                <c:pt idx="8785">
                  <c:v>44378.510416666664</c:v>
                </c:pt>
                <c:pt idx="8786">
                  <c:v>44378.520833333336</c:v>
                </c:pt>
                <c:pt idx="8787">
                  <c:v>44378.53125</c:v>
                </c:pt>
                <c:pt idx="8788">
                  <c:v>44378.541666666664</c:v>
                </c:pt>
                <c:pt idx="8789">
                  <c:v>44378.552083333336</c:v>
                </c:pt>
                <c:pt idx="8790">
                  <c:v>44378.5625</c:v>
                </c:pt>
                <c:pt idx="8791">
                  <c:v>44378.572916666664</c:v>
                </c:pt>
                <c:pt idx="8792">
                  <c:v>44378.583333333336</c:v>
                </c:pt>
                <c:pt idx="8793">
                  <c:v>44378.59375</c:v>
                </c:pt>
                <c:pt idx="8794">
                  <c:v>44378.604166666664</c:v>
                </c:pt>
                <c:pt idx="8795">
                  <c:v>44378.614583333336</c:v>
                </c:pt>
                <c:pt idx="8796">
                  <c:v>44378.625</c:v>
                </c:pt>
                <c:pt idx="8797">
                  <c:v>44378.635416666664</c:v>
                </c:pt>
                <c:pt idx="8798">
                  <c:v>44378.645833333336</c:v>
                </c:pt>
                <c:pt idx="8799">
                  <c:v>44378.65625</c:v>
                </c:pt>
                <c:pt idx="8800">
                  <c:v>44378.666666666664</c:v>
                </c:pt>
                <c:pt idx="8801">
                  <c:v>44378.677083333336</c:v>
                </c:pt>
                <c:pt idx="8802">
                  <c:v>44378.6875</c:v>
                </c:pt>
                <c:pt idx="8803">
                  <c:v>44378.697916666664</c:v>
                </c:pt>
                <c:pt idx="8804">
                  <c:v>44378.708333333336</c:v>
                </c:pt>
                <c:pt idx="8805">
                  <c:v>44378.71875</c:v>
                </c:pt>
                <c:pt idx="8806">
                  <c:v>44378.729166666664</c:v>
                </c:pt>
                <c:pt idx="8807">
                  <c:v>44378.739583333336</c:v>
                </c:pt>
                <c:pt idx="8808">
                  <c:v>44378.75</c:v>
                </c:pt>
                <c:pt idx="8809">
                  <c:v>44378.760416666664</c:v>
                </c:pt>
                <c:pt idx="8810">
                  <c:v>44378.770833333336</c:v>
                </c:pt>
                <c:pt idx="8811">
                  <c:v>44378.78125</c:v>
                </c:pt>
                <c:pt idx="8812">
                  <c:v>44378.791666666664</c:v>
                </c:pt>
                <c:pt idx="8813">
                  <c:v>44378.802083333336</c:v>
                </c:pt>
                <c:pt idx="8814">
                  <c:v>44378.8125</c:v>
                </c:pt>
                <c:pt idx="8815">
                  <c:v>44378.822916666664</c:v>
                </c:pt>
                <c:pt idx="8816">
                  <c:v>44378.833333333336</c:v>
                </c:pt>
                <c:pt idx="8817">
                  <c:v>44378.84375</c:v>
                </c:pt>
                <c:pt idx="8818">
                  <c:v>44378.854166666664</c:v>
                </c:pt>
                <c:pt idx="8819">
                  <c:v>44378.864583333336</c:v>
                </c:pt>
                <c:pt idx="8820">
                  <c:v>44378.875</c:v>
                </c:pt>
                <c:pt idx="8821">
                  <c:v>44378.885416666664</c:v>
                </c:pt>
                <c:pt idx="8822">
                  <c:v>44378.895833333336</c:v>
                </c:pt>
                <c:pt idx="8823">
                  <c:v>44378.90625</c:v>
                </c:pt>
                <c:pt idx="8824">
                  <c:v>44378.916666666664</c:v>
                </c:pt>
                <c:pt idx="8825">
                  <c:v>44378.927083333336</c:v>
                </c:pt>
                <c:pt idx="8826">
                  <c:v>44378.9375</c:v>
                </c:pt>
                <c:pt idx="8827">
                  <c:v>44378.947916666664</c:v>
                </c:pt>
                <c:pt idx="8828">
                  <c:v>44378.958333333336</c:v>
                </c:pt>
                <c:pt idx="8829">
                  <c:v>44378.96875</c:v>
                </c:pt>
                <c:pt idx="8830">
                  <c:v>44378.979166666664</c:v>
                </c:pt>
                <c:pt idx="8831">
                  <c:v>44378.989583333336</c:v>
                </c:pt>
                <c:pt idx="8832">
                  <c:v>44379</c:v>
                </c:pt>
                <c:pt idx="8833">
                  <c:v>44379.010416666664</c:v>
                </c:pt>
                <c:pt idx="8834">
                  <c:v>44379.020833333336</c:v>
                </c:pt>
                <c:pt idx="8835">
                  <c:v>44379.03125</c:v>
                </c:pt>
                <c:pt idx="8836">
                  <c:v>44379.041666666664</c:v>
                </c:pt>
                <c:pt idx="8837">
                  <c:v>44379.052083333336</c:v>
                </c:pt>
                <c:pt idx="8838">
                  <c:v>44379.0625</c:v>
                </c:pt>
                <c:pt idx="8839">
                  <c:v>44379.072916666664</c:v>
                </c:pt>
                <c:pt idx="8840">
                  <c:v>44379.083333333336</c:v>
                </c:pt>
                <c:pt idx="8841">
                  <c:v>44379.09375</c:v>
                </c:pt>
                <c:pt idx="8842">
                  <c:v>44379.104166666664</c:v>
                </c:pt>
                <c:pt idx="8843">
                  <c:v>44379.114583333336</c:v>
                </c:pt>
                <c:pt idx="8844">
                  <c:v>44379.125</c:v>
                </c:pt>
                <c:pt idx="8845">
                  <c:v>44379.135416666664</c:v>
                </c:pt>
                <c:pt idx="8846">
                  <c:v>44379.145833333336</c:v>
                </c:pt>
                <c:pt idx="8847">
                  <c:v>44379.15625</c:v>
                </c:pt>
                <c:pt idx="8848">
                  <c:v>44379.166666666664</c:v>
                </c:pt>
                <c:pt idx="8849">
                  <c:v>44379.177083333336</c:v>
                </c:pt>
                <c:pt idx="8850">
                  <c:v>44379.1875</c:v>
                </c:pt>
                <c:pt idx="8851">
                  <c:v>44379.197916666664</c:v>
                </c:pt>
                <c:pt idx="8852">
                  <c:v>44379.208333333336</c:v>
                </c:pt>
                <c:pt idx="8853">
                  <c:v>44379.21875</c:v>
                </c:pt>
                <c:pt idx="8854">
                  <c:v>44379.229166666664</c:v>
                </c:pt>
                <c:pt idx="8855">
                  <c:v>44379.239583333336</c:v>
                </c:pt>
                <c:pt idx="8856">
                  <c:v>44379.25</c:v>
                </c:pt>
                <c:pt idx="8857">
                  <c:v>44379.260416666664</c:v>
                </c:pt>
                <c:pt idx="8858">
                  <c:v>44379.270833333336</c:v>
                </c:pt>
                <c:pt idx="8859">
                  <c:v>44379.28125</c:v>
                </c:pt>
                <c:pt idx="8860">
                  <c:v>44379.291666666664</c:v>
                </c:pt>
                <c:pt idx="8861">
                  <c:v>44379.302083333336</c:v>
                </c:pt>
                <c:pt idx="8862">
                  <c:v>44379.3125</c:v>
                </c:pt>
                <c:pt idx="8863">
                  <c:v>44379.322916666664</c:v>
                </c:pt>
                <c:pt idx="8864">
                  <c:v>44379.333333333336</c:v>
                </c:pt>
                <c:pt idx="8865">
                  <c:v>44379.34375</c:v>
                </c:pt>
                <c:pt idx="8866">
                  <c:v>44379.354166666664</c:v>
                </c:pt>
                <c:pt idx="8867">
                  <c:v>44379.364583333336</c:v>
                </c:pt>
                <c:pt idx="8868">
                  <c:v>44379.375</c:v>
                </c:pt>
                <c:pt idx="8869">
                  <c:v>44379.385416666664</c:v>
                </c:pt>
                <c:pt idx="8870">
                  <c:v>44379.395833333336</c:v>
                </c:pt>
                <c:pt idx="8871">
                  <c:v>44379.40625</c:v>
                </c:pt>
                <c:pt idx="8872">
                  <c:v>44379.416666666664</c:v>
                </c:pt>
                <c:pt idx="8873">
                  <c:v>44379.427083333336</c:v>
                </c:pt>
                <c:pt idx="8874">
                  <c:v>44379.4375</c:v>
                </c:pt>
                <c:pt idx="8875">
                  <c:v>44379.447916666664</c:v>
                </c:pt>
                <c:pt idx="8876">
                  <c:v>44379.458333333336</c:v>
                </c:pt>
                <c:pt idx="8877">
                  <c:v>44379.46875</c:v>
                </c:pt>
                <c:pt idx="8878">
                  <c:v>44379.479166666664</c:v>
                </c:pt>
                <c:pt idx="8879">
                  <c:v>44379.489583333336</c:v>
                </c:pt>
                <c:pt idx="8880">
                  <c:v>44379.5</c:v>
                </c:pt>
                <c:pt idx="8881">
                  <c:v>44379.510416666664</c:v>
                </c:pt>
                <c:pt idx="8882">
                  <c:v>44379.520833333336</c:v>
                </c:pt>
                <c:pt idx="8883">
                  <c:v>44379.53125</c:v>
                </c:pt>
                <c:pt idx="8884">
                  <c:v>44379.541666666664</c:v>
                </c:pt>
                <c:pt idx="8885">
                  <c:v>44379.552083333336</c:v>
                </c:pt>
                <c:pt idx="8886">
                  <c:v>44379.5625</c:v>
                </c:pt>
                <c:pt idx="8887">
                  <c:v>44379.572916666664</c:v>
                </c:pt>
                <c:pt idx="8888">
                  <c:v>44379.583333333336</c:v>
                </c:pt>
                <c:pt idx="8889">
                  <c:v>44379.59375</c:v>
                </c:pt>
                <c:pt idx="8890">
                  <c:v>44379.604166666664</c:v>
                </c:pt>
                <c:pt idx="8891">
                  <c:v>44379.614583333336</c:v>
                </c:pt>
                <c:pt idx="8892">
                  <c:v>44379.625</c:v>
                </c:pt>
                <c:pt idx="8893">
                  <c:v>44379.635416666664</c:v>
                </c:pt>
                <c:pt idx="8894">
                  <c:v>44379.645833333336</c:v>
                </c:pt>
                <c:pt idx="8895">
                  <c:v>44379.65625</c:v>
                </c:pt>
                <c:pt idx="8896">
                  <c:v>44379.666666666664</c:v>
                </c:pt>
                <c:pt idx="8897">
                  <c:v>44379.677083333336</c:v>
                </c:pt>
                <c:pt idx="8898">
                  <c:v>44379.6875</c:v>
                </c:pt>
                <c:pt idx="8899">
                  <c:v>44379.697916666664</c:v>
                </c:pt>
                <c:pt idx="8900">
                  <c:v>44379.708333333336</c:v>
                </c:pt>
                <c:pt idx="8901">
                  <c:v>44379.71875</c:v>
                </c:pt>
                <c:pt idx="8902">
                  <c:v>44379.729166666664</c:v>
                </c:pt>
                <c:pt idx="8903">
                  <c:v>44379.739583333336</c:v>
                </c:pt>
                <c:pt idx="8904">
                  <c:v>44379.75</c:v>
                </c:pt>
                <c:pt idx="8905">
                  <c:v>44379.760416666664</c:v>
                </c:pt>
                <c:pt idx="8906">
                  <c:v>44379.770833333336</c:v>
                </c:pt>
                <c:pt idx="8907">
                  <c:v>44379.78125</c:v>
                </c:pt>
                <c:pt idx="8908">
                  <c:v>44379.791666666664</c:v>
                </c:pt>
                <c:pt idx="8909">
                  <c:v>44379.802083333336</c:v>
                </c:pt>
                <c:pt idx="8910">
                  <c:v>44379.8125</c:v>
                </c:pt>
                <c:pt idx="8911">
                  <c:v>44379.822916666664</c:v>
                </c:pt>
                <c:pt idx="8912">
                  <c:v>44379.833333333336</c:v>
                </c:pt>
                <c:pt idx="8913">
                  <c:v>44379.84375</c:v>
                </c:pt>
                <c:pt idx="8914">
                  <c:v>44379.854166666664</c:v>
                </c:pt>
                <c:pt idx="8915">
                  <c:v>44379.864583333336</c:v>
                </c:pt>
                <c:pt idx="8916">
                  <c:v>44379.875</c:v>
                </c:pt>
                <c:pt idx="8917">
                  <c:v>44379.885416666664</c:v>
                </c:pt>
                <c:pt idx="8918">
                  <c:v>44379.895833333336</c:v>
                </c:pt>
                <c:pt idx="8919">
                  <c:v>44379.90625</c:v>
                </c:pt>
                <c:pt idx="8920">
                  <c:v>44379.916666666664</c:v>
                </c:pt>
                <c:pt idx="8921">
                  <c:v>44379.927083333336</c:v>
                </c:pt>
                <c:pt idx="8922">
                  <c:v>44379.9375</c:v>
                </c:pt>
                <c:pt idx="8923">
                  <c:v>44379.947916666664</c:v>
                </c:pt>
                <c:pt idx="8924">
                  <c:v>44379.958333333336</c:v>
                </c:pt>
                <c:pt idx="8925">
                  <c:v>44379.96875</c:v>
                </c:pt>
                <c:pt idx="8926">
                  <c:v>44379.979166666664</c:v>
                </c:pt>
                <c:pt idx="8927">
                  <c:v>44379.989583333336</c:v>
                </c:pt>
                <c:pt idx="8928">
                  <c:v>44380</c:v>
                </c:pt>
                <c:pt idx="8929">
                  <c:v>44380.010416666664</c:v>
                </c:pt>
                <c:pt idx="8930">
                  <c:v>44380.020833333336</c:v>
                </c:pt>
                <c:pt idx="8931">
                  <c:v>44380.03125</c:v>
                </c:pt>
                <c:pt idx="8932">
                  <c:v>44380.041666666664</c:v>
                </c:pt>
                <c:pt idx="8933">
                  <c:v>44380.052083333336</c:v>
                </c:pt>
                <c:pt idx="8934">
                  <c:v>44380.0625</c:v>
                </c:pt>
                <c:pt idx="8935">
                  <c:v>44380.072916666664</c:v>
                </c:pt>
                <c:pt idx="8936">
                  <c:v>44380.083333333336</c:v>
                </c:pt>
                <c:pt idx="8937">
                  <c:v>44380.09375</c:v>
                </c:pt>
                <c:pt idx="8938">
                  <c:v>44380.104166666664</c:v>
                </c:pt>
                <c:pt idx="8939">
                  <c:v>44380.114583333336</c:v>
                </c:pt>
                <c:pt idx="8940">
                  <c:v>44380.125</c:v>
                </c:pt>
                <c:pt idx="8941">
                  <c:v>44380.135416666664</c:v>
                </c:pt>
                <c:pt idx="8942">
                  <c:v>44380.145833333336</c:v>
                </c:pt>
                <c:pt idx="8943">
                  <c:v>44380.15625</c:v>
                </c:pt>
                <c:pt idx="8944">
                  <c:v>44380.166666666664</c:v>
                </c:pt>
                <c:pt idx="8945">
                  <c:v>44380.177083333336</c:v>
                </c:pt>
                <c:pt idx="8946">
                  <c:v>44380.1875</c:v>
                </c:pt>
                <c:pt idx="8947">
                  <c:v>44380.197916666664</c:v>
                </c:pt>
                <c:pt idx="8948">
                  <c:v>44380.208333333336</c:v>
                </c:pt>
                <c:pt idx="8949">
                  <c:v>44380.21875</c:v>
                </c:pt>
                <c:pt idx="8950">
                  <c:v>44380.229166666664</c:v>
                </c:pt>
                <c:pt idx="8951">
                  <c:v>44380.239583333336</c:v>
                </c:pt>
                <c:pt idx="8952">
                  <c:v>44380.25</c:v>
                </c:pt>
                <c:pt idx="8953">
                  <c:v>44380.260416666664</c:v>
                </c:pt>
                <c:pt idx="8954">
                  <c:v>44380.270833333336</c:v>
                </c:pt>
                <c:pt idx="8955">
                  <c:v>44380.28125</c:v>
                </c:pt>
                <c:pt idx="8956">
                  <c:v>44380.291666666664</c:v>
                </c:pt>
                <c:pt idx="8957">
                  <c:v>44380.302083333336</c:v>
                </c:pt>
                <c:pt idx="8958">
                  <c:v>44380.3125</c:v>
                </c:pt>
                <c:pt idx="8959">
                  <c:v>44380.322916666664</c:v>
                </c:pt>
                <c:pt idx="8960">
                  <c:v>44380.333333333336</c:v>
                </c:pt>
                <c:pt idx="8961">
                  <c:v>44380.34375</c:v>
                </c:pt>
                <c:pt idx="8962">
                  <c:v>44380.354166666664</c:v>
                </c:pt>
                <c:pt idx="8963">
                  <c:v>44380.364583333336</c:v>
                </c:pt>
                <c:pt idx="8964">
                  <c:v>44380.375</c:v>
                </c:pt>
                <c:pt idx="8965">
                  <c:v>44380.385416666664</c:v>
                </c:pt>
                <c:pt idx="8966">
                  <c:v>44380.395833333336</c:v>
                </c:pt>
                <c:pt idx="8967">
                  <c:v>44380.40625</c:v>
                </c:pt>
                <c:pt idx="8968">
                  <c:v>44380.416666666664</c:v>
                </c:pt>
                <c:pt idx="8969">
                  <c:v>44380.427083333336</c:v>
                </c:pt>
                <c:pt idx="8970">
                  <c:v>44380.4375</c:v>
                </c:pt>
                <c:pt idx="8971">
                  <c:v>44380.447916666664</c:v>
                </c:pt>
                <c:pt idx="8972">
                  <c:v>44380.458333333336</c:v>
                </c:pt>
                <c:pt idx="8973">
                  <c:v>44380.46875</c:v>
                </c:pt>
                <c:pt idx="8974">
                  <c:v>44380.479166666664</c:v>
                </c:pt>
                <c:pt idx="8975">
                  <c:v>44380.489583333336</c:v>
                </c:pt>
                <c:pt idx="8976">
                  <c:v>44380.5</c:v>
                </c:pt>
                <c:pt idx="8977">
                  <c:v>44380.510416666664</c:v>
                </c:pt>
                <c:pt idx="8978">
                  <c:v>44380.520833333336</c:v>
                </c:pt>
                <c:pt idx="8979">
                  <c:v>44380.53125</c:v>
                </c:pt>
                <c:pt idx="8980">
                  <c:v>44380.541666666664</c:v>
                </c:pt>
                <c:pt idx="8981">
                  <c:v>44380.552083333336</c:v>
                </c:pt>
                <c:pt idx="8982">
                  <c:v>44380.5625</c:v>
                </c:pt>
                <c:pt idx="8983">
                  <c:v>44380.572916666664</c:v>
                </c:pt>
                <c:pt idx="8984">
                  <c:v>44380.583333333336</c:v>
                </c:pt>
                <c:pt idx="8985">
                  <c:v>44380.59375</c:v>
                </c:pt>
                <c:pt idx="8986">
                  <c:v>44380.604166666664</c:v>
                </c:pt>
                <c:pt idx="8987">
                  <c:v>44380.614583333336</c:v>
                </c:pt>
                <c:pt idx="8988">
                  <c:v>44380.625</c:v>
                </c:pt>
                <c:pt idx="8989">
                  <c:v>44380.635416666664</c:v>
                </c:pt>
                <c:pt idx="8990">
                  <c:v>44380.645833333336</c:v>
                </c:pt>
                <c:pt idx="8991">
                  <c:v>44380.65625</c:v>
                </c:pt>
                <c:pt idx="8992">
                  <c:v>44380.666666666664</c:v>
                </c:pt>
                <c:pt idx="8993">
                  <c:v>44380.677083333336</c:v>
                </c:pt>
                <c:pt idx="8994">
                  <c:v>44380.6875</c:v>
                </c:pt>
                <c:pt idx="8995">
                  <c:v>44380.697916666664</c:v>
                </c:pt>
                <c:pt idx="8996">
                  <c:v>44380.708333333336</c:v>
                </c:pt>
                <c:pt idx="8997">
                  <c:v>44380.71875</c:v>
                </c:pt>
                <c:pt idx="8998">
                  <c:v>44380.729166666664</c:v>
                </c:pt>
                <c:pt idx="8999">
                  <c:v>44380.739583333336</c:v>
                </c:pt>
                <c:pt idx="9000">
                  <c:v>44380.75</c:v>
                </c:pt>
                <c:pt idx="9001">
                  <c:v>44380.760416666664</c:v>
                </c:pt>
                <c:pt idx="9002">
                  <c:v>44380.770833333336</c:v>
                </c:pt>
                <c:pt idx="9003">
                  <c:v>44380.78125</c:v>
                </c:pt>
                <c:pt idx="9004">
                  <c:v>44380.791666666664</c:v>
                </c:pt>
                <c:pt idx="9005">
                  <c:v>44380.802083333336</c:v>
                </c:pt>
                <c:pt idx="9006">
                  <c:v>44380.8125</c:v>
                </c:pt>
                <c:pt idx="9007">
                  <c:v>44380.822916666664</c:v>
                </c:pt>
                <c:pt idx="9008">
                  <c:v>44380.833333333336</c:v>
                </c:pt>
                <c:pt idx="9009">
                  <c:v>44380.84375</c:v>
                </c:pt>
                <c:pt idx="9010">
                  <c:v>44380.854166666664</c:v>
                </c:pt>
                <c:pt idx="9011">
                  <c:v>44380.864583333336</c:v>
                </c:pt>
                <c:pt idx="9012">
                  <c:v>44380.875</c:v>
                </c:pt>
                <c:pt idx="9013">
                  <c:v>44380.885416666664</c:v>
                </c:pt>
                <c:pt idx="9014">
                  <c:v>44380.895833333336</c:v>
                </c:pt>
                <c:pt idx="9015">
                  <c:v>44380.90625</c:v>
                </c:pt>
                <c:pt idx="9016">
                  <c:v>44380.916666666664</c:v>
                </c:pt>
                <c:pt idx="9017">
                  <c:v>44380.927083333336</c:v>
                </c:pt>
                <c:pt idx="9018">
                  <c:v>44380.9375</c:v>
                </c:pt>
                <c:pt idx="9019">
                  <c:v>44380.947916666664</c:v>
                </c:pt>
                <c:pt idx="9020">
                  <c:v>44380.958333333336</c:v>
                </c:pt>
                <c:pt idx="9021">
                  <c:v>44380.96875</c:v>
                </c:pt>
                <c:pt idx="9022">
                  <c:v>44380.979166666664</c:v>
                </c:pt>
                <c:pt idx="9023">
                  <c:v>44380.989583333336</c:v>
                </c:pt>
                <c:pt idx="9024">
                  <c:v>44381</c:v>
                </c:pt>
                <c:pt idx="9025">
                  <c:v>44381.010416666664</c:v>
                </c:pt>
                <c:pt idx="9026">
                  <c:v>44381.020833333336</c:v>
                </c:pt>
                <c:pt idx="9027">
                  <c:v>44381.03125</c:v>
                </c:pt>
                <c:pt idx="9028">
                  <c:v>44381.041666666664</c:v>
                </c:pt>
                <c:pt idx="9029">
                  <c:v>44381.052083333336</c:v>
                </c:pt>
                <c:pt idx="9030">
                  <c:v>44381.0625</c:v>
                </c:pt>
                <c:pt idx="9031">
                  <c:v>44381.072916666664</c:v>
                </c:pt>
                <c:pt idx="9032">
                  <c:v>44381.083333333336</c:v>
                </c:pt>
                <c:pt idx="9033">
                  <c:v>44381.09375</c:v>
                </c:pt>
                <c:pt idx="9034">
                  <c:v>44381.104166666664</c:v>
                </c:pt>
                <c:pt idx="9035">
                  <c:v>44381.114583333336</c:v>
                </c:pt>
                <c:pt idx="9036">
                  <c:v>44381.125</c:v>
                </c:pt>
                <c:pt idx="9037">
                  <c:v>44381.135416666664</c:v>
                </c:pt>
                <c:pt idx="9038">
                  <c:v>44381.145833333336</c:v>
                </c:pt>
                <c:pt idx="9039">
                  <c:v>44381.15625</c:v>
                </c:pt>
                <c:pt idx="9040">
                  <c:v>44381.166666666664</c:v>
                </c:pt>
                <c:pt idx="9041">
                  <c:v>44381.177083333336</c:v>
                </c:pt>
                <c:pt idx="9042">
                  <c:v>44381.1875</c:v>
                </c:pt>
                <c:pt idx="9043">
                  <c:v>44381.197916666664</c:v>
                </c:pt>
                <c:pt idx="9044">
                  <c:v>44381.208333333336</c:v>
                </c:pt>
                <c:pt idx="9045">
                  <c:v>44381.21875</c:v>
                </c:pt>
                <c:pt idx="9046">
                  <c:v>44381.229166666664</c:v>
                </c:pt>
                <c:pt idx="9047">
                  <c:v>44381.239583333336</c:v>
                </c:pt>
                <c:pt idx="9048">
                  <c:v>44381.25</c:v>
                </c:pt>
                <c:pt idx="9049">
                  <c:v>44381.260416666664</c:v>
                </c:pt>
                <c:pt idx="9050">
                  <c:v>44381.270833333336</c:v>
                </c:pt>
                <c:pt idx="9051">
                  <c:v>44381.28125</c:v>
                </c:pt>
                <c:pt idx="9052">
                  <c:v>44381.291666666664</c:v>
                </c:pt>
                <c:pt idx="9053">
                  <c:v>44381.302083333336</c:v>
                </c:pt>
                <c:pt idx="9054">
                  <c:v>44381.3125</c:v>
                </c:pt>
                <c:pt idx="9055">
                  <c:v>44381.322916666664</c:v>
                </c:pt>
                <c:pt idx="9056">
                  <c:v>44381.333333333336</c:v>
                </c:pt>
                <c:pt idx="9057">
                  <c:v>44381.34375</c:v>
                </c:pt>
                <c:pt idx="9058">
                  <c:v>44381.354166666664</c:v>
                </c:pt>
                <c:pt idx="9059">
                  <c:v>44381.364583333336</c:v>
                </c:pt>
                <c:pt idx="9060">
                  <c:v>44381.375</c:v>
                </c:pt>
                <c:pt idx="9061">
                  <c:v>44381.385416666664</c:v>
                </c:pt>
                <c:pt idx="9062">
                  <c:v>44381.395833333336</c:v>
                </c:pt>
                <c:pt idx="9063">
                  <c:v>44381.40625</c:v>
                </c:pt>
                <c:pt idx="9064">
                  <c:v>44381.416666666664</c:v>
                </c:pt>
                <c:pt idx="9065">
                  <c:v>44381.427083333336</c:v>
                </c:pt>
                <c:pt idx="9066">
                  <c:v>44381.4375</c:v>
                </c:pt>
                <c:pt idx="9067">
                  <c:v>44381.447916666664</c:v>
                </c:pt>
                <c:pt idx="9068">
                  <c:v>44381.458333333336</c:v>
                </c:pt>
                <c:pt idx="9069">
                  <c:v>44381.46875</c:v>
                </c:pt>
                <c:pt idx="9070">
                  <c:v>44381.479166666664</c:v>
                </c:pt>
                <c:pt idx="9071">
                  <c:v>44381.489583333336</c:v>
                </c:pt>
                <c:pt idx="9072">
                  <c:v>44381.5</c:v>
                </c:pt>
                <c:pt idx="9073">
                  <c:v>44381.510416666664</c:v>
                </c:pt>
                <c:pt idx="9074">
                  <c:v>44381.520833333336</c:v>
                </c:pt>
                <c:pt idx="9075">
                  <c:v>44381.53125</c:v>
                </c:pt>
                <c:pt idx="9076">
                  <c:v>44381.541666666664</c:v>
                </c:pt>
                <c:pt idx="9077">
                  <c:v>44381.552083333336</c:v>
                </c:pt>
                <c:pt idx="9078">
                  <c:v>44381.5625</c:v>
                </c:pt>
                <c:pt idx="9079">
                  <c:v>44381.572916666664</c:v>
                </c:pt>
                <c:pt idx="9080">
                  <c:v>44381.583333333336</c:v>
                </c:pt>
                <c:pt idx="9081">
                  <c:v>44381.59375</c:v>
                </c:pt>
                <c:pt idx="9082">
                  <c:v>44381.604166666664</c:v>
                </c:pt>
                <c:pt idx="9083">
                  <c:v>44381.614583333336</c:v>
                </c:pt>
                <c:pt idx="9084">
                  <c:v>44381.625</c:v>
                </c:pt>
                <c:pt idx="9085">
                  <c:v>44381.635416666664</c:v>
                </c:pt>
                <c:pt idx="9086">
                  <c:v>44381.645833333336</c:v>
                </c:pt>
                <c:pt idx="9087">
                  <c:v>44381.65625</c:v>
                </c:pt>
                <c:pt idx="9088">
                  <c:v>44381.666666666664</c:v>
                </c:pt>
                <c:pt idx="9089">
                  <c:v>44381.677083333336</c:v>
                </c:pt>
                <c:pt idx="9090">
                  <c:v>44381.6875</c:v>
                </c:pt>
                <c:pt idx="9091">
                  <c:v>44381.697916666664</c:v>
                </c:pt>
                <c:pt idx="9092">
                  <c:v>44381.708333333336</c:v>
                </c:pt>
                <c:pt idx="9093">
                  <c:v>44381.71875</c:v>
                </c:pt>
                <c:pt idx="9094">
                  <c:v>44381.729166666664</c:v>
                </c:pt>
                <c:pt idx="9095">
                  <c:v>44381.739583333336</c:v>
                </c:pt>
                <c:pt idx="9096">
                  <c:v>44381.75</c:v>
                </c:pt>
                <c:pt idx="9097">
                  <c:v>44381.760416666664</c:v>
                </c:pt>
                <c:pt idx="9098">
                  <c:v>44381.770833333336</c:v>
                </c:pt>
                <c:pt idx="9099">
                  <c:v>44381.78125</c:v>
                </c:pt>
                <c:pt idx="9100">
                  <c:v>44381.791666666664</c:v>
                </c:pt>
                <c:pt idx="9101">
                  <c:v>44381.802083333336</c:v>
                </c:pt>
                <c:pt idx="9102">
                  <c:v>44381.8125</c:v>
                </c:pt>
                <c:pt idx="9103">
                  <c:v>44381.822916666664</c:v>
                </c:pt>
                <c:pt idx="9104">
                  <c:v>44381.833333333336</c:v>
                </c:pt>
                <c:pt idx="9105">
                  <c:v>44381.84375</c:v>
                </c:pt>
                <c:pt idx="9106">
                  <c:v>44381.854166666664</c:v>
                </c:pt>
                <c:pt idx="9107">
                  <c:v>44381.864583333336</c:v>
                </c:pt>
                <c:pt idx="9108">
                  <c:v>44381.875</c:v>
                </c:pt>
                <c:pt idx="9109">
                  <c:v>44381.885416666664</c:v>
                </c:pt>
                <c:pt idx="9110">
                  <c:v>44381.895833333336</c:v>
                </c:pt>
                <c:pt idx="9111">
                  <c:v>44381.90625</c:v>
                </c:pt>
                <c:pt idx="9112">
                  <c:v>44381.916666666664</c:v>
                </c:pt>
                <c:pt idx="9113">
                  <c:v>44381.927083333336</c:v>
                </c:pt>
                <c:pt idx="9114">
                  <c:v>44381.9375</c:v>
                </c:pt>
                <c:pt idx="9115">
                  <c:v>44381.947916666664</c:v>
                </c:pt>
                <c:pt idx="9116">
                  <c:v>44381.958333333336</c:v>
                </c:pt>
                <c:pt idx="9117">
                  <c:v>44381.96875</c:v>
                </c:pt>
                <c:pt idx="9118">
                  <c:v>44381.979166666664</c:v>
                </c:pt>
                <c:pt idx="9119">
                  <c:v>44381.989583333336</c:v>
                </c:pt>
                <c:pt idx="9120">
                  <c:v>44382</c:v>
                </c:pt>
                <c:pt idx="9121">
                  <c:v>44382.010416666664</c:v>
                </c:pt>
                <c:pt idx="9122">
                  <c:v>44382.020833333336</c:v>
                </c:pt>
                <c:pt idx="9123">
                  <c:v>44382.03125</c:v>
                </c:pt>
                <c:pt idx="9124">
                  <c:v>44382.041666666664</c:v>
                </c:pt>
                <c:pt idx="9125">
                  <c:v>44382.052083333336</c:v>
                </c:pt>
                <c:pt idx="9126">
                  <c:v>44382.0625</c:v>
                </c:pt>
                <c:pt idx="9127">
                  <c:v>44382.072916666664</c:v>
                </c:pt>
                <c:pt idx="9128">
                  <c:v>44382.083333333336</c:v>
                </c:pt>
                <c:pt idx="9129">
                  <c:v>44382.09375</c:v>
                </c:pt>
                <c:pt idx="9130">
                  <c:v>44382.104166666664</c:v>
                </c:pt>
                <c:pt idx="9131">
                  <c:v>44382.114583333336</c:v>
                </c:pt>
                <c:pt idx="9132">
                  <c:v>44382.125</c:v>
                </c:pt>
                <c:pt idx="9133">
                  <c:v>44382.135416666664</c:v>
                </c:pt>
                <c:pt idx="9134">
                  <c:v>44382.145833333336</c:v>
                </c:pt>
                <c:pt idx="9135">
                  <c:v>44382.15625</c:v>
                </c:pt>
                <c:pt idx="9136">
                  <c:v>44382.166666666664</c:v>
                </c:pt>
                <c:pt idx="9137">
                  <c:v>44382.177083333336</c:v>
                </c:pt>
                <c:pt idx="9138">
                  <c:v>44382.1875</c:v>
                </c:pt>
                <c:pt idx="9139">
                  <c:v>44382.197916666664</c:v>
                </c:pt>
                <c:pt idx="9140">
                  <c:v>44382.208333333336</c:v>
                </c:pt>
                <c:pt idx="9141">
                  <c:v>44382.21875</c:v>
                </c:pt>
                <c:pt idx="9142">
                  <c:v>44382.229166666664</c:v>
                </c:pt>
                <c:pt idx="9143">
                  <c:v>44382.239583333336</c:v>
                </c:pt>
                <c:pt idx="9144">
                  <c:v>44382.25</c:v>
                </c:pt>
                <c:pt idx="9145">
                  <c:v>44382.260416666664</c:v>
                </c:pt>
                <c:pt idx="9146">
                  <c:v>44382.270833333336</c:v>
                </c:pt>
                <c:pt idx="9147">
                  <c:v>44382.28125</c:v>
                </c:pt>
                <c:pt idx="9148">
                  <c:v>44382.291666666664</c:v>
                </c:pt>
                <c:pt idx="9149">
                  <c:v>44382.302083333336</c:v>
                </c:pt>
                <c:pt idx="9150">
                  <c:v>44382.3125</c:v>
                </c:pt>
                <c:pt idx="9151">
                  <c:v>44382.322916666664</c:v>
                </c:pt>
                <c:pt idx="9152">
                  <c:v>44382.333333333336</c:v>
                </c:pt>
                <c:pt idx="9153">
                  <c:v>44382.34375</c:v>
                </c:pt>
                <c:pt idx="9154">
                  <c:v>44382.354166666664</c:v>
                </c:pt>
                <c:pt idx="9155">
                  <c:v>44382.364583333336</c:v>
                </c:pt>
                <c:pt idx="9156">
                  <c:v>44382.375</c:v>
                </c:pt>
                <c:pt idx="9157">
                  <c:v>44382.385416666664</c:v>
                </c:pt>
                <c:pt idx="9158">
                  <c:v>44382.395833333336</c:v>
                </c:pt>
                <c:pt idx="9159">
                  <c:v>44382.40625</c:v>
                </c:pt>
                <c:pt idx="9160">
                  <c:v>44382.416666666664</c:v>
                </c:pt>
                <c:pt idx="9161">
                  <c:v>44382.427083333336</c:v>
                </c:pt>
                <c:pt idx="9162">
                  <c:v>44382.4375</c:v>
                </c:pt>
                <c:pt idx="9163">
                  <c:v>44382.447916666664</c:v>
                </c:pt>
                <c:pt idx="9164">
                  <c:v>44382.458333333336</c:v>
                </c:pt>
                <c:pt idx="9165">
                  <c:v>44382.46875</c:v>
                </c:pt>
                <c:pt idx="9166">
                  <c:v>44382.479166666664</c:v>
                </c:pt>
                <c:pt idx="9167">
                  <c:v>44382.489583333336</c:v>
                </c:pt>
                <c:pt idx="9168">
                  <c:v>44382.5</c:v>
                </c:pt>
                <c:pt idx="9169">
                  <c:v>44382.510416666664</c:v>
                </c:pt>
                <c:pt idx="9170">
                  <c:v>44382.520833333336</c:v>
                </c:pt>
                <c:pt idx="9171">
                  <c:v>44382.53125</c:v>
                </c:pt>
                <c:pt idx="9172">
                  <c:v>44382.541666666664</c:v>
                </c:pt>
                <c:pt idx="9173">
                  <c:v>44382.552083333336</c:v>
                </c:pt>
                <c:pt idx="9174">
                  <c:v>44382.5625</c:v>
                </c:pt>
                <c:pt idx="9175">
                  <c:v>44382.572916666664</c:v>
                </c:pt>
                <c:pt idx="9176">
                  <c:v>44382.583333333336</c:v>
                </c:pt>
                <c:pt idx="9177">
                  <c:v>44382.59375</c:v>
                </c:pt>
                <c:pt idx="9178">
                  <c:v>44382.604166666664</c:v>
                </c:pt>
                <c:pt idx="9179">
                  <c:v>44382.614583333336</c:v>
                </c:pt>
                <c:pt idx="9180">
                  <c:v>44382.625</c:v>
                </c:pt>
                <c:pt idx="9181">
                  <c:v>44382.635416666664</c:v>
                </c:pt>
                <c:pt idx="9182">
                  <c:v>44382.645833333336</c:v>
                </c:pt>
                <c:pt idx="9183">
                  <c:v>44382.65625</c:v>
                </c:pt>
                <c:pt idx="9184">
                  <c:v>44382.666666666664</c:v>
                </c:pt>
                <c:pt idx="9185">
                  <c:v>44382.677083333336</c:v>
                </c:pt>
                <c:pt idx="9186">
                  <c:v>44382.6875</c:v>
                </c:pt>
                <c:pt idx="9187">
                  <c:v>44382.697916666664</c:v>
                </c:pt>
                <c:pt idx="9188">
                  <c:v>44382.708333333336</c:v>
                </c:pt>
                <c:pt idx="9189">
                  <c:v>44382.71875</c:v>
                </c:pt>
                <c:pt idx="9190">
                  <c:v>44382.729166666664</c:v>
                </c:pt>
                <c:pt idx="9191">
                  <c:v>44382.739583333336</c:v>
                </c:pt>
                <c:pt idx="9192">
                  <c:v>44382.75</c:v>
                </c:pt>
                <c:pt idx="9193">
                  <c:v>44382.760416666664</c:v>
                </c:pt>
                <c:pt idx="9194">
                  <c:v>44382.770833333336</c:v>
                </c:pt>
                <c:pt idx="9195">
                  <c:v>44382.78125</c:v>
                </c:pt>
                <c:pt idx="9196">
                  <c:v>44382.791666666664</c:v>
                </c:pt>
                <c:pt idx="9197">
                  <c:v>44382.802083333336</c:v>
                </c:pt>
                <c:pt idx="9198">
                  <c:v>44382.8125</c:v>
                </c:pt>
                <c:pt idx="9199">
                  <c:v>44382.822916666664</c:v>
                </c:pt>
                <c:pt idx="9200">
                  <c:v>44382.833333333336</c:v>
                </c:pt>
                <c:pt idx="9201">
                  <c:v>44382.84375</c:v>
                </c:pt>
                <c:pt idx="9202">
                  <c:v>44382.854166666664</c:v>
                </c:pt>
                <c:pt idx="9203">
                  <c:v>44382.864583333336</c:v>
                </c:pt>
                <c:pt idx="9204">
                  <c:v>44382.875</c:v>
                </c:pt>
                <c:pt idx="9205">
                  <c:v>44382.885416666664</c:v>
                </c:pt>
                <c:pt idx="9206">
                  <c:v>44382.895833333336</c:v>
                </c:pt>
                <c:pt idx="9207">
                  <c:v>44382.90625</c:v>
                </c:pt>
                <c:pt idx="9208">
                  <c:v>44382.916666666664</c:v>
                </c:pt>
                <c:pt idx="9209">
                  <c:v>44382.927083333336</c:v>
                </c:pt>
                <c:pt idx="9210">
                  <c:v>44382.9375</c:v>
                </c:pt>
                <c:pt idx="9211">
                  <c:v>44382.947916666664</c:v>
                </c:pt>
                <c:pt idx="9212">
                  <c:v>44382.958333333336</c:v>
                </c:pt>
                <c:pt idx="9213">
                  <c:v>44382.96875</c:v>
                </c:pt>
                <c:pt idx="9214">
                  <c:v>44382.979166666664</c:v>
                </c:pt>
                <c:pt idx="9215">
                  <c:v>44382.989583333336</c:v>
                </c:pt>
                <c:pt idx="9216">
                  <c:v>44383</c:v>
                </c:pt>
                <c:pt idx="9217">
                  <c:v>44383.010416666664</c:v>
                </c:pt>
                <c:pt idx="9218">
                  <c:v>44383.020833333336</c:v>
                </c:pt>
                <c:pt idx="9219">
                  <c:v>44383.03125</c:v>
                </c:pt>
                <c:pt idx="9220">
                  <c:v>44383.041666666664</c:v>
                </c:pt>
                <c:pt idx="9221">
                  <c:v>44383.052083333336</c:v>
                </c:pt>
                <c:pt idx="9222">
                  <c:v>44383.0625</c:v>
                </c:pt>
                <c:pt idx="9223">
                  <c:v>44383.072916666664</c:v>
                </c:pt>
                <c:pt idx="9224">
                  <c:v>44383.083333333336</c:v>
                </c:pt>
                <c:pt idx="9225">
                  <c:v>44383.09375</c:v>
                </c:pt>
                <c:pt idx="9226">
                  <c:v>44383.104166666664</c:v>
                </c:pt>
                <c:pt idx="9227">
                  <c:v>44383.114583333336</c:v>
                </c:pt>
                <c:pt idx="9228">
                  <c:v>44383.125</c:v>
                </c:pt>
                <c:pt idx="9229">
                  <c:v>44383.135416666664</c:v>
                </c:pt>
                <c:pt idx="9230">
                  <c:v>44383.145833333336</c:v>
                </c:pt>
                <c:pt idx="9231">
                  <c:v>44383.15625</c:v>
                </c:pt>
                <c:pt idx="9232">
                  <c:v>44383.166666666664</c:v>
                </c:pt>
                <c:pt idx="9233">
                  <c:v>44383.177083333336</c:v>
                </c:pt>
                <c:pt idx="9234">
                  <c:v>44383.1875</c:v>
                </c:pt>
                <c:pt idx="9235">
                  <c:v>44383.197916666664</c:v>
                </c:pt>
                <c:pt idx="9236">
                  <c:v>44383.208333333336</c:v>
                </c:pt>
                <c:pt idx="9237">
                  <c:v>44383.21875</c:v>
                </c:pt>
                <c:pt idx="9238">
                  <c:v>44383.229166666664</c:v>
                </c:pt>
                <c:pt idx="9239">
                  <c:v>44383.239583333336</c:v>
                </c:pt>
                <c:pt idx="9240">
                  <c:v>44383.25</c:v>
                </c:pt>
                <c:pt idx="9241">
                  <c:v>44383.260416666664</c:v>
                </c:pt>
                <c:pt idx="9242">
                  <c:v>44383.270833333336</c:v>
                </c:pt>
                <c:pt idx="9243">
                  <c:v>44383.28125</c:v>
                </c:pt>
                <c:pt idx="9244">
                  <c:v>44383.291666666664</c:v>
                </c:pt>
                <c:pt idx="9245">
                  <c:v>44383.302083333336</c:v>
                </c:pt>
                <c:pt idx="9246">
                  <c:v>44383.3125</c:v>
                </c:pt>
                <c:pt idx="9247">
                  <c:v>44383.322916666664</c:v>
                </c:pt>
                <c:pt idx="9248">
                  <c:v>44383.333333333336</c:v>
                </c:pt>
                <c:pt idx="9249">
                  <c:v>44383.34375</c:v>
                </c:pt>
                <c:pt idx="9250">
                  <c:v>44383.354166666664</c:v>
                </c:pt>
                <c:pt idx="9251">
                  <c:v>44383.364583333336</c:v>
                </c:pt>
                <c:pt idx="9252">
                  <c:v>44383.375</c:v>
                </c:pt>
                <c:pt idx="9253">
                  <c:v>44383.385416666664</c:v>
                </c:pt>
                <c:pt idx="9254">
                  <c:v>44383.395833333336</c:v>
                </c:pt>
                <c:pt idx="9255">
                  <c:v>44383.40625</c:v>
                </c:pt>
                <c:pt idx="9256">
                  <c:v>44383.416666666664</c:v>
                </c:pt>
                <c:pt idx="9257">
                  <c:v>44383.427083333336</c:v>
                </c:pt>
                <c:pt idx="9258">
                  <c:v>44383.4375</c:v>
                </c:pt>
                <c:pt idx="9259">
                  <c:v>44383.447916666664</c:v>
                </c:pt>
                <c:pt idx="9260">
                  <c:v>44383.458333333336</c:v>
                </c:pt>
                <c:pt idx="9261">
                  <c:v>44383.46875</c:v>
                </c:pt>
                <c:pt idx="9262">
                  <c:v>44383.479166666664</c:v>
                </c:pt>
                <c:pt idx="9263">
                  <c:v>44383.489583333336</c:v>
                </c:pt>
                <c:pt idx="9264">
                  <c:v>44383.5</c:v>
                </c:pt>
                <c:pt idx="9265">
                  <c:v>44383.510416666664</c:v>
                </c:pt>
                <c:pt idx="9266">
                  <c:v>44383.520833333336</c:v>
                </c:pt>
                <c:pt idx="9267">
                  <c:v>44383.53125</c:v>
                </c:pt>
                <c:pt idx="9268">
                  <c:v>44383.541666666664</c:v>
                </c:pt>
                <c:pt idx="9269">
                  <c:v>44383.552083333336</c:v>
                </c:pt>
                <c:pt idx="9270">
                  <c:v>44383.5625</c:v>
                </c:pt>
                <c:pt idx="9271">
                  <c:v>44383.572916666664</c:v>
                </c:pt>
                <c:pt idx="9272">
                  <c:v>44383.583333333336</c:v>
                </c:pt>
                <c:pt idx="9273">
                  <c:v>44383.59375</c:v>
                </c:pt>
                <c:pt idx="9274">
                  <c:v>44383.604166666664</c:v>
                </c:pt>
                <c:pt idx="9275">
                  <c:v>44383.614583333336</c:v>
                </c:pt>
                <c:pt idx="9276">
                  <c:v>44383.625</c:v>
                </c:pt>
                <c:pt idx="9277">
                  <c:v>44383.635416666664</c:v>
                </c:pt>
                <c:pt idx="9278">
                  <c:v>44383.645833333336</c:v>
                </c:pt>
                <c:pt idx="9279">
                  <c:v>44383.65625</c:v>
                </c:pt>
                <c:pt idx="9280">
                  <c:v>44383.666666666664</c:v>
                </c:pt>
                <c:pt idx="9281">
                  <c:v>44383.677083333336</c:v>
                </c:pt>
                <c:pt idx="9282">
                  <c:v>44383.6875</c:v>
                </c:pt>
                <c:pt idx="9283">
                  <c:v>44383.697916666664</c:v>
                </c:pt>
                <c:pt idx="9284">
                  <c:v>44383.708333333336</c:v>
                </c:pt>
                <c:pt idx="9285">
                  <c:v>44383.71875</c:v>
                </c:pt>
                <c:pt idx="9286">
                  <c:v>44383.729166666664</c:v>
                </c:pt>
                <c:pt idx="9287">
                  <c:v>44383.739583333336</c:v>
                </c:pt>
                <c:pt idx="9288">
                  <c:v>44383.75</c:v>
                </c:pt>
                <c:pt idx="9289">
                  <c:v>44383.760416666664</c:v>
                </c:pt>
                <c:pt idx="9290">
                  <c:v>44383.770833333336</c:v>
                </c:pt>
                <c:pt idx="9291">
                  <c:v>44383.78125</c:v>
                </c:pt>
                <c:pt idx="9292">
                  <c:v>44383.791666666664</c:v>
                </c:pt>
                <c:pt idx="9293">
                  <c:v>44383.802083333336</c:v>
                </c:pt>
                <c:pt idx="9294">
                  <c:v>44383.8125</c:v>
                </c:pt>
                <c:pt idx="9295">
                  <c:v>44383.822916666664</c:v>
                </c:pt>
                <c:pt idx="9296">
                  <c:v>44383.833333333336</c:v>
                </c:pt>
                <c:pt idx="9297">
                  <c:v>44383.84375</c:v>
                </c:pt>
                <c:pt idx="9298">
                  <c:v>44383.854166666664</c:v>
                </c:pt>
                <c:pt idx="9299">
                  <c:v>44383.864583333336</c:v>
                </c:pt>
                <c:pt idx="9300">
                  <c:v>44383.875</c:v>
                </c:pt>
                <c:pt idx="9301">
                  <c:v>44383.885416666664</c:v>
                </c:pt>
                <c:pt idx="9302">
                  <c:v>44383.895833333336</c:v>
                </c:pt>
                <c:pt idx="9303">
                  <c:v>44383.90625</c:v>
                </c:pt>
                <c:pt idx="9304">
                  <c:v>44383.916666666664</c:v>
                </c:pt>
                <c:pt idx="9305">
                  <c:v>44383.927083333336</c:v>
                </c:pt>
                <c:pt idx="9306">
                  <c:v>44383.9375</c:v>
                </c:pt>
                <c:pt idx="9307">
                  <c:v>44383.947916666664</c:v>
                </c:pt>
                <c:pt idx="9308">
                  <c:v>44383.958333333336</c:v>
                </c:pt>
                <c:pt idx="9309">
                  <c:v>44383.96875</c:v>
                </c:pt>
                <c:pt idx="9310">
                  <c:v>44383.979166666664</c:v>
                </c:pt>
                <c:pt idx="9311">
                  <c:v>44383.989583333336</c:v>
                </c:pt>
                <c:pt idx="9312">
                  <c:v>44384</c:v>
                </c:pt>
                <c:pt idx="9313">
                  <c:v>44384.010416666664</c:v>
                </c:pt>
                <c:pt idx="9314">
                  <c:v>44384.020833333336</c:v>
                </c:pt>
                <c:pt idx="9315">
                  <c:v>44384.03125</c:v>
                </c:pt>
                <c:pt idx="9316">
                  <c:v>44384.041666666664</c:v>
                </c:pt>
                <c:pt idx="9317">
                  <c:v>44384.052083333336</c:v>
                </c:pt>
                <c:pt idx="9318">
                  <c:v>44384.0625</c:v>
                </c:pt>
                <c:pt idx="9319">
                  <c:v>44384.072916666664</c:v>
                </c:pt>
                <c:pt idx="9320">
                  <c:v>44384.083333333336</c:v>
                </c:pt>
                <c:pt idx="9321">
                  <c:v>44384.09375</c:v>
                </c:pt>
                <c:pt idx="9322">
                  <c:v>44384.104166666664</c:v>
                </c:pt>
                <c:pt idx="9323">
                  <c:v>44384.114583333336</c:v>
                </c:pt>
                <c:pt idx="9324">
                  <c:v>44384.125</c:v>
                </c:pt>
                <c:pt idx="9325">
                  <c:v>44384.135416666664</c:v>
                </c:pt>
                <c:pt idx="9326">
                  <c:v>44384.145833333336</c:v>
                </c:pt>
                <c:pt idx="9327">
                  <c:v>44384.15625</c:v>
                </c:pt>
                <c:pt idx="9328">
                  <c:v>44384.166666666664</c:v>
                </c:pt>
                <c:pt idx="9329">
                  <c:v>44384.177083333336</c:v>
                </c:pt>
                <c:pt idx="9330">
                  <c:v>44384.1875</c:v>
                </c:pt>
                <c:pt idx="9331">
                  <c:v>44384.197916666664</c:v>
                </c:pt>
                <c:pt idx="9332">
                  <c:v>44384.208333333336</c:v>
                </c:pt>
                <c:pt idx="9333">
                  <c:v>44384.21875</c:v>
                </c:pt>
                <c:pt idx="9334">
                  <c:v>44384.229166666664</c:v>
                </c:pt>
                <c:pt idx="9335">
                  <c:v>44384.239583333336</c:v>
                </c:pt>
                <c:pt idx="9336">
                  <c:v>44384.25</c:v>
                </c:pt>
                <c:pt idx="9337">
                  <c:v>44384.260416666664</c:v>
                </c:pt>
                <c:pt idx="9338">
                  <c:v>44384.270833333336</c:v>
                </c:pt>
                <c:pt idx="9339">
                  <c:v>44384.28125</c:v>
                </c:pt>
                <c:pt idx="9340">
                  <c:v>44384.291666666664</c:v>
                </c:pt>
                <c:pt idx="9341">
                  <c:v>44384.302083333336</c:v>
                </c:pt>
                <c:pt idx="9342">
                  <c:v>44384.3125</c:v>
                </c:pt>
                <c:pt idx="9343">
                  <c:v>44384.322916666664</c:v>
                </c:pt>
                <c:pt idx="9344">
                  <c:v>44384.333333333336</c:v>
                </c:pt>
                <c:pt idx="9345">
                  <c:v>44384.34375</c:v>
                </c:pt>
                <c:pt idx="9346">
                  <c:v>44384.354166666664</c:v>
                </c:pt>
                <c:pt idx="9347">
                  <c:v>44384.364583333336</c:v>
                </c:pt>
                <c:pt idx="9348">
                  <c:v>44384.375</c:v>
                </c:pt>
                <c:pt idx="9349">
                  <c:v>44384.385416666664</c:v>
                </c:pt>
                <c:pt idx="9350">
                  <c:v>44384.395833333336</c:v>
                </c:pt>
                <c:pt idx="9351">
                  <c:v>44384.40625</c:v>
                </c:pt>
                <c:pt idx="9352">
                  <c:v>44384.416666666664</c:v>
                </c:pt>
                <c:pt idx="9353">
                  <c:v>44384.427083333336</c:v>
                </c:pt>
                <c:pt idx="9354">
                  <c:v>44384.4375</c:v>
                </c:pt>
                <c:pt idx="9355">
                  <c:v>44384.447916666664</c:v>
                </c:pt>
                <c:pt idx="9356">
                  <c:v>44384.458333333336</c:v>
                </c:pt>
                <c:pt idx="9357">
                  <c:v>44384.46875</c:v>
                </c:pt>
                <c:pt idx="9358">
                  <c:v>44384.479166666664</c:v>
                </c:pt>
                <c:pt idx="9359">
                  <c:v>44384.489583333336</c:v>
                </c:pt>
                <c:pt idx="9360">
                  <c:v>44384.5</c:v>
                </c:pt>
                <c:pt idx="9361">
                  <c:v>44384.510416666664</c:v>
                </c:pt>
                <c:pt idx="9362">
                  <c:v>44384.520833333336</c:v>
                </c:pt>
                <c:pt idx="9363">
                  <c:v>44384.53125</c:v>
                </c:pt>
                <c:pt idx="9364">
                  <c:v>44384.541666666664</c:v>
                </c:pt>
                <c:pt idx="9365">
                  <c:v>44384.552083333336</c:v>
                </c:pt>
                <c:pt idx="9366">
                  <c:v>44384.5625</c:v>
                </c:pt>
                <c:pt idx="9367">
                  <c:v>44384.572916666664</c:v>
                </c:pt>
                <c:pt idx="9368">
                  <c:v>44384.583333333336</c:v>
                </c:pt>
                <c:pt idx="9369">
                  <c:v>44384.59375</c:v>
                </c:pt>
                <c:pt idx="9370">
                  <c:v>44384.604166666664</c:v>
                </c:pt>
                <c:pt idx="9371">
                  <c:v>44384.614583333336</c:v>
                </c:pt>
                <c:pt idx="9372">
                  <c:v>44384.625</c:v>
                </c:pt>
                <c:pt idx="9373">
                  <c:v>44384.635416666664</c:v>
                </c:pt>
                <c:pt idx="9374">
                  <c:v>44384.645833333336</c:v>
                </c:pt>
                <c:pt idx="9375">
                  <c:v>44384.65625</c:v>
                </c:pt>
                <c:pt idx="9376">
                  <c:v>44384.666666666664</c:v>
                </c:pt>
                <c:pt idx="9377">
                  <c:v>44384.677083333336</c:v>
                </c:pt>
                <c:pt idx="9378">
                  <c:v>44384.6875</c:v>
                </c:pt>
                <c:pt idx="9379">
                  <c:v>44384.697916666664</c:v>
                </c:pt>
                <c:pt idx="9380">
                  <c:v>44384.708333333336</c:v>
                </c:pt>
                <c:pt idx="9381">
                  <c:v>44384.71875</c:v>
                </c:pt>
                <c:pt idx="9382">
                  <c:v>44384.729166666664</c:v>
                </c:pt>
                <c:pt idx="9383">
                  <c:v>44384.739583333336</c:v>
                </c:pt>
                <c:pt idx="9384">
                  <c:v>44384.75</c:v>
                </c:pt>
                <c:pt idx="9385">
                  <c:v>44384.760416666664</c:v>
                </c:pt>
                <c:pt idx="9386">
                  <c:v>44384.770833333336</c:v>
                </c:pt>
                <c:pt idx="9387">
                  <c:v>44384.78125</c:v>
                </c:pt>
                <c:pt idx="9388">
                  <c:v>44384.791666666664</c:v>
                </c:pt>
                <c:pt idx="9389">
                  <c:v>44384.802083333336</c:v>
                </c:pt>
                <c:pt idx="9390">
                  <c:v>44384.8125</c:v>
                </c:pt>
                <c:pt idx="9391">
                  <c:v>44384.822916666664</c:v>
                </c:pt>
                <c:pt idx="9392">
                  <c:v>44384.833333333336</c:v>
                </c:pt>
                <c:pt idx="9393">
                  <c:v>44384.84375</c:v>
                </c:pt>
                <c:pt idx="9394">
                  <c:v>44384.854166666664</c:v>
                </c:pt>
                <c:pt idx="9395">
                  <c:v>44384.864583333336</c:v>
                </c:pt>
                <c:pt idx="9396">
                  <c:v>44384.875</c:v>
                </c:pt>
                <c:pt idx="9397">
                  <c:v>44384.885416666664</c:v>
                </c:pt>
                <c:pt idx="9398">
                  <c:v>44384.895833333336</c:v>
                </c:pt>
                <c:pt idx="9399">
                  <c:v>44384.90625</c:v>
                </c:pt>
                <c:pt idx="9400">
                  <c:v>44384.916666666664</c:v>
                </c:pt>
                <c:pt idx="9401">
                  <c:v>44384.927083333336</c:v>
                </c:pt>
                <c:pt idx="9402">
                  <c:v>44384.9375</c:v>
                </c:pt>
                <c:pt idx="9403">
                  <c:v>44384.947916666664</c:v>
                </c:pt>
                <c:pt idx="9404">
                  <c:v>44384.958333333336</c:v>
                </c:pt>
                <c:pt idx="9405">
                  <c:v>44384.96875</c:v>
                </c:pt>
                <c:pt idx="9406">
                  <c:v>44384.979166666664</c:v>
                </c:pt>
                <c:pt idx="9407">
                  <c:v>44384.989583333336</c:v>
                </c:pt>
                <c:pt idx="9408">
                  <c:v>44385</c:v>
                </c:pt>
                <c:pt idx="9409">
                  <c:v>44385.010416666664</c:v>
                </c:pt>
                <c:pt idx="9410">
                  <c:v>44385.020833333336</c:v>
                </c:pt>
                <c:pt idx="9411">
                  <c:v>44385.03125</c:v>
                </c:pt>
                <c:pt idx="9412">
                  <c:v>44385.041666666664</c:v>
                </c:pt>
                <c:pt idx="9413">
                  <c:v>44385.052083333336</c:v>
                </c:pt>
                <c:pt idx="9414">
                  <c:v>44385.0625</c:v>
                </c:pt>
                <c:pt idx="9415">
                  <c:v>44385.072916666664</c:v>
                </c:pt>
                <c:pt idx="9416">
                  <c:v>44385.083333333336</c:v>
                </c:pt>
                <c:pt idx="9417">
                  <c:v>44385.09375</c:v>
                </c:pt>
                <c:pt idx="9418">
                  <c:v>44385.104166666664</c:v>
                </c:pt>
                <c:pt idx="9419">
                  <c:v>44385.114583333336</c:v>
                </c:pt>
                <c:pt idx="9420">
                  <c:v>44385.125</c:v>
                </c:pt>
                <c:pt idx="9421">
                  <c:v>44385.135416666664</c:v>
                </c:pt>
                <c:pt idx="9422">
                  <c:v>44385.145833333336</c:v>
                </c:pt>
                <c:pt idx="9423">
                  <c:v>44385.15625</c:v>
                </c:pt>
                <c:pt idx="9424">
                  <c:v>44385.166666666664</c:v>
                </c:pt>
                <c:pt idx="9425">
                  <c:v>44385.177083333336</c:v>
                </c:pt>
                <c:pt idx="9426">
                  <c:v>44385.1875</c:v>
                </c:pt>
                <c:pt idx="9427">
                  <c:v>44385.197916666664</c:v>
                </c:pt>
                <c:pt idx="9428">
                  <c:v>44385.208333333336</c:v>
                </c:pt>
                <c:pt idx="9429">
                  <c:v>44385.21875</c:v>
                </c:pt>
                <c:pt idx="9430">
                  <c:v>44385.229166666664</c:v>
                </c:pt>
                <c:pt idx="9431">
                  <c:v>44385.239583333336</c:v>
                </c:pt>
                <c:pt idx="9432">
                  <c:v>44385.25</c:v>
                </c:pt>
                <c:pt idx="9433">
                  <c:v>44385.260416666664</c:v>
                </c:pt>
                <c:pt idx="9434">
                  <c:v>44385.270833333336</c:v>
                </c:pt>
                <c:pt idx="9435">
                  <c:v>44385.28125</c:v>
                </c:pt>
                <c:pt idx="9436">
                  <c:v>44385.291666666664</c:v>
                </c:pt>
                <c:pt idx="9437">
                  <c:v>44385.302083333336</c:v>
                </c:pt>
                <c:pt idx="9438">
                  <c:v>44385.3125</c:v>
                </c:pt>
                <c:pt idx="9439">
                  <c:v>44385.322916666664</c:v>
                </c:pt>
                <c:pt idx="9440">
                  <c:v>44385.333333333336</c:v>
                </c:pt>
                <c:pt idx="9441">
                  <c:v>44385.34375</c:v>
                </c:pt>
                <c:pt idx="9442">
                  <c:v>44385.354166666664</c:v>
                </c:pt>
                <c:pt idx="9443">
                  <c:v>44385.364583333336</c:v>
                </c:pt>
                <c:pt idx="9444">
                  <c:v>44385.375</c:v>
                </c:pt>
                <c:pt idx="9445">
                  <c:v>44385.385416666664</c:v>
                </c:pt>
                <c:pt idx="9446">
                  <c:v>44385.395833333336</c:v>
                </c:pt>
                <c:pt idx="9447">
                  <c:v>44385.40625</c:v>
                </c:pt>
                <c:pt idx="9448">
                  <c:v>44385.416666666664</c:v>
                </c:pt>
                <c:pt idx="9449">
                  <c:v>44385.427083333336</c:v>
                </c:pt>
                <c:pt idx="9450">
                  <c:v>44385.4375</c:v>
                </c:pt>
                <c:pt idx="9451">
                  <c:v>44385.447916666664</c:v>
                </c:pt>
                <c:pt idx="9452">
                  <c:v>44385.458333333336</c:v>
                </c:pt>
                <c:pt idx="9453">
                  <c:v>44385.46875</c:v>
                </c:pt>
                <c:pt idx="9454">
                  <c:v>44385.479166666664</c:v>
                </c:pt>
                <c:pt idx="9455">
                  <c:v>44385.489583333336</c:v>
                </c:pt>
                <c:pt idx="9456">
                  <c:v>44385.5</c:v>
                </c:pt>
                <c:pt idx="9457">
                  <c:v>44385.510416666664</c:v>
                </c:pt>
                <c:pt idx="9458">
                  <c:v>44385.520833333336</c:v>
                </c:pt>
                <c:pt idx="9459">
                  <c:v>44385.53125</c:v>
                </c:pt>
                <c:pt idx="9460">
                  <c:v>44385.541666666664</c:v>
                </c:pt>
                <c:pt idx="9461">
                  <c:v>44385.552083333336</c:v>
                </c:pt>
                <c:pt idx="9462">
                  <c:v>44385.5625</c:v>
                </c:pt>
                <c:pt idx="9463">
                  <c:v>44385.572916666664</c:v>
                </c:pt>
                <c:pt idx="9464">
                  <c:v>44385.583333333336</c:v>
                </c:pt>
                <c:pt idx="9465">
                  <c:v>44385.59375</c:v>
                </c:pt>
                <c:pt idx="9466">
                  <c:v>44385.604166666664</c:v>
                </c:pt>
                <c:pt idx="9467">
                  <c:v>44385.614583333336</c:v>
                </c:pt>
                <c:pt idx="9468">
                  <c:v>44385.625</c:v>
                </c:pt>
                <c:pt idx="9469">
                  <c:v>44385.635416666664</c:v>
                </c:pt>
                <c:pt idx="9470">
                  <c:v>44385.645833333336</c:v>
                </c:pt>
                <c:pt idx="9471">
                  <c:v>44385.65625</c:v>
                </c:pt>
                <c:pt idx="9472">
                  <c:v>44385.666666666664</c:v>
                </c:pt>
                <c:pt idx="9473">
                  <c:v>44385.677083333336</c:v>
                </c:pt>
                <c:pt idx="9474">
                  <c:v>44385.6875</c:v>
                </c:pt>
                <c:pt idx="9475">
                  <c:v>44385.697916666664</c:v>
                </c:pt>
                <c:pt idx="9476">
                  <c:v>44385.708333333336</c:v>
                </c:pt>
                <c:pt idx="9477">
                  <c:v>44385.71875</c:v>
                </c:pt>
                <c:pt idx="9478">
                  <c:v>44385.729166666664</c:v>
                </c:pt>
                <c:pt idx="9479">
                  <c:v>44385.739583333336</c:v>
                </c:pt>
                <c:pt idx="9480">
                  <c:v>44385.75</c:v>
                </c:pt>
                <c:pt idx="9481">
                  <c:v>44385.760416666664</c:v>
                </c:pt>
                <c:pt idx="9482">
                  <c:v>44385.770833333336</c:v>
                </c:pt>
                <c:pt idx="9483">
                  <c:v>44385.78125</c:v>
                </c:pt>
                <c:pt idx="9484">
                  <c:v>44385.791666666664</c:v>
                </c:pt>
                <c:pt idx="9485">
                  <c:v>44385.802083333336</c:v>
                </c:pt>
                <c:pt idx="9486">
                  <c:v>44385.8125</c:v>
                </c:pt>
                <c:pt idx="9487">
                  <c:v>44385.822916666664</c:v>
                </c:pt>
                <c:pt idx="9488">
                  <c:v>44385.833333333336</c:v>
                </c:pt>
                <c:pt idx="9489">
                  <c:v>44385.84375</c:v>
                </c:pt>
                <c:pt idx="9490">
                  <c:v>44385.854166666664</c:v>
                </c:pt>
                <c:pt idx="9491">
                  <c:v>44385.864583333336</c:v>
                </c:pt>
                <c:pt idx="9492">
                  <c:v>44385.875</c:v>
                </c:pt>
                <c:pt idx="9493">
                  <c:v>44385.885416666664</c:v>
                </c:pt>
                <c:pt idx="9494">
                  <c:v>44385.895833333336</c:v>
                </c:pt>
                <c:pt idx="9495">
                  <c:v>44385.90625</c:v>
                </c:pt>
                <c:pt idx="9496">
                  <c:v>44385.916666666664</c:v>
                </c:pt>
                <c:pt idx="9497">
                  <c:v>44385.927083333336</c:v>
                </c:pt>
                <c:pt idx="9498">
                  <c:v>44385.9375</c:v>
                </c:pt>
                <c:pt idx="9499">
                  <c:v>44385.947916666664</c:v>
                </c:pt>
                <c:pt idx="9500">
                  <c:v>44385.958333333336</c:v>
                </c:pt>
                <c:pt idx="9501">
                  <c:v>44385.96875</c:v>
                </c:pt>
                <c:pt idx="9502">
                  <c:v>44385.979166666664</c:v>
                </c:pt>
                <c:pt idx="9503">
                  <c:v>44385.989583333336</c:v>
                </c:pt>
                <c:pt idx="9504">
                  <c:v>44386</c:v>
                </c:pt>
                <c:pt idx="9505">
                  <c:v>44386.010416666664</c:v>
                </c:pt>
                <c:pt idx="9506">
                  <c:v>44386.020833333336</c:v>
                </c:pt>
                <c:pt idx="9507">
                  <c:v>44386.03125</c:v>
                </c:pt>
                <c:pt idx="9508">
                  <c:v>44386.041666666664</c:v>
                </c:pt>
                <c:pt idx="9509">
                  <c:v>44386.052083333336</c:v>
                </c:pt>
                <c:pt idx="9510">
                  <c:v>44386.0625</c:v>
                </c:pt>
                <c:pt idx="9511">
                  <c:v>44386.072916666664</c:v>
                </c:pt>
                <c:pt idx="9512">
                  <c:v>44386.083333333336</c:v>
                </c:pt>
                <c:pt idx="9513">
                  <c:v>44386.09375</c:v>
                </c:pt>
                <c:pt idx="9514">
                  <c:v>44386.104166666664</c:v>
                </c:pt>
                <c:pt idx="9515">
                  <c:v>44386.114583333336</c:v>
                </c:pt>
                <c:pt idx="9516">
                  <c:v>44386.125</c:v>
                </c:pt>
                <c:pt idx="9517">
                  <c:v>44386.135416666664</c:v>
                </c:pt>
                <c:pt idx="9518">
                  <c:v>44386.145833333336</c:v>
                </c:pt>
                <c:pt idx="9519">
                  <c:v>44386.15625</c:v>
                </c:pt>
                <c:pt idx="9520">
                  <c:v>44386.166666666664</c:v>
                </c:pt>
                <c:pt idx="9521">
                  <c:v>44386.177083333336</c:v>
                </c:pt>
                <c:pt idx="9522">
                  <c:v>44386.1875</c:v>
                </c:pt>
                <c:pt idx="9523">
                  <c:v>44386.197916666664</c:v>
                </c:pt>
                <c:pt idx="9524">
                  <c:v>44386.208333333336</c:v>
                </c:pt>
                <c:pt idx="9525">
                  <c:v>44386.21875</c:v>
                </c:pt>
                <c:pt idx="9526">
                  <c:v>44386.229166666664</c:v>
                </c:pt>
                <c:pt idx="9527">
                  <c:v>44386.239583333336</c:v>
                </c:pt>
                <c:pt idx="9528">
                  <c:v>44386.25</c:v>
                </c:pt>
                <c:pt idx="9529">
                  <c:v>44386.260416666664</c:v>
                </c:pt>
                <c:pt idx="9530">
                  <c:v>44386.270833333336</c:v>
                </c:pt>
                <c:pt idx="9531">
                  <c:v>44386.28125</c:v>
                </c:pt>
                <c:pt idx="9532">
                  <c:v>44386.291666666664</c:v>
                </c:pt>
                <c:pt idx="9533">
                  <c:v>44386.302083333336</c:v>
                </c:pt>
                <c:pt idx="9534">
                  <c:v>44386.3125</c:v>
                </c:pt>
                <c:pt idx="9535">
                  <c:v>44386.322916666664</c:v>
                </c:pt>
                <c:pt idx="9536">
                  <c:v>44386.333333333336</c:v>
                </c:pt>
                <c:pt idx="9537">
                  <c:v>44386.34375</c:v>
                </c:pt>
                <c:pt idx="9538">
                  <c:v>44386.354166666664</c:v>
                </c:pt>
                <c:pt idx="9539">
                  <c:v>44386.364583333336</c:v>
                </c:pt>
                <c:pt idx="9540">
                  <c:v>44386.375</c:v>
                </c:pt>
                <c:pt idx="9541">
                  <c:v>44386.385416666664</c:v>
                </c:pt>
                <c:pt idx="9542">
                  <c:v>44386.395833333336</c:v>
                </c:pt>
                <c:pt idx="9543">
                  <c:v>44386.40625</c:v>
                </c:pt>
                <c:pt idx="9544">
                  <c:v>44386.416666666664</c:v>
                </c:pt>
                <c:pt idx="9545">
                  <c:v>44386.427083333336</c:v>
                </c:pt>
                <c:pt idx="9546">
                  <c:v>44386.4375</c:v>
                </c:pt>
                <c:pt idx="9547">
                  <c:v>44386.447916666664</c:v>
                </c:pt>
                <c:pt idx="9548">
                  <c:v>44386.458333333336</c:v>
                </c:pt>
                <c:pt idx="9549">
                  <c:v>44386.46875</c:v>
                </c:pt>
                <c:pt idx="9550">
                  <c:v>44386.479166666664</c:v>
                </c:pt>
                <c:pt idx="9551">
                  <c:v>44386.489583333336</c:v>
                </c:pt>
                <c:pt idx="9552">
                  <c:v>44386.5</c:v>
                </c:pt>
                <c:pt idx="9553">
                  <c:v>44386.510416666664</c:v>
                </c:pt>
                <c:pt idx="9554">
                  <c:v>44386.520833333336</c:v>
                </c:pt>
                <c:pt idx="9555">
                  <c:v>44386.53125</c:v>
                </c:pt>
                <c:pt idx="9556">
                  <c:v>44386.541666666664</c:v>
                </c:pt>
                <c:pt idx="9557">
                  <c:v>44386.552083333336</c:v>
                </c:pt>
                <c:pt idx="9558">
                  <c:v>44386.5625</c:v>
                </c:pt>
                <c:pt idx="9559">
                  <c:v>44386.572916666664</c:v>
                </c:pt>
                <c:pt idx="9560">
                  <c:v>44386.583333333336</c:v>
                </c:pt>
                <c:pt idx="9561">
                  <c:v>44386.59375</c:v>
                </c:pt>
                <c:pt idx="9562">
                  <c:v>44386.604166666664</c:v>
                </c:pt>
                <c:pt idx="9563">
                  <c:v>44386.614583333336</c:v>
                </c:pt>
                <c:pt idx="9564">
                  <c:v>44386.625</c:v>
                </c:pt>
                <c:pt idx="9565">
                  <c:v>44386.635416666664</c:v>
                </c:pt>
                <c:pt idx="9566">
                  <c:v>44386.645833333336</c:v>
                </c:pt>
                <c:pt idx="9567">
                  <c:v>44386.65625</c:v>
                </c:pt>
                <c:pt idx="9568">
                  <c:v>44386.666666666664</c:v>
                </c:pt>
                <c:pt idx="9569">
                  <c:v>44386.677083333336</c:v>
                </c:pt>
                <c:pt idx="9570">
                  <c:v>44386.6875</c:v>
                </c:pt>
                <c:pt idx="9571">
                  <c:v>44386.697916666664</c:v>
                </c:pt>
                <c:pt idx="9572">
                  <c:v>44386.708333333336</c:v>
                </c:pt>
                <c:pt idx="9573">
                  <c:v>44386.71875</c:v>
                </c:pt>
                <c:pt idx="9574">
                  <c:v>44386.729166666664</c:v>
                </c:pt>
                <c:pt idx="9575">
                  <c:v>44386.739583333336</c:v>
                </c:pt>
                <c:pt idx="9576">
                  <c:v>44386.75</c:v>
                </c:pt>
                <c:pt idx="9577">
                  <c:v>44386.760416666664</c:v>
                </c:pt>
                <c:pt idx="9578">
                  <c:v>44386.770833333336</c:v>
                </c:pt>
                <c:pt idx="9579">
                  <c:v>44386.78125</c:v>
                </c:pt>
                <c:pt idx="9580">
                  <c:v>44386.791666666664</c:v>
                </c:pt>
                <c:pt idx="9581">
                  <c:v>44386.802083333336</c:v>
                </c:pt>
                <c:pt idx="9582">
                  <c:v>44386.8125</c:v>
                </c:pt>
                <c:pt idx="9583">
                  <c:v>44386.822916666664</c:v>
                </c:pt>
                <c:pt idx="9584">
                  <c:v>44386.833333333336</c:v>
                </c:pt>
                <c:pt idx="9585">
                  <c:v>44386.84375</c:v>
                </c:pt>
                <c:pt idx="9586">
                  <c:v>44386.854166666664</c:v>
                </c:pt>
                <c:pt idx="9587">
                  <c:v>44386.864583333336</c:v>
                </c:pt>
                <c:pt idx="9588">
                  <c:v>44386.875</c:v>
                </c:pt>
                <c:pt idx="9589">
                  <c:v>44386.885416666664</c:v>
                </c:pt>
                <c:pt idx="9590">
                  <c:v>44386.895833333336</c:v>
                </c:pt>
                <c:pt idx="9591">
                  <c:v>44386.90625</c:v>
                </c:pt>
                <c:pt idx="9592">
                  <c:v>44386.916666666664</c:v>
                </c:pt>
                <c:pt idx="9593">
                  <c:v>44386.927083333336</c:v>
                </c:pt>
                <c:pt idx="9594">
                  <c:v>44386.9375</c:v>
                </c:pt>
                <c:pt idx="9595">
                  <c:v>44386.947916666664</c:v>
                </c:pt>
                <c:pt idx="9596">
                  <c:v>44386.958333333336</c:v>
                </c:pt>
                <c:pt idx="9597">
                  <c:v>44386.96875</c:v>
                </c:pt>
                <c:pt idx="9598">
                  <c:v>44386.979166666664</c:v>
                </c:pt>
                <c:pt idx="9599">
                  <c:v>44386.989583333336</c:v>
                </c:pt>
                <c:pt idx="9600">
                  <c:v>44387</c:v>
                </c:pt>
                <c:pt idx="9601">
                  <c:v>44387.010416666664</c:v>
                </c:pt>
                <c:pt idx="9602">
                  <c:v>44387.020833333336</c:v>
                </c:pt>
                <c:pt idx="9603">
                  <c:v>44387.03125</c:v>
                </c:pt>
                <c:pt idx="9604">
                  <c:v>44387.041666666664</c:v>
                </c:pt>
                <c:pt idx="9605">
                  <c:v>44387.052083333336</c:v>
                </c:pt>
                <c:pt idx="9606">
                  <c:v>44387.0625</c:v>
                </c:pt>
                <c:pt idx="9607">
                  <c:v>44387.072916666664</c:v>
                </c:pt>
                <c:pt idx="9608">
                  <c:v>44387.083333333336</c:v>
                </c:pt>
                <c:pt idx="9609">
                  <c:v>44387.09375</c:v>
                </c:pt>
                <c:pt idx="9610">
                  <c:v>44387.104166666664</c:v>
                </c:pt>
                <c:pt idx="9611">
                  <c:v>44387.114583333336</c:v>
                </c:pt>
                <c:pt idx="9612">
                  <c:v>44387.125</c:v>
                </c:pt>
                <c:pt idx="9613">
                  <c:v>44387.135416666664</c:v>
                </c:pt>
                <c:pt idx="9614">
                  <c:v>44387.145833333336</c:v>
                </c:pt>
                <c:pt idx="9615">
                  <c:v>44387.15625</c:v>
                </c:pt>
                <c:pt idx="9616">
                  <c:v>44387.166666666664</c:v>
                </c:pt>
                <c:pt idx="9617">
                  <c:v>44387.177083333336</c:v>
                </c:pt>
                <c:pt idx="9618">
                  <c:v>44387.1875</c:v>
                </c:pt>
                <c:pt idx="9619">
                  <c:v>44387.197916666664</c:v>
                </c:pt>
                <c:pt idx="9620">
                  <c:v>44387.208333333336</c:v>
                </c:pt>
                <c:pt idx="9621">
                  <c:v>44387.21875</c:v>
                </c:pt>
                <c:pt idx="9622">
                  <c:v>44387.229166666664</c:v>
                </c:pt>
                <c:pt idx="9623">
                  <c:v>44387.239583333336</c:v>
                </c:pt>
                <c:pt idx="9624">
                  <c:v>44387.25</c:v>
                </c:pt>
                <c:pt idx="9625">
                  <c:v>44387.260416666664</c:v>
                </c:pt>
                <c:pt idx="9626">
                  <c:v>44387.270833333336</c:v>
                </c:pt>
                <c:pt idx="9627">
                  <c:v>44387.28125</c:v>
                </c:pt>
                <c:pt idx="9628">
                  <c:v>44387.291666666664</c:v>
                </c:pt>
                <c:pt idx="9629">
                  <c:v>44387.302083333336</c:v>
                </c:pt>
                <c:pt idx="9630">
                  <c:v>44387.3125</c:v>
                </c:pt>
                <c:pt idx="9631">
                  <c:v>44387.322916666664</c:v>
                </c:pt>
                <c:pt idx="9632">
                  <c:v>44387.333333333336</c:v>
                </c:pt>
                <c:pt idx="9633">
                  <c:v>44387.34375</c:v>
                </c:pt>
                <c:pt idx="9634">
                  <c:v>44387.354166666664</c:v>
                </c:pt>
                <c:pt idx="9635">
                  <c:v>44387.364583333336</c:v>
                </c:pt>
                <c:pt idx="9636">
                  <c:v>44387.375</c:v>
                </c:pt>
                <c:pt idx="9637">
                  <c:v>44387.385416666664</c:v>
                </c:pt>
                <c:pt idx="9638">
                  <c:v>44387.395833333336</c:v>
                </c:pt>
                <c:pt idx="9639">
                  <c:v>44387.40625</c:v>
                </c:pt>
                <c:pt idx="9640">
                  <c:v>44387.416666666664</c:v>
                </c:pt>
                <c:pt idx="9641">
                  <c:v>44387.427083333336</c:v>
                </c:pt>
                <c:pt idx="9642">
                  <c:v>44387.4375</c:v>
                </c:pt>
                <c:pt idx="9643">
                  <c:v>44387.447916666664</c:v>
                </c:pt>
                <c:pt idx="9644">
                  <c:v>44387.458333333336</c:v>
                </c:pt>
                <c:pt idx="9645">
                  <c:v>44387.46875</c:v>
                </c:pt>
                <c:pt idx="9646">
                  <c:v>44387.479166666664</c:v>
                </c:pt>
                <c:pt idx="9647">
                  <c:v>44387.489583333336</c:v>
                </c:pt>
                <c:pt idx="9648">
                  <c:v>44387.5</c:v>
                </c:pt>
                <c:pt idx="9649">
                  <c:v>44387.510416666664</c:v>
                </c:pt>
                <c:pt idx="9650">
                  <c:v>44387.520833333336</c:v>
                </c:pt>
                <c:pt idx="9651">
                  <c:v>44387.53125</c:v>
                </c:pt>
                <c:pt idx="9652">
                  <c:v>44387.541666666664</c:v>
                </c:pt>
                <c:pt idx="9653">
                  <c:v>44387.552083333336</c:v>
                </c:pt>
                <c:pt idx="9654">
                  <c:v>44387.5625</c:v>
                </c:pt>
                <c:pt idx="9655">
                  <c:v>44387.572916666664</c:v>
                </c:pt>
                <c:pt idx="9656">
                  <c:v>44387.583333333336</c:v>
                </c:pt>
                <c:pt idx="9657">
                  <c:v>44387.59375</c:v>
                </c:pt>
                <c:pt idx="9658">
                  <c:v>44387.604166666664</c:v>
                </c:pt>
                <c:pt idx="9659">
                  <c:v>44387.614583333336</c:v>
                </c:pt>
                <c:pt idx="9660">
                  <c:v>44387.625</c:v>
                </c:pt>
                <c:pt idx="9661">
                  <c:v>44387.635416666664</c:v>
                </c:pt>
                <c:pt idx="9662">
                  <c:v>44387.645833333336</c:v>
                </c:pt>
                <c:pt idx="9663">
                  <c:v>44387.65625</c:v>
                </c:pt>
                <c:pt idx="9664">
                  <c:v>44387.666666666664</c:v>
                </c:pt>
                <c:pt idx="9665">
                  <c:v>44387.677083333336</c:v>
                </c:pt>
                <c:pt idx="9666">
                  <c:v>44387.6875</c:v>
                </c:pt>
                <c:pt idx="9667">
                  <c:v>44387.697916666664</c:v>
                </c:pt>
                <c:pt idx="9668">
                  <c:v>44387.708333333336</c:v>
                </c:pt>
                <c:pt idx="9669">
                  <c:v>44387.71875</c:v>
                </c:pt>
                <c:pt idx="9670">
                  <c:v>44387.729166666664</c:v>
                </c:pt>
                <c:pt idx="9671">
                  <c:v>44387.739583333336</c:v>
                </c:pt>
                <c:pt idx="9672">
                  <c:v>44387.75</c:v>
                </c:pt>
                <c:pt idx="9673">
                  <c:v>44387.760416666664</c:v>
                </c:pt>
                <c:pt idx="9674">
                  <c:v>44387.770833333336</c:v>
                </c:pt>
                <c:pt idx="9675">
                  <c:v>44387.78125</c:v>
                </c:pt>
                <c:pt idx="9676">
                  <c:v>44387.791666666664</c:v>
                </c:pt>
                <c:pt idx="9677">
                  <c:v>44387.802083333336</c:v>
                </c:pt>
                <c:pt idx="9678">
                  <c:v>44387.8125</c:v>
                </c:pt>
                <c:pt idx="9679">
                  <c:v>44387.822916666664</c:v>
                </c:pt>
                <c:pt idx="9680">
                  <c:v>44387.833333333336</c:v>
                </c:pt>
                <c:pt idx="9681">
                  <c:v>44387.84375</c:v>
                </c:pt>
                <c:pt idx="9682">
                  <c:v>44387.854166666664</c:v>
                </c:pt>
                <c:pt idx="9683">
                  <c:v>44387.864583333336</c:v>
                </c:pt>
                <c:pt idx="9684">
                  <c:v>44387.875</c:v>
                </c:pt>
                <c:pt idx="9685">
                  <c:v>44387.885416666664</c:v>
                </c:pt>
                <c:pt idx="9686">
                  <c:v>44387.895833333336</c:v>
                </c:pt>
                <c:pt idx="9687">
                  <c:v>44387.90625</c:v>
                </c:pt>
                <c:pt idx="9688">
                  <c:v>44387.916666666664</c:v>
                </c:pt>
                <c:pt idx="9689">
                  <c:v>44387.927083333336</c:v>
                </c:pt>
                <c:pt idx="9690">
                  <c:v>44387.9375</c:v>
                </c:pt>
                <c:pt idx="9691">
                  <c:v>44387.947916666664</c:v>
                </c:pt>
                <c:pt idx="9692">
                  <c:v>44387.958333333336</c:v>
                </c:pt>
                <c:pt idx="9693">
                  <c:v>44387.96875</c:v>
                </c:pt>
                <c:pt idx="9694">
                  <c:v>44387.979166666664</c:v>
                </c:pt>
                <c:pt idx="9695">
                  <c:v>44387.989583333336</c:v>
                </c:pt>
                <c:pt idx="9696">
                  <c:v>44388</c:v>
                </c:pt>
                <c:pt idx="9697">
                  <c:v>44388.010416666664</c:v>
                </c:pt>
                <c:pt idx="9698">
                  <c:v>44388.020833333336</c:v>
                </c:pt>
                <c:pt idx="9699">
                  <c:v>44388.03125</c:v>
                </c:pt>
                <c:pt idx="9700">
                  <c:v>44388.041666666664</c:v>
                </c:pt>
                <c:pt idx="9701">
                  <c:v>44388.052083333336</c:v>
                </c:pt>
                <c:pt idx="9702">
                  <c:v>44388.0625</c:v>
                </c:pt>
                <c:pt idx="9703">
                  <c:v>44388.072916666664</c:v>
                </c:pt>
                <c:pt idx="9704">
                  <c:v>44388.083333333336</c:v>
                </c:pt>
                <c:pt idx="9705">
                  <c:v>44388.09375</c:v>
                </c:pt>
                <c:pt idx="9706">
                  <c:v>44388.104166666664</c:v>
                </c:pt>
                <c:pt idx="9707">
                  <c:v>44388.114583333336</c:v>
                </c:pt>
                <c:pt idx="9708">
                  <c:v>44388.125</c:v>
                </c:pt>
                <c:pt idx="9709">
                  <c:v>44388.135416666664</c:v>
                </c:pt>
                <c:pt idx="9710">
                  <c:v>44388.145833333336</c:v>
                </c:pt>
                <c:pt idx="9711">
                  <c:v>44388.15625</c:v>
                </c:pt>
                <c:pt idx="9712">
                  <c:v>44388.166666666664</c:v>
                </c:pt>
                <c:pt idx="9713">
                  <c:v>44388.177083333336</c:v>
                </c:pt>
                <c:pt idx="9714">
                  <c:v>44388.1875</c:v>
                </c:pt>
                <c:pt idx="9715">
                  <c:v>44388.197916666664</c:v>
                </c:pt>
                <c:pt idx="9716">
                  <c:v>44388.208333333336</c:v>
                </c:pt>
                <c:pt idx="9717">
                  <c:v>44388.21875</c:v>
                </c:pt>
                <c:pt idx="9718">
                  <c:v>44388.229166666664</c:v>
                </c:pt>
                <c:pt idx="9719">
                  <c:v>44388.239583333336</c:v>
                </c:pt>
                <c:pt idx="9720">
                  <c:v>44388.25</c:v>
                </c:pt>
                <c:pt idx="9721">
                  <c:v>44388.260416666664</c:v>
                </c:pt>
                <c:pt idx="9722">
                  <c:v>44388.270833333336</c:v>
                </c:pt>
                <c:pt idx="9723">
                  <c:v>44388.28125</c:v>
                </c:pt>
                <c:pt idx="9724">
                  <c:v>44388.291666666664</c:v>
                </c:pt>
                <c:pt idx="9725">
                  <c:v>44388.302083333336</c:v>
                </c:pt>
                <c:pt idx="9726">
                  <c:v>44388.3125</c:v>
                </c:pt>
                <c:pt idx="9727">
                  <c:v>44388.322916666664</c:v>
                </c:pt>
                <c:pt idx="9728">
                  <c:v>44388.333333333336</c:v>
                </c:pt>
                <c:pt idx="9729">
                  <c:v>44388.34375</c:v>
                </c:pt>
                <c:pt idx="9730">
                  <c:v>44388.354166666664</c:v>
                </c:pt>
                <c:pt idx="9731">
                  <c:v>44388.364583333336</c:v>
                </c:pt>
                <c:pt idx="9732">
                  <c:v>44388.375</c:v>
                </c:pt>
                <c:pt idx="9733">
                  <c:v>44388.385416666664</c:v>
                </c:pt>
                <c:pt idx="9734">
                  <c:v>44388.395833333336</c:v>
                </c:pt>
                <c:pt idx="9735">
                  <c:v>44388.40625</c:v>
                </c:pt>
                <c:pt idx="9736">
                  <c:v>44388.416666666664</c:v>
                </c:pt>
                <c:pt idx="9737">
                  <c:v>44388.427083333336</c:v>
                </c:pt>
                <c:pt idx="9738">
                  <c:v>44388.4375</c:v>
                </c:pt>
                <c:pt idx="9739">
                  <c:v>44388.447916666664</c:v>
                </c:pt>
                <c:pt idx="9740">
                  <c:v>44388.458333333336</c:v>
                </c:pt>
                <c:pt idx="9741">
                  <c:v>44388.46875</c:v>
                </c:pt>
                <c:pt idx="9742">
                  <c:v>44388.479166666664</c:v>
                </c:pt>
                <c:pt idx="9743">
                  <c:v>44388.489583333336</c:v>
                </c:pt>
                <c:pt idx="9744">
                  <c:v>44388.5</c:v>
                </c:pt>
                <c:pt idx="9745">
                  <c:v>44388.510416666664</c:v>
                </c:pt>
                <c:pt idx="9746">
                  <c:v>44388.520833333336</c:v>
                </c:pt>
                <c:pt idx="9747">
                  <c:v>44388.53125</c:v>
                </c:pt>
                <c:pt idx="9748">
                  <c:v>44388.541666666664</c:v>
                </c:pt>
                <c:pt idx="9749">
                  <c:v>44388.552083333336</c:v>
                </c:pt>
                <c:pt idx="9750">
                  <c:v>44388.5625</c:v>
                </c:pt>
                <c:pt idx="9751">
                  <c:v>44388.572916666664</c:v>
                </c:pt>
                <c:pt idx="9752">
                  <c:v>44388.583333333336</c:v>
                </c:pt>
                <c:pt idx="9753">
                  <c:v>44388.59375</c:v>
                </c:pt>
                <c:pt idx="9754">
                  <c:v>44388.604166666664</c:v>
                </c:pt>
                <c:pt idx="9755">
                  <c:v>44388.614583333336</c:v>
                </c:pt>
                <c:pt idx="9756">
                  <c:v>44388.625</c:v>
                </c:pt>
                <c:pt idx="9757">
                  <c:v>44388.635416666664</c:v>
                </c:pt>
                <c:pt idx="9758">
                  <c:v>44388.645833333336</c:v>
                </c:pt>
                <c:pt idx="9759">
                  <c:v>44388.65625</c:v>
                </c:pt>
                <c:pt idx="9760">
                  <c:v>44388.666666666664</c:v>
                </c:pt>
                <c:pt idx="9761">
                  <c:v>44388.677083333336</c:v>
                </c:pt>
                <c:pt idx="9762">
                  <c:v>44388.6875</c:v>
                </c:pt>
                <c:pt idx="9763">
                  <c:v>44388.697916666664</c:v>
                </c:pt>
                <c:pt idx="9764">
                  <c:v>44388.708333333336</c:v>
                </c:pt>
                <c:pt idx="9765">
                  <c:v>44388.71875</c:v>
                </c:pt>
                <c:pt idx="9766">
                  <c:v>44388.729166666664</c:v>
                </c:pt>
                <c:pt idx="9767">
                  <c:v>44388.739583333336</c:v>
                </c:pt>
                <c:pt idx="9768">
                  <c:v>44388.75</c:v>
                </c:pt>
                <c:pt idx="9769">
                  <c:v>44388.760416666664</c:v>
                </c:pt>
                <c:pt idx="9770">
                  <c:v>44388.770833333336</c:v>
                </c:pt>
                <c:pt idx="9771">
                  <c:v>44388.78125</c:v>
                </c:pt>
                <c:pt idx="9772">
                  <c:v>44388.791666666664</c:v>
                </c:pt>
                <c:pt idx="9773">
                  <c:v>44388.802083333336</c:v>
                </c:pt>
                <c:pt idx="9774">
                  <c:v>44388.8125</c:v>
                </c:pt>
                <c:pt idx="9775">
                  <c:v>44388.822916666664</c:v>
                </c:pt>
                <c:pt idx="9776">
                  <c:v>44388.833333333336</c:v>
                </c:pt>
                <c:pt idx="9777">
                  <c:v>44388.84375</c:v>
                </c:pt>
                <c:pt idx="9778">
                  <c:v>44388.854166666664</c:v>
                </c:pt>
                <c:pt idx="9779">
                  <c:v>44388.864583333336</c:v>
                </c:pt>
                <c:pt idx="9780">
                  <c:v>44388.875</c:v>
                </c:pt>
                <c:pt idx="9781">
                  <c:v>44388.885416666664</c:v>
                </c:pt>
                <c:pt idx="9782">
                  <c:v>44388.895833333336</c:v>
                </c:pt>
                <c:pt idx="9783">
                  <c:v>44388.90625</c:v>
                </c:pt>
                <c:pt idx="9784">
                  <c:v>44388.916666666664</c:v>
                </c:pt>
                <c:pt idx="9785">
                  <c:v>44388.927083333336</c:v>
                </c:pt>
                <c:pt idx="9786">
                  <c:v>44388.9375</c:v>
                </c:pt>
                <c:pt idx="9787">
                  <c:v>44388.947916666664</c:v>
                </c:pt>
                <c:pt idx="9788">
                  <c:v>44388.958333333336</c:v>
                </c:pt>
                <c:pt idx="9789">
                  <c:v>44388.96875</c:v>
                </c:pt>
                <c:pt idx="9790">
                  <c:v>44388.979166666664</c:v>
                </c:pt>
                <c:pt idx="9791">
                  <c:v>44388.989583333336</c:v>
                </c:pt>
                <c:pt idx="9792">
                  <c:v>44389</c:v>
                </c:pt>
                <c:pt idx="9793">
                  <c:v>44389.010416666664</c:v>
                </c:pt>
                <c:pt idx="9794">
                  <c:v>44389.020833333336</c:v>
                </c:pt>
                <c:pt idx="9795">
                  <c:v>44389.03125</c:v>
                </c:pt>
                <c:pt idx="9796">
                  <c:v>44389.041666666664</c:v>
                </c:pt>
                <c:pt idx="9797">
                  <c:v>44389.052083333336</c:v>
                </c:pt>
                <c:pt idx="9798">
                  <c:v>44389.0625</c:v>
                </c:pt>
                <c:pt idx="9799">
                  <c:v>44389.072916666664</c:v>
                </c:pt>
                <c:pt idx="9800">
                  <c:v>44389.083333333336</c:v>
                </c:pt>
                <c:pt idx="9801">
                  <c:v>44389.09375</c:v>
                </c:pt>
                <c:pt idx="9802">
                  <c:v>44389.104166666664</c:v>
                </c:pt>
                <c:pt idx="9803">
                  <c:v>44389.114583333336</c:v>
                </c:pt>
                <c:pt idx="9804">
                  <c:v>44389.125</c:v>
                </c:pt>
                <c:pt idx="9805">
                  <c:v>44389.135416666664</c:v>
                </c:pt>
                <c:pt idx="9806">
                  <c:v>44389.145833333336</c:v>
                </c:pt>
                <c:pt idx="9807">
                  <c:v>44389.15625</c:v>
                </c:pt>
                <c:pt idx="9808">
                  <c:v>44389.166666666664</c:v>
                </c:pt>
                <c:pt idx="9809">
                  <c:v>44389.177083333336</c:v>
                </c:pt>
                <c:pt idx="9810">
                  <c:v>44389.1875</c:v>
                </c:pt>
                <c:pt idx="9811">
                  <c:v>44389.197916666664</c:v>
                </c:pt>
                <c:pt idx="9812">
                  <c:v>44389.208333333336</c:v>
                </c:pt>
                <c:pt idx="9813">
                  <c:v>44389.21875</c:v>
                </c:pt>
                <c:pt idx="9814">
                  <c:v>44389.229166666664</c:v>
                </c:pt>
                <c:pt idx="9815">
                  <c:v>44389.239583333336</c:v>
                </c:pt>
                <c:pt idx="9816">
                  <c:v>44389.25</c:v>
                </c:pt>
                <c:pt idx="9817">
                  <c:v>44389.260416666664</c:v>
                </c:pt>
                <c:pt idx="9818">
                  <c:v>44389.270833333336</c:v>
                </c:pt>
                <c:pt idx="9819">
                  <c:v>44389.28125</c:v>
                </c:pt>
                <c:pt idx="9820">
                  <c:v>44389.291666666664</c:v>
                </c:pt>
                <c:pt idx="9821">
                  <c:v>44389.302083333336</c:v>
                </c:pt>
                <c:pt idx="9822">
                  <c:v>44389.3125</c:v>
                </c:pt>
                <c:pt idx="9823">
                  <c:v>44389.322916666664</c:v>
                </c:pt>
                <c:pt idx="9824">
                  <c:v>44389.333333333336</c:v>
                </c:pt>
                <c:pt idx="9825">
                  <c:v>44389.34375</c:v>
                </c:pt>
                <c:pt idx="9826">
                  <c:v>44389.354166666664</c:v>
                </c:pt>
                <c:pt idx="9827">
                  <c:v>44389.364583333336</c:v>
                </c:pt>
                <c:pt idx="9828">
                  <c:v>44389.375</c:v>
                </c:pt>
                <c:pt idx="9829">
                  <c:v>44389.385416666664</c:v>
                </c:pt>
                <c:pt idx="9830">
                  <c:v>44389.395833333336</c:v>
                </c:pt>
                <c:pt idx="9831">
                  <c:v>44389.40625</c:v>
                </c:pt>
                <c:pt idx="9832">
                  <c:v>44389.416666666664</c:v>
                </c:pt>
                <c:pt idx="9833">
                  <c:v>44389.427083333336</c:v>
                </c:pt>
                <c:pt idx="9834">
                  <c:v>44389.4375</c:v>
                </c:pt>
                <c:pt idx="9835">
                  <c:v>44389.447916666664</c:v>
                </c:pt>
                <c:pt idx="9836">
                  <c:v>44389.458333333336</c:v>
                </c:pt>
                <c:pt idx="9837">
                  <c:v>44389.46875</c:v>
                </c:pt>
                <c:pt idx="9838">
                  <c:v>44389.479166666664</c:v>
                </c:pt>
                <c:pt idx="9839">
                  <c:v>44389.489583333336</c:v>
                </c:pt>
                <c:pt idx="9840">
                  <c:v>44389.5</c:v>
                </c:pt>
                <c:pt idx="9841">
                  <c:v>44389.510416666664</c:v>
                </c:pt>
                <c:pt idx="9842">
                  <c:v>44389.520833333336</c:v>
                </c:pt>
                <c:pt idx="9843">
                  <c:v>44389.53125</c:v>
                </c:pt>
                <c:pt idx="9844">
                  <c:v>44389.541666666664</c:v>
                </c:pt>
                <c:pt idx="9845">
                  <c:v>44389.552083333336</c:v>
                </c:pt>
                <c:pt idx="9846">
                  <c:v>44389.5625</c:v>
                </c:pt>
                <c:pt idx="9847">
                  <c:v>44389.572916666664</c:v>
                </c:pt>
                <c:pt idx="9848">
                  <c:v>44389.583333333336</c:v>
                </c:pt>
                <c:pt idx="9849">
                  <c:v>44389.59375</c:v>
                </c:pt>
                <c:pt idx="9850">
                  <c:v>44389.604166666664</c:v>
                </c:pt>
                <c:pt idx="9851">
                  <c:v>44389.614583333336</c:v>
                </c:pt>
                <c:pt idx="9852">
                  <c:v>44389.625</c:v>
                </c:pt>
                <c:pt idx="9853">
                  <c:v>44389.635416666664</c:v>
                </c:pt>
                <c:pt idx="9854">
                  <c:v>44389.645833333336</c:v>
                </c:pt>
                <c:pt idx="9855">
                  <c:v>44389.65625</c:v>
                </c:pt>
                <c:pt idx="9856">
                  <c:v>44389.666666666664</c:v>
                </c:pt>
                <c:pt idx="9857">
                  <c:v>44389.677083333336</c:v>
                </c:pt>
                <c:pt idx="9858">
                  <c:v>44389.6875</c:v>
                </c:pt>
                <c:pt idx="9859">
                  <c:v>44389.697916666664</c:v>
                </c:pt>
                <c:pt idx="9860">
                  <c:v>44389.708333333336</c:v>
                </c:pt>
                <c:pt idx="9861">
                  <c:v>44389.71875</c:v>
                </c:pt>
                <c:pt idx="9862">
                  <c:v>44389.729166666664</c:v>
                </c:pt>
                <c:pt idx="9863">
                  <c:v>44389.739583333336</c:v>
                </c:pt>
                <c:pt idx="9864">
                  <c:v>44389.75</c:v>
                </c:pt>
                <c:pt idx="9865">
                  <c:v>44389.760416666664</c:v>
                </c:pt>
                <c:pt idx="9866">
                  <c:v>44389.770833333336</c:v>
                </c:pt>
                <c:pt idx="9867">
                  <c:v>44389.78125</c:v>
                </c:pt>
                <c:pt idx="9868">
                  <c:v>44389.791666666664</c:v>
                </c:pt>
                <c:pt idx="9869">
                  <c:v>44389.802083333336</c:v>
                </c:pt>
                <c:pt idx="9870">
                  <c:v>44389.8125</c:v>
                </c:pt>
                <c:pt idx="9871">
                  <c:v>44389.822916666664</c:v>
                </c:pt>
                <c:pt idx="9872">
                  <c:v>44389.833333333336</c:v>
                </c:pt>
                <c:pt idx="9873">
                  <c:v>44389.84375</c:v>
                </c:pt>
                <c:pt idx="9874">
                  <c:v>44389.854166666664</c:v>
                </c:pt>
                <c:pt idx="9875">
                  <c:v>44389.864583333336</c:v>
                </c:pt>
                <c:pt idx="9876">
                  <c:v>44389.875</c:v>
                </c:pt>
                <c:pt idx="9877">
                  <c:v>44389.885416666664</c:v>
                </c:pt>
                <c:pt idx="9878">
                  <c:v>44389.895833333336</c:v>
                </c:pt>
                <c:pt idx="9879">
                  <c:v>44389.90625</c:v>
                </c:pt>
                <c:pt idx="9880">
                  <c:v>44389.916666666664</c:v>
                </c:pt>
                <c:pt idx="9881">
                  <c:v>44389.927083333336</c:v>
                </c:pt>
                <c:pt idx="9882">
                  <c:v>44389.9375</c:v>
                </c:pt>
                <c:pt idx="9883">
                  <c:v>44389.947916666664</c:v>
                </c:pt>
                <c:pt idx="9884">
                  <c:v>44389.958333333336</c:v>
                </c:pt>
                <c:pt idx="9885">
                  <c:v>44389.96875</c:v>
                </c:pt>
                <c:pt idx="9886">
                  <c:v>44389.979166666664</c:v>
                </c:pt>
                <c:pt idx="9887">
                  <c:v>44389.989583333336</c:v>
                </c:pt>
                <c:pt idx="9888">
                  <c:v>44390</c:v>
                </c:pt>
                <c:pt idx="9889">
                  <c:v>44390.010416666664</c:v>
                </c:pt>
                <c:pt idx="9890">
                  <c:v>44390.020833333336</c:v>
                </c:pt>
                <c:pt idx="9891">
                  <c:v>44390.03125</c:v>
                </c:pt>
                <c:pt idx="9892">
                  <c:v>44390.041666666664</c:v>
                </c:pt>
                <c:pt idx="9893">
                  <c:v>44390.052083333336</c:v>
                </c:pt>
                <c:pt idx="9894">
                  <c:v>44390.0625</c:v>
                </c:pt>
                <c:pt idx="9895">
                  <c:v>44390.072916666664</c:v>
                </c:pt>
                <c:pt idx="9896">
                  <c:v>44390.083333333336</c:v>
                </c:pt>
                <c:pt idx="9897">
                  <c:v>44390.09375</c:v>
                </c:pt>
                <c:pt idx="9898">
                  <c:v>44390.104166666664</c:v>
                </c:pt>
                <c:pt idx="9899">
                  <c:v>44390.114583333336</c:v>
                </c:pt>
                <c:pt idx="9900">
                  <c:v>44390.125</c:v>
                </c:pt>
                <c:pt idx="9901">
                  <c:v>44390.135416666664</c:v>
                </c:pt>
                <c:pt idx="9902">
                  <c:v>44390.145833333336</c:v>
                </c:pt>
                <c:pt idx="9903">
                  <c:v>44390.15625</c:v>
                </c:pt>
                <c:pt idx="9904">
                  <c:v>44390.166666666664</c:v>
                </c:pt>
                <c:pt idx="9905">
                  <c:v>44390.177083333336</c:v>
                </c:pt>
                <c:pt idx="9906">
                  <c:v>44390.1875</c:v>
                </c:pt>
                <c:pt idx="9907">
                  <c:v>44390.197916666664</c:v>
                </c:pt>
                <c:pt idx="9908">
                  <c:v>44390.208333333336</c:v>
                </c:pt>
                <c:pt idx="9909">
                  <c:v>44390.21875</c:v>
                </c:pt>
                <c:pt idx="9910">
                  <c:v>44390.229166666664</c:v>
                </c:pt>
                <c:pt idx="9911">
                  <c:v>44390.239583333336</c:v>
                </c:pt>
                <c:pt idx="9912">
                  <c:v>44390.25</c:v>
                </c:pt>
                <c:pt idx="9913">
                  <c:v>44390.260416666664</c:v>
                </c:pt>
                <c:pt idx="9914">
                  <c:v>44390.270833333336</c:v>
                </c:pt>
                <c:pt idx="9915">
                  <c:v>44390.28125</c:v>
                </c:pt>
                <c:pt idx="9916">
                  <c:v>44390.291666666664</c:v>
                </c:pt>
                <c:pt idx="9917">
                  <c:v>44390.302083333336</c:v>
                </c:pt>
                <c:pt idx="9918">
                  <c:v>44390.3125</c:v>
                </c:pt>
                <c:pt idx="9919">
                  <c:v>44390.322916666664</c:v>
                </c:pt>
                <c:pt idx="9920">
                  <c:v>44390.333333333336</c:v>
                </c:pt>
                <c:pt idx="9921">
                  <c:v>44390.34375</c:v>
                </c:pt>
                <c:pt idx="9922">
                  <c:v>44390.354166666664</c:v>
                </c:pt>
                <c:pt idx="9923">
                  <c:v>44390.364583333336</c:v>
                </c:pt>
                <c:pt idx="9924">
                  <c:v>44390.375</c:v>
                </c:pt>
                <c:pt idx="9925">
                  <c:v>44390.385416666664</c:v>
                </c:pt>
                <c:pt idx="9926">
                  <c:v>44390.395833333336</c:v>
                </c:pt>
                <c:pt idx="9927">
                  <c:v>44390.40625</c:v>
                </c:pt>
                <c:pt idx="9928">
                  <c:v>44390.416666666664</c:v>
                </c:pt>
                <c:pt idx="9929">
                  <c:v>44390.427083333336</c:v>
                </c:pt>
                <c:pt idx="9930">
                  <c:v>44390.4375</c:v>
                </c:pt>
                <c:pt idx="9931">
                  <c:v>44390.447916666664</c:v>
                </c:pt>
                <c:pt idx="9932">
                  <c:v>44390.458333333336</c:v>
                </c:pt>
                <c:pt idx="9933">
                  <c:v>44390.46875</c:v>
                </c:pt>
                <c:pt idx="9934">
                  <c:v>44390.479166666664</c:v>
                </c:pt>
                <c:pt idx="9935">
                  <c:v>44390.489583333336</c:v>
                </c:pt>
                <c:pt idx="9936">
                  <c:v>44390.5</c:v>
                </c:pt>
                <c:pt idx="9937">
                  <c:v>44390.510416666664</c:v>
                </c:pt>
                <c:pt idx="9938">
                  <c:v>44390.520833333336</c:v>
                </c:pt>
                <c:pt idx="9939">
                  <c:v>44390.53125</c:v>
                </c:pt>
                <c:pt idx="9940">
                  <c:v>44390.541666666664</c:v>
                </c:pt>
                <c:pt idx="9941">
                  <c:v>44390.552083333336</c:v>
                </c:pt>
                <c:pt idx="9942">
                  <c:v>44390.5625</c:v>
                </c:pt>
                <c:pt idx="9943">
                  <c:v>44390.572916666664</c:v>
                </c:pt>
                <c:pt idx="9944">
                  <c:v>44390.583333333336</c:v>
                </c:pt>
                <c:pt idx="9945">
                  <c:v>44390.59375</c:v>
                </c:pt>
                <c:pt idx="9946">
                  <c:v>44390.604166666664</c:v>
                </c:pt>
                <c:pt idx="9947">
                  <c:v>44390.614583333336</c:v>
                </c:pt>
                <c:pt idx="9948">
                  <c:v>44390.625</c:v>
                </c:pt>
                <c:pt idx="9949">
                  <c:v>44390.635416666664</c:v>
                </c:pt>
                <c:pt idx="9950">
                  <c:v>44390.645833333336</c:v>
                </c:pt>
                <c:pt idx="9951">
                  <c:v>44390.65625</c:v>
                </c:pt>
                <c:pt idx="9952">
                  <c:v>44390.666666666664</c:v>
                </c:pt>
                <c:pt idx="9953">
                  <c:v>44390.677083333336</c:v>
                </c:pt>
                <c:pt idx="9954">
                  <c:v>44390.6875</c:v>
                </c:pt>
                <c:pt idx="9955">
                  <c:v>44390.697916666664</c:v>
                </c:pt>
                <c:pt idx="9956">
                  <c:v>44390.708333333336</c:v>
                </c:pt>
                <c:pt idx="9957">
                  <c:v>44390.71875</c:v>
                </c:pt>
                <c:pt idx="9958">
                  <c:v>44390.729166666664</c:v>
                </c:pt>
                <c:pt idx="9959">
                  <c:v>44390.739583333336</c:v>
                </c:pt>
                <c:pt idx="9960">
                  <c:v>44390.75</c:v>
                </c:pt>
                <c:pt idx="9961">
                  <c:v>44390.760416666664</c:v>
                </c:pt>
                <c:pt idx="9962">
                  <c:v>44390.770833333336</c:v>
                </c:pt>
                <c:pt idx="9963">
                  <c:v>44390.78125</c:v>
                </c:pt>
                <c:pt idx="9964">
                  <c:v>44390.791666666664</c:v>
                </c:pt>
                <c:pt idx="9965">
                  <c:v>44390.802083333336</c:v>
                </c:pt>
                <c:pt idx="9966">
                  <c:v>44390.8125</c:v>
                </c:pt>
                <c:pt idx="9967">
                  <c:v>44390.822916666664</c:v>
                </c:pt>
                <c:pt idx="9968">
                  <c:v>44390.833333333336</c:v>
                </c:pt>
                <c:pt idx="9969">
                  <c:v>44390.84375</c:v>
                </c:pt>
                <c:pt idx="9970">
                  <c:v>44390.854166666664</c:v>
                </c:pt>
                <c:pt idx="9971">
                  <c:v>44390.864583333336</c:v>
                </c:pt>
                <c:pt idx="9972">
                  <c:v>44390.875</c:v>
                </c:pt>
                <c:pt idx="9973">
                  <c:v>44390.885416666664</c:v>
                </c:pt>
                <c:pt idx="9974">
                  <c:v>44390.895833333336</c:v>
                </c:pt>
                <c:pt idx="9975">
                  <c:v>44390.90625</c:v>
                </c:pt>
                <c:pt idx="9976">
                  <c:v>44390.916666666664</c:v>
                </c:pt>
                <c:pt idx="9977">
                  <c:v>44390.927083333336</c:v>
                </c:pt>
                <c:pt idx="9978">
                  <c:v>44390.9375</c:v>
                </c:pt>
                <c:pt idx="9979">
                  <c:v>44390.947916666664</c:v>
                </c:pt>
                <c:pt idx="9980">
                  <c:v>44390.958333333336</c:v>
                </c:pt>
                <c:pt idx="9981">
                  <c:v>44390.96875</c:v>
                </c:pt>
                <c:pt idx="9982">
                  <c:v>44390.979166666664</c:v>
                </c:pt>
                <c:pt idx="9983">
                  <c:v>44390.989583333336</c:v>
                </c:pt>
                <c:pt idx="9984">
                  <c:v>44391</c:v>
                </c:pt>
                <c:pt idx="9985">
                  <c:v>44391.010416666664</c:v>
                </c:pt>
                <c:pt idx="9986">
                  <c:v>44391.020833333336</c:v>
                </c:pt>
                <c:pt idx="9987">
                  <c:v>44391.03125</c:v>
                </c:pt>
                <c:pt idx="9988">
                  <c:v>44391.041666666664</c:v>
                </c:pt>
                <c:pt idx="9989">
                  <c:v>44391.052083333336</c:v>
                </c:pt>
                <c:pt idx="9990">
                  <c:v>44391.0625</c:v>
                </c:pt>
                <c:pt idx="9991">
                  <c:v>44391.072916666664</c:v>
                </c:pt>
                <c:pt idx="9992">
                  <c:v>44391.083333333336</c:v>
                </c:pt>
                <c:pt idx="9993">
                  <c:v>44391.09375</c:v>
                </c:pt>
                <c:pt idx="9994">
                  <c:v>44391.104166666664</c:v>
                </c:pt>
                <c:pt idx="9995">
                  <c:v>44391.114583333336</c:v>
                </c:pt>
                <c:pt idx="9996">
                  <c:v>44391.125</c:v>
                </c:pt>
                <c:pt idx="9997">
                  <c:v>44391.135416666664</c:v>
                </c:pt>
                <c:pt idx="9998">
                  <c:v>44391.145833333336</c:v>
                </c:pt>
                <c:pt idx="9999">
                  <c:v>44391.15625</c:v>
                </c:pt>
                <c:pt idx="10000">
                  <c:v>44391.166666666664</c:v>
                </c:pt>
                <c:pt idx="10001">
                  <c:v>44391.177083333336</c:v>
                </c:pt>
                <c:pt idx="10002">
                  <c:v>44391.1875</c:v>
                </c:pt>
                <c:pt idx="10003">
                  <c:v>44391.197916666664</c:v>
                </c:pt>
                <c:pt idx="10004">
                  <c:v>44391.208333333336</c:v>
                </c:pt>
                <c:pt idx="10005">
                  <c:v>44391.21875</c:v>
                </c:pt>
                <c:pt idx="10006">
                  <c:v>44391.229166666664</c:v>
                </c:pt>
                <c:pt idx="10007">
                  <c:v>44391.239583333336</c:v>
                </c:pt>
                <c:pt idx="10008">
                  <c:v>44391.25</c:v>
                </c:pt>
                <c:pt idx="10009">
                  <c:v>44391.260416666664</c:v>
                </c:pt>
                <c:pt idx="10010">
                  <c:v>44391.270833333336</c:v>
                </c:pt>
                <c:pt idx="10011">
                  <c:v>44391.28125</c:v>
                </c:pt>
                <c:pt idx="10012">
                  <c:v>44391.291666666664</c:v>
                </c:pt>
                <c:pt idx="10013">
                  <c:v>44391.302083333336</c:v>
                </c:pt>
                <c:pt idx="10014">
                  <c:v>44391.3125</c:v>
                </c:pt>
                <c:pt idx="10015">
                  <c:v>44391.322916666664</c:v>
                </c:pt>
                <c:pt idx="10016">
                  <c:v>44391.333333333336</c:v>
                </c:pt>
                <c:pt idx="10017">
                  <c:v>44391.34375</c:v>
                </c:pt>
                <c:pt idx="10018">
                  <c:v>44391.354166666664</c:v>
                </c:pt>
                <c:pt idx="10019">
                  <c:v>44391.364583333336</c:v>
                </c:pt>
                <c:pt idx="10020">
                  <c:v>44391.375</c:v>
                </c:pt>
                <c:pt idx="10021">
                  <c:v>44391.385416666664</c:v>
                </c:pt>
                <c:pt idx="10022">
                  <c:v>44391.395833333336</c:v>
                </c:pt>
                <c:pt idx="10023">
                  <c:v>44391.40625</c:v>
                </c:pt>
                <c:pt idx="10024">
                  <c:v>44391.416666666664</c:v>
                </c:pt>
                <c:pt idx="10025">
                  <c:v>44391.427083333336</c:v>
                </c:pt>
                <c:pt idx="10026">
                  <c:v>44391.4375</c:v>
                </c:pt>
                <c:pt idx="10027">
                  <c:v>44391.447916666664</c:v>
                </c:pt>
                <c:pt idx="10028">
                  <c:v>44391.458333333336</c:v>
                </c:pt>
                <c:pt idx="10029">
                  <c:v>44391.46875</c:v>
                </c:pt>
                <c:pt idx="10030">
                  <c:v>44391.479166666664</c:v>
                </c:pt>
                <c:pt idx="10031">
                  <c:v>44391.489583333336</c:v>
                </c:pt>
                <c:pt idx="10032">
                  <c:v>44391.5</c:v>
                </c:pt>
                <c:pt idx="10033">
                  <c:v>44391.510416666664</c:v>
                </c:pt>
                <c:pt idx="10034">
                  <c:v>44391.520833333336</c:v>
                </c:pt>
                <c:pt idx="10035">
                  <c:v>44391.53125</c:v>
                </c:pt>
                <c:pt idx="10036">
                  <c:v>44391.541666666664</c:v>
                </c:pt>
                <c:pt idx="10037">
                  <c:v>44391.552083333336</c:v>
                </c:pt>
                <c:pt idx="10038">
                  <c:v>44391.5625</c:v>
                </c:pt>
                <c:pt idx="10039">
                  <c:v>44391.572916666664</c:v>
                </c:pt>
                <c:pt idx="10040">
                  <c:v>44391.583333333336</c:v>
                </c:pt>
                <c:pt idx="10041">
                  <c:v>44391.59375</c:v>
                </c:pt>
                <c:pt idx="10042">
                  <c:v>44391.604166666664</c:v>
                </c:pt>
                <c:pt idx="10043">
                  <c:v>44391.614583333336</c:v>
                </c:pt>
                <c:pt idx="10044">
                  <c:v>44391.625</c:v>
                </c:pt>
                <c:pt idx="10045">
                  <c:v>44391.635416666664</c:v>
                </c:pt>
                <c:pt idx="10046">
                  <c:v>44391.645833333336</c:v>
                </c:pt>
                <c:pt idx="10047">
                  <c:v>44391.65625</c:v>
                </c:pt>
                <c:pt idx="10048">
                  <c:v>44391.666666666664</c:v>
                </c:pt>
                <c:pt idx="10049">
                  <c:v>44391.677083333336</c:v>
                </c:pt>
                <c:pt idx="10050">
                  <c:v>44391.6875</c:v>
                </c:pt>
                <c:pt idx="10051">
                  <c:v>44391.697916666664</c:v>
                </c:pt>
                <c:pt idx="10052">
                  <c:v>44391.708333333336</c:v>
                </c:pt>
                <c:pt idx="10053">
                  <c:v>44391.71875</c:v>
                </c:pt>
                <c:pt idx="10054">
                  <c:v>44391.729166666664</c:v>
                </c:pt>
                <c:pt idx="10055">
                  <c:v>44391.739583333336</c:v>
                </c:pt>
                <c:pt idx="10056">
                  <c:v>44391.75</c:v>
                </c:pt>
                <c:pt idx="10057">
                  <c:v>44391.760416666664</c:v>
                </c:pt>
                <c:pt idx="10058">
                  <c:v>44391.770833333336</c:v>
                </c:pt>
                <c:pt idx="10059">
                  <c:v>44391.78125</c:v>
                </c:pt>
                <c:pt idx="10060">
                  <c:v>44391.791666666664</c:v>
                </c:pt>
                <c:pt idx="10061">
                  <c:v>44391.802083333336</c:v>
                </c:pt>
                <c:pt idx="10062">
                  <c:v>44391.8125</c:v>
                </c:pt>
                <c:pt idx="10063">
                  <c:v>44391.822916666664</c:v>
                </c:pt>
                <c:pt idx="10064">
                  <c:v>44391.833333333336</c:v>
                </c:pt>
                <c:pt idx="10065">
                  <c:v>44391.84375</c:v>
                </c:pt>
                <c:pt idx="10066">
                  <c:v>44391.854166666664</c:v>
                </c:pt>
                <c:pt idx="10067">
                  <c:v>44391.864583333336</c:v>
                </c:pt>
                <c:pt idx="10068">
                  <c:v>44391.875</c:v>
                </c:pt>
                <c:pt idx="10069">
                  <c:v>44391.885416666664</c:v>
                </c:pt>
                <c:pt idx="10070">
                  <c:v>44391.895833333336</c:v>
                </c:pt>
                <c:pt idx="10071">
                  <c:v>44391.90625</c:v>
                </c:pt>
                <c:pt idx="10072">
                  <c:v>44391.916666666664</c:v>
                </c:pt>
                <c:pt idx="10073">
                  <c:v>44391.927083333336</c:v>
                </c:pt>
                <c:pt idx="10074">
                  <c:v>44391.9375</c:v>
                </c:pt>
                <c:pt idx="10075">
                  <c:v>44391.947916666664</c:v>
                </c:pt>
                <c:pt idx="10076">
                  <c:v>44391.958333333336</c:v>
                </c:pt>
                <c:pt idx="10077">
                  <c:v>44391.96875</c:v>
                </c:pt>
                <c:pt idx="10078">
                  <c:v>44391.979166666664</c:v>
                </c:pt>
                <c:pt idx="10079">
                  <c:v>44391.989583333336</c:v>
                </c:pt>
                <c:pt idx="10080">
                  <c:v>44392</c:v>
                </c:pt>
                <c:pt idx="10081">
                  <c:v>44392.010416666664</c:v>
                </c:pt>
                <c:pt idx="10082">
                  <c:v>44392.020833333336</c:v>
                </c:pt>
                <c:pt idx="10083">
                  <c:v>44392.03125</c:v>
                </c:pt>
                <c:pt idx="10084">
                  <c:v>44392.041666666664</c:v>
                </c:pt>
                <c:pt idx="10085">
                  <c:v>44392.052083333336</c:v>
                </c:pt>
                <c:pt idx="10086">
                  <c:v>44392.0625</c:v>
                </c:pt>
                <c:pt idx="10087">
                  <c:v>44392.072916666664</c:v>
                </c:pt>
                <c:pt idx="10088">
                  <c:v>44392.083333333336</c:v>
                </c:pt>
                <c:pt idx="10089">
                  <c:v>44392.09375</c:v>
                </c:pt>
                <c:pt idx="10090">
                  <c:v>44392.104166666664</c:v>
                </c:pt>
                <c:pt idx="10091">
                  <c:v>44392.114583333336</c:v>
                </c:pt>
                <c:pt idx="10092">
                  <c:v>44392.125</c:v>
                </c:pt>
                <c:pt idx="10093">
                  <c:v>44392.135416666664</c:v>
                </c:pt>
                <c:pt idx="10094">
                  <c:v>44392.145833333336</c:v>
                </c:pt>
                <c:pt idx="10095">
                  <c:v>44392.15625</c:v>
                </c:pt>
                <c:pt idx="10096">
                  <c:v>44392.166666666664</c:v>
                </c:pt>
                <c:pt idx="10097">
                  <c:v>44392.177083333336</c:v>
                </c:pt>
                <c:pt idx="10098">
                  <c:v>44392.1875</c:v>
                </c:pt>
                <c:pt idx="10099">
                  <c:v>44392.197916666664</c:v>
                </c:pt>
                <c:pt idx="10100">
                  <c:v>44392.208333333336</c:v>
                </c:pt>
                <c:pt idx="10101">
                  <c:v>44392.21875</c:v>
                </c:pt>
                <c:pt idx="10102">
                  <c:v>44392.229166666664</c:v>
                </c:pt>
                <c:pt idx="10103">
                  <c:v>44392.239583333336</c:v>
                </c:pt>
                <c:pt idx="10104">
                  <c:v>44392.25</c:v>
                </c:pt>
                <c:pt idx="10105">
                  <c:v>44392.260416666664</c:v>
                </c:pt>
                <c:pt idx="10106">
                  <c:v>44392.270833333336</c:v>
                </c:pt>
                <c:pt idx="10107">
                  <c:v>44392.28125</c:v>
                </c:pt>
                <c:pt idx="10108">
                  <c:v>44392.291666666664</c:v>
                </c:pt>
                <c:pt idx="10109">
                  <c:v>44392.302083333336</c:v>
                </c:pt>
                <c:pt idx="10110">
                  <c:v>44392.3125</c:v>
                </c:pt>
                <c:pt idx="10111">
                  <c:v>44392.322916666664</c:v>
                </c:pt>
                <c:pt idx="10112">
                  <c:v>44392.333333333336</c:v>
                </c:pt>
                <c:pt idx="10113">
                  <c:v>44392.34375</c:v>
                </c:pt>
                <c:pt idx="10114">
                  <c:v>44392.354166666664</c:v>
                </c:pt>
                <c:pt idx="10115">
                  <c:v>44392.364583333336</c:v>
                </c:pt>
                <c:pt idx="10116">
                  <c:v>44392.375</c:v>
                </c:pt>
                <c:pt idx="10117">
                  <c:v>44392.385416666664</c:v>
                </c:pt>
                <c:pt idx="10118">
                  <c:v>44392.395833333336</c:v>
                </c:pt>
                <c:pt idx="10119">
                  <c:v>44392.40625</c:v>
                </c:pt>
                <c:pt idx="10120">
                  <c:v>44392.416666666664</c:v>
                </c:pt>
                <c:pt idx="10121">
                  <c:v>44392.427083333336</c:v>
                </c:pt>
                <c:pt idx="10122">
                  <c:v>44392.4375</c:v>
                </c:pt>
                <c:pt idx="10123">
                  <c:v>44392.447916666664</c:v>
                </c:pt>
                <c:pt idx="10124">
                  <c:v>44392.458333333336</c:v>
                </c:pt>
                <c:pt idx="10125">
                  <c:v>44392.46875</c:v>
                </c:pt>
                <c:pt idx="10126">
                  <c:v>44392.479166666664</c:v>
                </c:pt>
                <c:pt idx="10127">
                  <c:v>44392.489583333336</c:v>
                </c:pt>
                <c:pt idx="10128">
                  <c:v>44392.5</c:v>
                </c:pt>
                <c:pt idx="10129">
                  <c:v>44392.510416666664</c:v>
                </c:pt>
                <c:pt idx="10130">
                  <c:v>44392.520833333336</c:v>
                </c:pt>
                <c:pt idx="10131">
                  <c:v>44392.53125</c:v>
                </c:pt>
                <c:pt idx="10132">
                  <c:v>44392.541666666664</c:v>
                </c:pt>
                <c:pt idx="10133">
                  <c:v>44392.552083333336</c:v>
                </c:pt>
                <c:pt idx="10134">
                  <c:v>44392.5625</c:v>
                </c:pt>
                <c:pt idx="10135">
                  <c:v>44392.572916666664</c:v>
                </c:pt>
                <c:pt idx="10136">
                  <c:v>44392.583333333336</c:v>
                </c:pt>
                <c:pt idx="10137">
                  <c:v>44392.59375</c:v>
                </c:pt>
                <c:pt idx="10138">
                  <c:v>44392.604166666664</c:v>
                </c:pt>
                <c:pt idx="10139">
                  <c:v>44392.614583333336</c:v>
                </c:pt>
                <c:pt idx="10140">
                  <c:v>44392.625</c:v>
                </c:pt>
                <c:pt idx="10141">
                  <c:v>44392.635416666664</c:v>
                </c:pt>
                <c:pt idx="10142">
                  <c:v>44392.645833333336</c:v>
                </c:pt>
                <c:pt idx="10143">
                  <c:v>44392.65625</c:v>
                </c:pt>
                <c:pt idx="10144">
                  <c:v>44392.666666666664</c:v>
                </c:pt>
                <c:pt idx="10145">
                  <c:v>44392.677083333336</c:v>
                </c:pt>
                <c:pt idx="10146">
                  <c:v>44392.6875</c:v>
                </c:pt>
                <c:pt idx="10147">
                  <c:v>44392.697916666664</c:v>
                </c:pt>
                <c:pt idx="10148">
                  <c:v>44392.708333333336</c:v>
                </c:pt>
                <c:pt idx="10149">
                  <c:v>44392.71875</c:v>
                </c:pt>
                <c:pt idx="10150">
                  <c:v>44392.729166666664</c:v>
                </c:pt>
                <c:pt idx="10151">
                  <c:v>44392.739583333336</c:v>
                </c:pt>
                <c:pt idx="10152">
                  <c:v>44392.75</c:v>
                </c:pt>
                <c:pt idx="10153">
                  <c:v>44392.760416666664</c:v>
                </c:pt>
                <c:pt idx="10154">
                  <c:v>44392.770833333336</c:v>
                </c:pt>
                <c:pt idx="10155">
                  <c:v>44392.78125</c:v>
                </c:pt>
                <c:pt idx="10156">
                  <c:v>44392.791666666664</c:v>
                </c:pt>
                <c:pt idx="10157">
                  <c:v>44392.802083333336</c:v>
                </c:pt>
                <c:pt idx="10158">
                  <c:v>44392.8125</c:v>
                </c:pt>
                <c:pt idx="10159">
                  <c:v>44392.822916666664</c:v>
                </c:pt>
                <c:pt idx="10160">
                  <c:v>44392.833333333336</c:v>
                </c:pt>
                <c:pt idx="10161">
                  <c:v>44392.84375</c:v>
                </c:pt>
                <c:pt idx="10162">
                  <c:v>44392.854166666664</c:v>
                </c:pt>
                <c:pt idx="10163">
                  <c:v>44392.864583333336</c:v>
                </c:pt>
                <c:pt idx="10164">
                  <c:v>44392.875</c:v>
                </c:pt>
                <c:pt idx="10165">
                  <c:v>44392.885416666664</c:v>
                </c:pt>
                <c:pt idx="10166">
                  <c:v>44392.895833333336</c:v>
                </c:pt>
                <c:pt idx="10167">
                  <c:v>44392.90625</c:v>
                </c:pt>
                <c:pt idx="10168">
                  <c:v>44392.916666666664</c:v>
                </c:pt>
                <c:pt idx="10169">
                  <c:v>44392.927083333336</c:v>
                </c:pt>
                <c:pt idx="10170">
                  <c:v>44392.9375</c:v>
                </c:pt>
                <c:pt idx="10171">
                  <c:v>44392.947916666664</c:v>
                </c:pt>
                <c:pt idx="10172">
                  <c:v>44392.958333333336</c:v>
                </c:pt>
                <c:pt idx="10173">
                  <c:v>44392.96875</c:v>
                </c:pt>
                <c:pt idx="10174">
                  <c:v>44392.979166666664</c:v>
                </c:pt>
                <c:pt idx="10175">
                  <c:v>44392.989583333336</c:v>
                </c:pt>
                <c:pt idx="10176">
                  <c:v>44393</c:v>
                </c:pt>
                <c:pt idx="10177">
                  <c:v>44393.010416666664</c:v>
                </c:pt>
                <c:pt idx="10178">
                  <c:v>44393.020833333336</c:v>
                </c:pt>
                <c:pt idx="10179">
                  <c:v>44393.03125</c:v>
                </c:pt>
                <c:pt idx="10180">
                  <c:v>44393.041666666664</c:v>
                </c:pt>
                <c:pt idx="10181">
                  <c:v>44393.052083333336</c:v>
                </c:pt>
                <c:pt idx="10182">
                  <c:v>44393.0625</c:v>
                </c:pt>
                <c:pt idx="10183">
                  <c:v>44393.072916666664</c:v>
                </c:pt>
                <c:pt idx="10184">
                  <c:v>44393.083333333336</c:v>
                </c:pt>
                <c:pt idx="10185">
                  <c:v>44393.09375</c:v>
                </c:pt>
                <c:pt idx="10186">
                  <c:v>44393.104166666664</c:v>
                </c:pt>
                <c:pt idx="10187">
                  <c:v>44393.114583333336</c:v>
                </c:pt>
                <c:pt idx="10188">
                  <c:v>44393.125</c:v>
                </c:pt>
                <c:pt idx="10189">
                  <c:v>44393.135416666664</c:v>
                </c:pt>
                <c:pt idx="10190">
                  <c:v>44393.145833333336</c:v>
                </c:pt>
                <c:pt idx="10191">
                  <c:v>44393.15625</c:v>
                </c:pt>
                <c:pt idx="10192">
                  <c:v>44393.166666666664</c:v>
                </c:pt>
                <c:pt idx="10193">
                  <c:v>44393.177083333336</c:v>
                </c:pt>
                <c:pt idx="10194">
                  <c:v>44393.1875</c:v>
                </c:pt>
                <c:pt idx="10195">
                  <c:v>44393.197916666664</c:v>
                </c:pt>
                <c:pt idx="10196">
                  <c:v>44393.208333333336</c:v>
                </c:pt>
                <c:pt idx="10197">
                  <c:v>44393.21875</c:v>
                </c:pt>
                <c:pt idx="10198">
                  <c:v>44393.229166666664</c:v>
                </c:pt>
                <c:pt idx="10199">
                  <c:v>44393.239583333336</c:v>
                </c:pt>
                <c:pt idx="10200">
                  <c:v>44393.25</c:v>
                </c:pt>
                <c:pt idx="10201">
                  <c:v>44393.260416666664</c:v>
                </c:pt>
                <c:pt idx="10202">
                  <c:v>44393.270833333336</c:v>
                </c:pt>
                <c:pt idx="10203">
                  <c:v>44393.28125</c:v>
                </c:pt>
                <c:pt idx="10204">
                  <c:v>44393.291666666664</c:v>
                </c:pt>
                <c:pt idx="10205">
                  <c:v>44393.302083333336</c:v>
                </c:pt>
                <c:pt idx="10206">
                  <c:v>44393.3125</c:v>
                </c:pt>
                <c:pt idx="10207">
                  <c:v>44393.322916666664</c:v>
                </c:pt>
                <c:pt idx="10208">
                  <c:v>44393.333333333336</c:v>
                </c:pt>
                <c:pt idx="10209">
                  <c:v>44393.34375</c:v>
                </c:pt>
                <c:pt idx="10210">
                  <c:v>44393.354166666664</c:v>
                </c:pt>
                <c:pt idx="10211">
                  <c:v>44393.364583333336</c:v>
                </c:pt>
                <c:pt idx="10212">
                  <c:v>44393.375</c:v>
                </c:pt>
                <c:pt idx="10213">
                  <c:v>44393.385416666664</c:v>
                </c:pt>
                <c:pt idx="10214">
                  <c:v>44393.395833333336</c:v>
                </c:pt>
                <c:pt idx="10215">
                  <c:v>44393.40625</c:v>
                </c:pt>
                <c:pt idx="10216">
                  <c:v>44393.416666666664</c:v>
                </c:pt>
                <c:pt idx="10217">
                  <c:v>44393.427083333336</c:v>
                </c:pt>
                <c:pt idx="10218">
                  <c:v>44393.4375</c:v>
                </c:pt>
                <c:pt idx="10219">
                  <c:v>44393.447916666664</c:v>
                </c:pt>
                <c:pt idx="10220">
                  <c:v>44393.458333333336</c:v>
                </c:pt>
                <c:pt idx="10221">
                  <c:v>44393.46875</c:v>
                </c:pt>
                <c:pt idx="10222">
                  <c:v>44393.479166666664</c:v>
                </c:pt>
                <c:pt idx="10223">
                  <c:v>44393.489583333336</c:v>
                </c:pt>
                <c:pt idx="10224">
                  <c:v>44393.5</c:v>
                </c:pt>
                <c:pt idx="10225">
                  <c:v>44393.510416666664</c:v>
                </c:pt>
                <c:pt idx="10226">
                  <c:v>44393.520833333336</c:v>
                </c:pt>
                <c:pt idx="10227">
                  <c:v>44393.53125</c:v>
                </c:pt>
                <c:pt idx="10228">
                  <c:v>44393.541666666664</c:v>
                </c:pt>
                <c:pt idx="10229">
                  <c:v>44393.552083333336</c:v>
                </c:pt>
                <c:pt idx="10230">
                  <c:v>44393.5625</c:v>
                </c:pt>
                <c:pt idx="10231">
                  <c:v>44393.572916666664</c:v>
                </c:pt>
                <c:pt idx="10232">
                  <c:v>44393.583333333336</c:v>
                </c:pt>
                <c:pt idx="10233">
                  <c:v>44393.59375</c:v>
                </c:pt>
                <c:pt idx="10234">
                  <c:v>44393.604166666664</c:v>
                </c:pt>
                <c:pt idx="10235">
                  <c:v>44393.614583333336</c:v>
                </c:pt>
                <c:pt idx="10236">
                  <c:v>44393.625</c:v>
                </c:pt>
                <c:pt idx="10237">
                  <c:v>44393.635416666664</c:v>
                </c:pt>
                <c:pt idx="10238">
                  <c:v>44393.645833333336</c:v>
                </c:pt>
                <c:pt idx="10239">
                  <c:v>44393.65625</c:v>
                </c:pt>
                <c:pt idx="10240">
                  <c:v>44393.666666666664</c:v>
                </c:pt>
                <c:pt idx="10241">
                  <c:v>44393.677083333336</c:v>
                </c:pt>
                <c:pt idx="10242">
                  <c:v>44393.6875</c:v>
                </c:pt>
                <c:pt idx="10243">
                  <c:v>44393.697916666664</c:v>
                </c:pt>
                <c:pt idx="10244">
                  <c:v>44393.708333333336</c:v>
                </c:pt>
                <c:pt idx="10245">
                  <c:v>44393.71875</c:v>
                </c:pt>
                <c:pt idx="10246">
                  <c:v>44393.729166666664</c:v>
                </c:pt>
                <c:pt idx="10247">
                  <c:v>44393.739583333336</c:v>
                </c:pt>
                <c:pt idx="10248">
                  <c:v>44393.75</c:v>
                </c:pt>
                <c:pt idx="10249">
                  <c:v>44393.760416666664</c:v>
                </c:pt>
                <c:pt idx="10250">
                  <c:v>44393.770833333336</c:v>
                </c:pt>
                <c:pt idx="10251">
                  <c:v>44393.78125</c:v>
                </c:pt>
                <c:pt idx="10252">
                  <c:v>44393.791666666664</c:v>
                </c:pt>
                <c:pt idx="10253">
                  <c:v>44393.802083333336</c:v>
                </c:pt>
                <c:pt idx="10254">
                  <c:v>44393.8125</c:v>
                </c:pt>
                <c:pt idx="10255">
                  <c:v>44393.822916666664</c:v>
                </c:pt>
                <c:pt idx="10256">
                  <c:v>44393.833333333336</c:v>
                </c:pt>
                <c:pt idx="10257">
                  <c:v>44393.84375</c:v>
                </c:pt>
                <c:pt idx="10258">
                  <c:v>44393.854166666664</c:v>
                </c:pt>
                <c:pt idx="10259">
                  <c:v>44393.864583333336</c:v>
                </c:pt>
                <c:pt idx="10260">
                  <c:v>44393.875</c:v>
                </c:pt>
                <c:pt idx="10261">
                  <c:v>44393.885416666664</c:v>
                </c:pt>
                <c:pt idx="10262">
                  <c:v>44393.895833333336</c:v>
                </c:pt>
                <c:pt idx="10263">
                  <c:v>44393.90625</c:v>
                </c:pt>
                <c:pt idx="10264">
                  <c:v>44393.916666666664</c:v>
                </c:pt>
                <c:pt idx="10265">
                  <c:v>44393.927083333336</c:v>
                </c:pt>
                <c:pt idx="10266">
                  <c:v>44393.9375</c:v>
                </c:pt>
                <c:pt idx="10267">
                  <c:v>44393.947916666664</c:v>
                </c:pt>
                <c:pt idx="10268">
                  <c:v>44393.958333333336</c:v>
                </c:pt>
                <c:pt idx="10269">
                  <c:v>44393.96875</c:v>
                </c:pt>
                <c:pt idx="10270">
                  <c:v>44393.979166666664</c:v>
                </c:pt>
                <c:pt idx="10271">
                  <c:v>44393.989583333336</c:v>
                </c:pt>
                <c:pt idx="10272">
                  <c:v>44394</c:v>
                </c:pt>
                <c:pt idx="10273">
                  <c:v>44394.010416666664</c:v>
                </c:pt>
                <c:pt idx="10274">
                  <c:v>44394.020833333336</c:v>
                </c:pt>
                <c:pt idx="10275">
                  <c:v>44394.03125</c:v>
                </c:pt>
                <c:pt idx="10276">
                  <c:v>44394.041666666664</c:v>
                </c:pt>
                <c:pt idx="10277">
                  <c:v>44394.052083333336</c:v>
                </c:pt>
                <c:pt idx="10278">
                  <c:v>44394.0625</c:v>
                </c:pt>
                <c:pt idx="10279">
                  <c:v>44394.072916666664</c:v>
                </c:pt>
                <c:pt idx="10280">
                  <c:v>44394.083333333336</c:v>
                </c:pt>
                <c:pt idx="10281">
                  <c:v>44394.09375</c:v>
                </c:pt>
                <c:pt idx="10282">
                  <c:v>44394.104166666664</c:v>
                </c:pt>
                <c:pt idx="10283">
                  <c:v>44394.114583333336</c:v>
                </c:pt>
                <c:pt idx="10284">
                  <c:v>44394.125</c:v>
                </c:pt>
                <c:pt idx="10285">
                  <c:v>44394.135416666664</c:v>
                </c:pt>
                <c:pt idx="10286">
                  <c:v>44394.145833333336</c:v>
                </c:pt>
                <c:pt idx="10287">
                  <c:v>44394.15625</c:v>
                </c:pt>
                <c:pt idx="10288">
                  <c:v>44394.166666666664</c:v>
                </c:pt>
                <c:pt idx="10289">
                  <c:v>44394.177083333336</c:v>
                </c:pt>
                <c:pt idx="10290">
                  <c:v>44394.1875</c:v>
                </c:pt>
                <c:pt idx="10291">
                  <c:v>44394.197916666664</c:v>
                </c:pt>
                <c:pt idx="10292">
                  <c:v>44394.208333333336</c:v>
                </c:pt>
                <c:pt idx="10293">
                  <c:v>44394.21875</c:v>
                </c:pt>
                <c:pt idx="10294">
                  <c:v>44394.229166666664</c:v>
                </c:pt>
                <c:pt idx="10295">
                  <c:v>44394.239583333336</c:v>
                </c:pt>
                <c:pt idx="10296">
                  <c:v>44394.25</c:v>
                </c:pt>
                <c:pt idx="10297">
                  <c:v>44394.260416666664</c:v>
                </c:pt>
                <c:pt idx="10298">
                  <c:v>44394.270833333336</c:v>
                </c:pt>
                <c:pt idx="10299">
                  <c:v>44394.28125</c:v>
                </c:pt>
                <c:pt idx="10300">
                  <c:v>44394.291666666664</c:v>
                </c:pt>
                <c:pt idx="10301">
                  <c:v>44394.302083333336</c:v>
                </c:pt>
                <c:pt idx="10302">
                  <c:v>44394.3125</c:v>
                </c:pt>
                <c:pt idx="10303">
                  <c:v>44394.322916666664</c:v>
                </c:pt>
                <c:pt idx="10304">
                  <c:v>44394.333333333336</c:v>
                </c:pt>
                <c:pt idx="10305">
                  <c:v>44394.34375</c:v>
                </c:pt>
                <c:pt idx="10306">
                  <c:v>44394.354166666664</c:v>
                </c:pt>
                <c:pt idx="10307">
                  <c:v>44394.364583333336</c:v>
                </c:pt>
                <c:pt idx="10308">
                  <c:v>44394.375</c:v>
                </c:pt>
                <c:pt idx="10309">
                  <c:v>44394.385416666664</c:v>
                </c:pt>
                <c:pt idx="10310">
                  <c:v>44394.395833333336</c:v>
                </c:pt>
                <c:pt idx="10311">
                  <c:v>44394.40625</c:v>
                </c:pt>
                <c:pt idx="10312">
                  <c:v>44394.416666666664</c:v>
                </c:pt>
                <c:pt idx="10313">
                  <c:v>44394.427083333336</c:v>
                </c:pt>
                <c:pt idx="10314">
                  <c:v>44394.4375</c:v>
                </c:pt>
                <c:pt idx="10315">
                  <c:v>44394.447916666664</c:v>
                </c:pt>
                <c:pt idx="10316">
                  <c:v>44394.458333333336</c:v>
                </c:pt>
                <c:pt idx="10317">
                  <c:v>44394.46875</c:v>
                </c:pt>
                <c:pt idx="10318">
                  <c:v>44394.479166666664</c:v>
                </c:pt>
                <c:pt idx="10319">
                  <c:v>44394.489583333336</c:v>
                </c:pt>
                <c:pt idx="10320">
                  <c:v>44394.5</c:v>
                </c:pt>
                <c:pt idx="10321">
                  <c:v>44394.510416666664</c:v>
                </c:pt>
                <c:pt idx="10322">
                  <c:v>44394.520833333336</c:v>
                </c:pt>
                <c:pt idx="10323">
                  <c:v>44394.53125</c:v>
                </c:pt>
                <c:pt idx="10324">
                  <c:v>44394.541666666664</c:v>
                </c:pt>
                <c:pt idx="10325">
                  <c:v>44394.552083333336</c:v>
                </c:pt>
                <c:pt idx="10326">
                  <c:v>44394.5625</c:v>
                </c:pt>
                <c:pt idx="10327">
                  <c:v>44394.572916666664</c:v>
                </c:pt>
                <c:pt idx="10328">
                  <c:v>44394.583333333336</c:v>
                </c:pt>
                <c:pt idx="10329">
                  <c:v>44394.59375</c:v>
                </c:pt>
                <c:pt idx="10330">
                  <c:v>44394.604166666664</c:v>
                </c:pt>
                <c:pt idx="10331">
                  <c:v>44394.614583333336</c:v>
                </c:pt>
                <c:pt idx="10332">
                  <c:v>44394.625</c:v>
                </c:pt>
                <c:pt idx="10333">
                  <c:v>44394.635416666664</c:v>
                </c:pt>
                <c:pt idx="10334">
                  <c:v>44394.645833333336</c:v>
                </c:pt>
                <c:pt idx="10335">
                  <c:v>44394.65625</c:v>
                </c:pt>
                <c:pt idx="10336">
                  <c:v>44394.666666666664</c:v>
                </c:pt>
                <c:pt idx="10337">
                  <c:v>44394.677083333336</c:v>
                </c:pt>
                <c:pt idx="10338">
                  <c:v>44394.6875</c:v>
                </c:pt>
                <c:pt idx="10339">
                  <c:v>44394.697916666664</c:v>
                </c:pt>
                <c:pt idx="10340">
                  <c:v>44394.708333333336</c:v>
                </c:pt>
                <c:pt idx="10341">
                  <c:v>44394.71875</c:v>
                </c:pt>
                <c:pt idx="10342">
                  <c:v>44394.729166666664</c:v>
                </c:pt>
                <c:pt idx="10343">
                  <c:v>44394.739583333336</c:v>
                </c:pt>
                <c:pt idx="10344">
                  <c:v>44394.75</c:v>
                </c:pt>
                <c:pt idx="10345">
                  <c:v>44394.760416666664</c:v>
                </c:pt>
                <c:pt idx="10346">
                  <c:v>44394.770833333336</c:v>
                </c:pt>
                <c:pt idx="10347">
                  <c:v>44394.78125</c:v>
                </c:pt>
                <c:pt idx="10348">
                  <c:v>44394.791666666664</c:v>
                </c:pt>
                <c:pt idx="10349">
                  <c:v>44394.802083333336</c:v>
                </c:pt>
                <c:pt idx="10350">
                  <c:v>44394.8125</c:v>
                </c:pt>
                <c:pt idx="10351">
                  <c:v>44394.822916666664</c:v>
                </c:pt>
                <c:pt idx="10352">
                  <c:v>44394.833333333336</c:v>
                </c:pt>
                <c:pt idx="10353">
                  <c:v>44394.84375</c:v>
                </c:pt>
                <c:pt idx="10354">
                  <c:v>44394.854166666664</c:v>
                </c:pt>
                <c:pt idx="10355">
                  <c:v>44394.864583333336</c:v>
                </c:pt>
                <c:pt idx="10356">
                  <c:v>44394.875</c:v>
                </c:pt>
                <c:pt idx="10357">
                  <c:v>44394.885416666664</c:v>
                </c:pt>
                <c:pt idx="10358">
                  <c:v>44394.895833333336</c:v>
                </c:pt>
                <c:pt idx="10359">
                  <c:v>44394.90625</c:v>
                </c:pt>
                <c:pt idx="10360">
                  <c:v>44394.916666666664</c:v>
                </c:pt>
                <c:pt idx="10361">
                  <c:v>44394.927083333336</c:v>
                </c:pt>
                <c:pt idx="10362">
                  <c:v>44394.9375</c:v>
                </c:pt>
                <c:pt idx="10363">
                  <c:v>44394.947916666664</c:v>
                </c:pt>
                <c:pt idx="10364">
                  <c:v>44394.958333333336</c:v>
                </c:pt>
                <c:pt idx="10365">
                  <c:v>44394.96875</c:v>
                </c:pt>
                <c:pt idx="10366">
                  <c:v>44394.979166666664</c:v>
                </c:pt>
                <c:pt idx="10367">
                  <c:v>44394.989583333336</c:v>
                </c:pt>
                <c:pt idx="10368">
                  <c:v>44395</c:v>
                </c:pt>
                <c:pt idx="10369">
                  <c:v>44395.010416666664</c:v>
                </c:pt>
                <c:pt idx="10370">
                  <c:v>44395.020833333336</c:v>
                </c:pt>
                <c:pt idx="10371">
                  <c:v>44395.03125</c:v>
                </c:pt>
                <c:pt idx="10372">
                  <c:v>44395.041666666664</c:v>
                </c:pt>
                <c:pt idx="10373">
                  <c:v>44395.052083333336</c:v>
                </c:pt>
                <c:pt idx="10374">
                  <c:v>44395.0625</c:v>
                </c:pt>
                <c:pt idx="10375">
                  <c:v>44395.072916666664</c:v>
                </c:pt>
                <c:pt idx="10376">
                  <c:v>44395.083333333336</c:v>
                </c:pt>
                <c:pt idx="10377">
                  <c:v>44395.09375</c:v>
                </c:pt>
                <c:pt idx="10378">
                  <c:v>44395.104166666664</c:v>
                </c:pt>
                <c:pt idx="10379">
                  <c:v>44395.114583333336</c:v>
                </c:pt>
                <c:pt idx="10380">
                  <c:v>44395.125</c:v>
                </c:pt>
                <c:pt idx="10381">
                  <c:v>44395.135416666664</c:v>
                </c:pt>
                <c:pt idx="10382">
                  <c:v>44395.145833333336</c:v>
                </c:pt>
                <c:pt idx="10383">
                  <c:v>44395.15625</c:v>
                </c:pt>
                <c:pt idx="10384">
                  <c:v>44395.166666666664</c:v>
                </c:pt>
                <c:pt idx="10385">
                  <c:v>44395.177083333336</c:v>
                </c:pt>
                <c:pt idx="10386">
                  <c:v>44395.1875</c:v>
                </c:pt>
                <c:pt idx="10387">
                  <c:v>44395.197916666664</c:v>
                </c:pt>
                <c:pt idx="10388">
                  <c:v>44395.208333333336</c:v>
                </c:pt>
                <c:pt idx="10389">
                  <c:v>44395.21875</c:v>
                </c:pt>
                <c:pt idx="10390">
                  <c:v>44395.229166666664</c:v>
                </c:pt>
                <c:pt idx="10391">
                  <c:v>44395.239583333336</c:v>
                </c:pt>
                <c:pt idx="10392">
                  <c:v>44395.25</c:v>
                </c:pt>
                <c:pt idx="10393">
                  <c:v>44395.260416666664</c:v>
                </c:pt>
                <c:pt idx="10394">
                  <c:v>44395.270833333336</c:v>
                </c:pt>
                <c:pt idx="10395">
                  <c:v>44395.28125</c:v>
                </c:pt>
                <c:pt idx="10396">
                  <c:v>44395.291666666664</c:v>
                </c:pt>
                <c:pt idx="10397">
                  <c:v>44395.302083333336</c:v>
                </c:pt>
                <c:pt idx="10398">
                  <c:v>44395.3125</c:v>
                </c:pt>
                <c:pt idx="10399">
                  <c:v>44395.322916666664</c:v>
                </c:pt>
                <c:pt idx="10400">
                  <c:v>44395.333333333336</c:v>
                </c:pt>
                <c:pt idx="10401">
                  <c:v>44395.34375</c:v>
                </c:pt>
                <c:pt idx="10402">
                  <c:v>44395.354166666664</c:v>
                </c:pt>
                <c:pt idx="10403">
                  <c:v>44395.364583333336</c:v>
                </c:pt>
                <c:pt idx="10404">
                  <c:v>44395.375</c:v>
                </c:pt>
                <c:pt idx="10405">
                  <c:v>44395.385416666664</c:v>
                </c:pt>
                <c:pt idx="10406">
                  <c:v>44395.395833333336</c:v>
                </c:pt>
                <c:pt idx="10407">
                  <c:v>44395.40625</c:v>
                </c:pt>
                <c:pt idx="10408">
                  <c:v>44395.416666666664</c:v>
                </c:pt>
                <c:pt idx="10409">
                  <c:v>44395.427083333336</c:v>
                </c:pt>
                <c:pt idx="10410">
                  <c:v>44395.4375</c:v>
                </c:pt>
                <c:pt idx="10411">
                  <c:v>44395.447916666664</c:v>
                </c:pt>
                <c:pt idx="10412">
                  <c:v>44395.458333333336</c:v>
                </c:pt>
                <c:pt idx="10413">
                  <c:v>44395.46875</c:v>
                </c:pt>
                <c:pt idx="10414">
                  <c:v>44395.479166666664</c:v>
                </c:pt>
                <c:pt idx="10415">
                  <c:v>44395.489583333336</c:v>
                </c:pt>
                <c:pt idx="10416">
                  <c:v>44395.5</c:v>
                </c:pt>
                <c:pt idx="10417">
                  <c:v>44395.510416666664</c:v>
                </c:pt>
                <c:pt idx="10418">
                  <c:v>44395.520833333336</c:v>
                </c:pt>
                <c:pt idx="10419">
                  <c:v>44395.53125</c:v>
                </c:pt>
                <c:pt idx="10420">
                  <c:v>44395.541666666664</c:v>
                </c:pt>
                <c:pt idx="10421">
                  <c:v>44395.552083333336</c:v>
                </c:pt>
                <c:pt idx="10422">
                  <c:v>44395.5625</c:v>
                </c:pt>
                <c:pt idx="10423">
                  <c:v>44395.572916666664</c:v>
                </c:pt>
                <c:pt idx="10424">
                  <c:v>44395.583333333336</c:v>
                </c:pt>
                <c:pt idx="10425">
                  <c:v>44395.59375</c:v>
                </c:pt>
                <c:pt idx="10426">
                  <c:v>44395.604166666664</c:v>
                </c:pt>
                <c:pt idx="10427">
                  <c:v>44395.614583333336</c:v>
                </c:pt>
                <c:pt idx="10428">
                  <c:v>44395.625</c:v>
                </c:pt>
                <c:pt idx="10429">
                  <c:v>44395.635416666664</c:v>
                </c:pt>
                <c:pt idx="10430">
                  <c:v>44395.645833333336</c:v>
                </c:pt>
                <c:pt idx="10431">
                  <c:v>44395.65625</c:v>
                </c:pt>
                <c:pt idx="10432">
                  <c:v>44395.666666666664</c:v>
                </c:pt>
                <c:pt idx="10433">
                  <c:v>44395.677083333336</c:v>
                </c:pt>
                <c:pt idx="10434">
                  <c:v>44395.6875</c:v>
                </c:pt>
                <c:pt idx="10435">
                  <c:v>44395.697916666664</c:v>
                </c:pt>
                <c:pt idx="10436">
                  <c:v>44395.708333333336</c:v>
                </c:pt>
                <c:pt idx="10437">
                  <c:v>44395.71875</c:v>
                </c:pt>
                <c:pt idx="10438">
                  <c:v>44395.729166666664</c:v>
                </c:pt>
                <c:pt idx="10439">
                  <c:v>44395.739583333336</c:v>
                </c:pt>
                <c:pt idx="10440">
                  <c:v>44395.75</c:v>
                </c:pt>
                <c:pt idx="10441">
                  <c:v>44395.760416666664</c:v>
                </c:pt>
                <c:pt idx="10442">
                  <c:v>44395.770833333336</c:v>
                </c:pt>
                <c:pt idx="10443">
                  <c:v>44395.78125</c:v>
                </c:pt>
                <c:pt idx="10444">
                  <c:v>44395.791666666664</c:v>
                </c:pt>
                <c:pt idx="10445">
                  <c:v>44395.802083333336</c:v>
                </c:pt>
                <c:pt idx="10446">
                  <c:v>44395.8125</c:v>
                </c:pt>
                <c:pt idx="10447">
                  <c:v>44395.822916666664</c:v>
                </c:pt>
                <c:pt idx="10448">
                  <c:v>44395.833333333336</c:v>
                </c:pt>
                <c:pt idx="10449">
                  <c:v>44395.84375</c:v>
                </c:pt>
                <c:pt idx="10450">
                  <c:v>44395.854166666664</c:v>
                </c:pt>
                <c:pt idx="10451">
                  <c:v>44395.864583333336</c:v>
                </c:pt>
                <c:pt idx="10452">
                  <c:v>44395.875</c:v>
                </c:pt>
                <c:pt idx="10453">
                  <c:v>44395.885416666664</c:v>
                </c:pt>
                <c:pt idx="10454">
                  <c:v>44395.895833333336</c:v>
                </c:pt>
                <c:pt idx="10455">
                  <c:v>44395.90625</c:v>
                </c:pt>
                <c:pt idx="10456">
                  <c:v>44395.916666666664</c:v>
                </c:pt>
                <c:pt idx="10457">
                  <c:v>44395.927083333336</c:v>
                </c:pt>
                <c:pt idx="10458">
                  <c:v>44395.9375</c:v>
                </c:pt>
                <c:pt idx="10459">
                  <c:v>44395.947916666664</c:v>
                </c:pt>
                <c:pt idx="10460">
                  <c:v>44395.958333333336</c:v>
                </c:pt>
                <c:pt idx="10461">
                  <c:v>44395.96875</c:v>
                </c:pt>
                <c:pt idx="10462">
                  <c:v>44395.979166666664</c:v>
                </c:pt>
                <c:pt idx="10463">
                  <c:v>44395.989583333336</c:v>
                </c:pt>
                <c:pt idx="10464">
                  <c:v>44396</c:v>
                </c:pt>
                <c:pt idx="10465">
                  <c:v>44396.010416666664</c:v>
                </c:pt>
                <c:pt idx="10466">
                  <c:v>44396.020833333336</c:v>
                </c:pt>
                <c:pt idx="10467">
                  <c:v>44396.03125</c:v>
                </c:pt>
                <c:pt idx="10468">
                  <c:v>44396.041666666664</c:v>
                </c:pt>
                <c:pt idx="10469">
                  <c:v>44396.052083333336</c:v>
                </c:pt>
                <c:pt idx="10470">
                  <c:v>44396.0625</c:v>
                </c:pt>
                <c:pt idx="10471">
                  <c:v>44396.072916666664</c:v>
                </c:pt>
                <c:pt idx="10472">
                  <c:v>44396.083333333336</c:v>
                </c:pt>
                <c:pt idx="10473">
                  <c:v>44396.09375</c:v>
                </c:pt>
                <c:pt idx="10474">
                  <c:v>44396.104166666664</c:v>
                </c:pt>
                <c:pt idx="10475">
                  <c:v>44396.114583333336</c:v>
                </c:pt>
                <c:pt idx="10476">
                  <c:v>44396.125</c:v>
                </c:pt>
                <c:pt idx="10477">
                  <c:v>44396.135416666664</c:v>
                </c:pt>
                <c:pt idx="10478">
                  <c:v>44396.145833333336</c:v>
                </c:pt>
                <c:pt idx="10479">
                  <c:v>44396.15625</c:v>
                </c:pt>
                <c:pt idx="10480">
                  <c:v>44396.166666666664</c:v>
                </c:pt>
                <c:pt idx="10481">
                  <c:v>44396.177083333336</c:v>
                </c:pt>
                <c:pt idx="10482">
                  <c:v>44396.1875</c:v>
                </c:pt>
                <c:pt idx="10483">
                  <c:v>44396.197916666664</c:v>
                </c:pt>
                <c:pt idx="10484">
                  <c:v>44396.208333333336</c:v>
                </c:pt>
                <c:pt idx="10485">
                  <c:v>44396.21875</c:v>
                </c:pt>
                <c:pt idx="10486">
                  <c:v>44396.229166666664</c:v>
                </c:pt>
                <c:pt idx="10487">
                  <c:v>44396.239583333336</c:v>
                </c:pt>
                <c:pt idx="10488">
                  <c:v>44396.25</c:v>
                </c:pt>
                <c:pt idx="10489">
                  <c:v>44396.260416666664</c:v>
                </c:pt>
                <c:pt idx="10490">
                  <c:v>44396.270833333336</c:v>
                </c:pt>
                <c:pt idx="10491">
                  <c:v>44396.28125</c:v>
                </c:pt>
                <c:pt idx="10492">
                  <c:v>44396.291666666664</c:v>
                </c:pt>
                <c:pt idx="10493">
                  <c:v>44396.302083333336</c:v>
                </c:pt>
                <c:pt idx="10494">
                  <c:v>44396.3125</c:v>
                </c:pt>
                <c:pt idx="10495">
                  <c:v>44396.322916666664</c:v>
                </c:pt>
                <c:pt idx="10496">
                  <c:v>44396.333333333336</c:v>
                </c:pt>
                <c:pt idx="10497">
                  <c:v>44396.34375</c:v>
                </c:pt>
                <c:pt idx="10498">
                  <c:v>44396.354166666664</c:v>
                </c:pt>
                <c:pt idx="10499">
                  <c:v>44396.364583333336</c:v>
                </c:pt>
                <c:pt idx="10500">
                  <c:v>44396.375</c:v>
                </c:pt>
                <c:pt idx="10501">
                  <c:v>44396.385416666664</c:v>
                </c:pt>
                <c:pt idx="10502">
                  <c:v>44396.395833333336</c:v>
                </c:pt>
                <c:pt idx="10503">
                  <c:v>44396.40625</c:v>
                </c:pt>
                <c:pt idx="10504">
                  <c:v>44396.416666666664</c:v>
                </c:pt>
                <c:pt idx="10505">
                  <c:v>44396.427083333336</c:v>
                </c:pt>
                <c:pt idx="10506">
                  <c:v>44396.4375</c:v>
                </c:pt>
                <c:pt idx="10507">
                  <c:v>44396.447916666664</c:v>
                </c:pt>
                <c:pt idx="10508">
                  <c:v>44396.458333333336</c:v>
                </c:pt>
                <c:pt idx="10509">
                  <c:v>44396.46875</c:v>
                </c:pt>
                <c:pt idx="10510">
                  <c:v>44396.479166666664</c:v>
                </c:pt>
                <c:pt idx="10511">
                  <c:v>44396.489583333336</c:v>
                </c:pt>
                <c:pt idx="10512">
                  <c:v>44396.5</c:v>
                </c:pt>
                <c:pt idx="10513">
                  <c:v>44396.510416666664</c:v>
                </c:pt>
                <c:pt idx="10514">
                  <c:v>44396.520833333336</c:v>
                </c:pt>
                <c:pt idx="10515">
                  <c:v>44396.53125</c:v>
                </c:pt>
                <c:pt idx="10516">
                  <c:v>44396.541666666664</c:v>
                </c:pt>
                <c:pt idx="10517">
                  <c:v>44396.552083333336</c:v>
                </c:pt>
                <c:pt idx="10518">
                  <c:v>44396.5625</c:v>
                </c:pt>
                <c:pt idx="10519">
                  <c:v>44396.572916666664</c:v>
                </c:pt>
                <c:pt idx="10520">
                  <c:v>44396.583333333336</c:v>
                </c:pt>
                <c:pt idx="10521">
                  <c:v>44396.59375</c:v>
                </c:pt>
                <c:pt idx="10522">
                  <c:v>44396.604166666664</c:v>
                </c:pt>
                <c:pt idx="10523">
                  <c:v>44396.614583333336</c:v>
                </c:pt>
                <c:pt idx="10524">
                  <c:v>44396.625</c:v>
                </c:pt>
                <c:pt idx="10525">
                  <c:v>44396.635416666664</c:v>
                </c:pt>
                <c:pt idx="10526">
                  <c:v>44396.645833333336</c:v>
                </c:pt>
                <c:pt idx="10527">
                  <c:v>44396.65625</c:v>
                </c:pt>
                <c:pt idx="10528">
                  <c:v>44396.666666666664</c:v>
                </c:pt>
                <c:pt idx="10529">
                  <c:v>44396.677083333336</c:v>
                </c:pt>
                <c:pt idx="10530">
                  <c:v>44396.6875</c:v>
                </c:pt>
                <c:pt idx="10531">
                  <c:v>44396.697916666664</c:v>
                </c:pt>
                <c:pt idx="10532">
                  <c:v>44396.708333333336</c:v>
                </c:pt>
                <c:pt idx="10533">
                  <c:v>44396.71875</c:v>
                </c:pt>
                <c:pt idx="10534">
                  <c:v>44396.729166666664</c:v>
                </c:pt>
                <c:pt idx="10535">
                  <c:v>44396.739583333336</c:v>
                </c:pt>
                <c:pt idx="10536">
                  <c:v>44396.75</c:v>
                </c:pt>
                <c:pt idx="10537">
                  <c:v>44396.760416666664</c:v>
                </c:pt>
                <c:pt idx="10538">
                  <c:v>44396.770833333336</c:v>
                </c:pt>
                <c:pt idx="10539">
                  <c:v>44396.78125</c:v>
                </c:pt>
                <c:pt idx="10540">
                  <c:v>44396.791666666664</c:v>
                </c:pt>
                <c:pt idx="10541">
                  <c:v>44396.802083333336</c:v>
                </c:pt>
                <c:pt idx="10542">
                  <c:v>44396.8125</c:v>
                </c:pt>
                <c:pt idx="10543">
                  <c:v>44396.822916666664</c:v>
                </c:pt>
                <c:pt idx="10544">
                  <c:v>44396.833333333336</c:v>
                </c:pt>
                <c:pt idx="10545">
                  <c:v>44396.84375</c:v>
                </c:pt>
                <c:pt idx="10546">
                  <c:v>44396.854166666664</c:v>
                </c:pt>
                <c:pt idx="10547">
                  <c:v>44396.864583333336</c:v>
                </c:pt>
                <c:pt idx="10548">
                  <c:v>44396.875</c:v>
                </c:pt>
                <c:pt idx="10549">
                  <c:v>44396.885416666664</c:v>
                </c:pt>
                <c:pt idx="10550">
                  <c:v>44396.895833333336</c:v>
                </c:pt>
                <c:pt idx="10551">
                  <c:v>44396.90625</c:v>
                </c:pt>
                <c:pt idx="10552">
                  <c:v>44396.916666666664</c:v>
                </c:pt>
                <c:pt idx="10553">
                  <c:v>44396.927083333336</c:v>
                </c:pt>
                <c:pt idx="10554">
                  <c:v>44396.9375</c:v>
                </c:pt>
                <c:pt idx="10555">
                  <c:v>44396.947916666664</c:v>
                </c:pt>
                <c:pt idx="10556">
                  <c:v>44396.958333333336</c:v>
                </c:pt>
                <c:pt idx="10557">
                  <c:v>44396.96875</c:v>
                </c:pt>
                <c:pt idx="10558">
                  <c:v>44396.979166666664</c:v>
                </c:pt>
                <c:pt idx="10559">
                  <c:v>44396.989583333336</c:v>
                </c:pt>
                <c:pt idx="10560">
                  <c:v>44397</c:v>
                </c:pt>
                <c:pt idx="10561">
                  <c:v>44397.010416666664</c:v>
                </c:pt>
                <c:pt idx="10562">
                  <c:v>44397.020833333336</c:v>
                </c:pt>
                <c:pt idx="10563">
                  <c:v>44397.03125</c:v>
                </c:pt>
                <c:pt idx="10564">
                  <c:v>44397.041666666664</c:v>
                </c:pt>
                <c:pt idx="10565">
                  <c:v>44397.052083333336</c:v>
                </c:pt>
                <c:pt idx="10566">
                  <c:v>44397.0625</c:v>
                </c:pt>
                <c:pt idx="10567">
                  <c:v>44397.072916666664</c:v>
                </c:pt>
                <c:pt idx="10568">
                  <c:v>44397.083333333336</c:v>
                </c:pt>
                <c:pt idx="10569">
                  <c:v>44397.09375</c:v>
                </c:pt>
                <c:pt idx="10570">
                  <c:v>44397.104166666664</c:v>
                </c:pt>
                <c:pt idx="10571">
                  <c:v>44397.114583333336</c:v>
                </c:pt>
                <c:pt idx="10572">
                  <c:v>44397.125</c:v>
                </c:pt>
                <c:pt idx="10573">
                  <c:v>44397.135416666664</c:v>
                </c:pt>
                <c:pt idx="10574">
                  <c:v>44397.145833333336</c:v>
                </c:pt>
                <c:pt idx="10575">
                  <c:v>44397.15625</c:v>
                </c:pt>
                <c:pt idx="10576">
                  <c:v>44397.166666666664</c:v>
                </c:pt>
                <c:pt idx="10577">
                  <c:v>44397.177083333336</c:v>
                </c:pt>
                <c:pt idx="10578">
                  <c:v>44397.1875</c:v>
                </c:pt>
                <c:pt idx="10579">
                  <c:v>44397.197916666664</c:v>
                </c:pt>
                <c:pt idx="10580">
                  <c:v>44397.208333333336</c:v>
                </c:pt>
                <c:pt idx="10581">
                  <c:v>44397.21875</c:v>
                </c:pt>
                <c:pt idx="10582">
                  <c:v>44397.229166666664</c:v>
                </c:pt>
                <c:pt idx="10583">
                  <c:v>44397.239583333336</c:v>
                </c:pt>
                <c:pt idx="10584">
                  <c:v>44397.25</c:v>
                </c:pt>
                <c:pt idx="10585">
                  <c:v>44397.260416666664</c:v>
                </c:pt>
                <c:pt idx="10586">
                  <c:v>44397.270833333336</c:v>
                </c:pt>
                <c:pt idx="10587">
                  <c:v>44397.28125</c:v>
                </c:pt>
                <c:pt idx="10588">
                  <c:v>44397.291666666664</c:v>
                </c:pt>
                <c:pt idx="10589">
                  <c:v>44397.302083333336</c:v>
                </c:pt>
                <c:pt idx="10590">
                  <c:v>44397.3125</c:v>
                </c:pt>
                <c:pt idx="10591">
                  <c:v>44397.322916666664</c:v>
                </c:pt>
                <c:pt idx="10592">
                  <c:v>44397.333333333336</c:v>
                </c:pt>
                <c:pt idx="10593">
                  <c:v>44397.34375</c:v>
                </c:pt>
                <c:pt idx="10594">
                  <c:v>44397.354166666664</c:v>
                </c:pt>
                <c:pt idx="10595">
                  <c:v>44397.364583333336</c:v>
                </c:pt>
                <c:pt idx="10596">
                  <c:v>44397.375</c:v>
                </c:pt>
                <c:pt idx="10597">
                  <c:v>44397.385416666664</c:v>
                </c:pt>
                <c:pt idx="10598">
                  <c:v>44397.395833333336</c:v>
                </c:pt>
                <c:pt idx="10599">
                  <c:v>44397.40625</c:v>
                </c:pt>
                <c:pt idx="10600">
                  <c:v>44397.416666666664</c:v>
                </c:pt>
                <c:pt idx="10601">
                  <c:v>44397.427083333336</c:v>
                </c:pt>
                <c:pt idx="10602">
                  <c:v>44397.4375</c:v>
                </c:pt>
                <c:pt idx="10603">
                  <c:v>44397.447916666664</c:v>
                </c:pt>
                <c:pt idx="10604">
                  <c:v>44397.458333333336</c:v>
                </c:pt>
                <c:pt idx="10605">
                  <c:v>44397.46875</c:v>
                </c:pt>
                <c:pt idx="10606">
                  <c:v>44397.479166666664</c:v>
                </c:pt>
                <c:pt idx="10607">
                  <c:v>44397.489583333336</c:v>
                </c:pt>
                <c:pt idx="10608">
                  <c:v>44397.5</c:v>
                </c:pt>
                <c:pt idx="10609">
                  <c:v>44397.510416666664</c:v>
                </c:pt>
                <c:pt idx="10610">
                  <c:v>44397.520833333336</c:v>
                </c:pt>
                <c:pt idx="10611">
                  <c:v>44397.53125</c:v>
                </c:pt>
                <c:pt idx="10612">
                  <c:v>44397.541666666664</c:v>
                </c:pt>
                <c:pt idx="10613">
                  <c:v>44397.552083333336</c:v>
                </c:pt>
                <c:pt idx="10614">
                  <c:v>44397.5625</c:v>
                </c:pt>
                <c:pt idx="10615">
                  <c:v>44397.572916666664</c:v>
                </c:pt>
                <c:pt idx="10616">
                  <c:v>44397.583333333336</c:v>
                </c:pt>
                <c:pt idx="10617">
                  <c:v>44397.59375</c:v>
                </c:pt>
                <c:pt idx="10618">
                  <c:v>44397.604166666664</c:v>
                </c:pt>
                <c:pt idx="10619">
                  <c:v>44397.614583333336</c:v>
                </c:pt>
                <c:pt idx="10620">
                  <c:v>44397.625</c:v>
                </c:pt>
                <c:pt idx="10621">
                  <c:v>44397.635416666664</c:v>
                </c:pt>
                <c:pt idx="10622">
                  <c:v>44397.645833333336</c:v>
                </c:pt>
                <c:pt idx="10623">
                  <c:v>44397.65625</c:v>
                </c:pt>
                <c:pt idx="10624">
                  <c:v>44397.666666666664</c:v>
                </c:pt>
                <c:pt idx="10625">
                  <c:v>44397.677083333336</c:v>
                </c:pt>
                <c:pt idx="10626">
                  <c:v>44397.6875</c:v>
                </c:pt>
                <c:pt idx="10627">
                  <c:v>44397.697916666664</c:v>
                </c:pt>
                <c:pt idx="10628">
                  <c:v>44397.708333333336</c:v>
                </c:pt>
                <c:pt idx="10629">
                  <c:v>44397.71875</c:v>
                </c:pt>
                <c:pt idx="10630">
                  <c:v>44397.729166666664</c:v>
                </c:pt>
                <c:pt idx="10631">
                  <c:v>44397.739583333336</c:v>
                </c:pt>
                <c:pt idx="10632">
                  <c:v>44397.75</c:v>
                </c:pt>
                <c:pt idx="10633">
                  <c:v>44397.760416666664</c:v>
                </c:pt>
                <c:pt idx="10634">
                  <c:v>44397.770833333336</c:v>
                </c:pt>
                <c:pt idx="10635">
                  <c:v>44397.78125</c:v>
                </c:pt>
                <c:pt idx="10636">
                  <c:v>44397.791666666664</c:v>
                </c:pt>
                <c:pt idx="10637">
                  <c:v>44397.802083333336</c:v>
                </c:pt>
                <c:pt idx="10638">
                  <c:v>44397.8125</c:v>
                </c:pt>
                <c:pt idx="10639">
                  <c:v>44397.822916666664</c:v>
                </c:pt>
                <c:pt idx="10640">
                  <c:v>44397.833333333336</c:v>
                </c:pt>
                <c:pt idx="10641">
                  <c:v>44397.84375</c:v>
                </c:pt>
                <c:pt idx="10642">
                  <c:v>44397.854166666664</c:v>
                </c:pt>
                <c:pt idx="10643">
                  <c:v>44397.864583333336</c:v>
                </c:pt>
                <c:pt idx="10644">
                  <c:v>44397.875</c:v>
                </c:pt>
                <c:pt idx="10645">
                  <c:v>44397.885416666664</c:v>
                </c:pt>
                <c:pt idx="10646">
                  <c:v>44397.895833333336</c:v>
                </c:pt>
                <c:pt idx="10647">
                  <c:v>44397.90625</c:v>
                </c:pt>
                <c:pt idx="10648">
                  <c:v>44397.916666666664</c:v>
                </c:pt>
                <c:pt idx="10649">
                  <c:v>44397.927083333336</c:v>
                </c:pt>
                <c:pt idx="10650">
                  <c:v>44397.9375</c:v>
                </c:pt>
                <c:pt idx="10651">
                  <c:v>44397.947916666664</c:v>
                </c:pt>
                <c:pt idx="10652">
                  <c:v>44397.958333333336</c:v>
                </c:pt>
                <c:pt idx="10653">
                  <c:v>44397.96875</c:v>
                </c:pt>
                <c:pt idx="10654">
                  <c:v>44397.979166666664</c:v>
                </c:pt>
                <c:pt idx="10655">
                  <c:v>44397.989583333336</c:v>
                </c:pt>
                <c:pt idx="10656">
                  <c:v>44398</c:v>
                </c:pt>
                <c:pt idx="10657">
                  <c:v>44398.010416666664</c:v>
                </c:pt>
                <c:pt idx="10658">
                  <c:v>44398.020833333336</c:v>
                </c:pt>
                <c:pt idx="10659">
                  <c:v>44398.03125</c:v>
                </c:pt>
                <c:pt idx="10660">
                  <c:v>44398.041666666664</c:v>
                </c:pt>
                <c:pt idx="10661">
                  <c:v>44398.052083333336</c:v>
                </c:pt>
                <c:pt idx="10662">
                  <c:v>44398.0625</c:v>
                </c:pt>
                <c:pt idx="10663">
                  <c:v>44398.072916666664</c:v>
                </c:pt>
                <c:pt idx="10664">
                  <c:v>44398.083333333336</c:v>
                </c:pt>
                <c:pt idx="10665">
                  <c:v>44398.09375</c:v>
                </c:pt>
                <c:pt idx="10666">
                  <c:v>44398.104166666664</c:v>
                </c:pt>
                <c:pt idx="10667">
                  <c:v>44398.114583333336</c:v>
                </c:pt>
                <c:pt idx="10668">
                  <c:v>44398.125</c:v>
                </c:pt>
                <c:pt idx="10669">
                  <c:v>44398.135416666664</c:v>
                </c:pt>
                <c:pt idx="10670">
                  <c:v>44398.145833333336</c:v>
                </c:pt>
                <c:pt idx="10671">
                  <c:v>44398.15625</c:v>
                </c:pt>
                <c:pt idx="10672">
                  <c:v>44398.166666666664</c:v>
                </c:pt>
                <c:pt idx="10673">
                  <c:v>44398.177083333336</c:v>
                </c:pt>
                <c:pt idx="10674">
                  <c:v>44398.1875</c:v>
                </c:pt>
                <c:pt idx="10675">
                  <c:v>44398.197916666664</c:v>
                </c:pt>
                <c:pt idx="10676">
                  <c:v>44398.208333333336</c:v>
                </c:pt>
                <c:pt idx="10677">
                  <c:v>44398.21875</c:v>
                </c:pt>
                <c:pt idx="10678">
                  <c:v>44398.229166666664</c:v>
                </c:pt>
                <c:pt idx="10679">
                  <c:v>44398.239583333336</c:v>
                </c:pt>
                <c:pt idx="10680">
                  <c:v>44398.25</c:v>
                </c:pt>
                <c:pt idx="10681">
                  <c:v>44398.260416666664</c:v>
                </c:pt>
                <c:pt idx="10682">
                  <c:v>44398.270833333336</c:v>
                </c:pt>
                <c:pt idx="10683">
                  <c:v>44398.28125</c:v>
                </c:pt>
                <c:pt idx="10684">
                  <c:v>44398.291666666664</c:v>
                </c:pt>
                <c:pt idx="10685">
                  <c:v>44398.302083333336</c:v>
                </c:pt>
                <c:pt idx="10686">
                  <c:v>44398.3125</c:v>
                </c:pt>
                <c:pt idx="10687">
                  <c:v>44398.322916666664</c:v>
                </c:pt>
                <c:pt idx="10688">
                  <c:v>44398.333333333336</c:v>
                </c:pt>
                <c:pt idx="10689">
                  <c:v>44398.34375</c:v>
                </c:pt>
                <c:pt idx="10690">
                  <c:v>44398.354166666664</c:v>
                </c:pt>
                <c:pt idx="10691">
                  <c:v>44398.364583333336</c:v>
                </c:pt>
                <c:pt idx="10692">
                  <c:v>44398.375</c:v>
                </c:pt>
                <c:pt idx="10693">
                  <c:v>44398.385416666664</c:v>
                </c:pt>
                <c:pt idx="10694">
                  <c:v>44398.395833333336</c:v>
                </c:pt>
                <c:pt idx="10695">
                  <c:v>44398.40625</c:v>
                </c:pt>
                <c:pt idx="10696">
                  <c:v>44398.416666666664</c:v>
                </c:pt>
                <c:pt idx="10697">
                  <c:v>44398.427083333336</c:v>
                </c:pt>
                <c:pt idx="10698">
                  <c:v>44398.4375</c:v>
                </c:pt>
                <c:pt idx="10699">
                  <c:v>44398.447916666664</c:v>
                </c:pt>
                <c:pt idx="10700">
                  <c:v>44398.458333333336</c:v>
                </c:pt>
                <c:pt idx="10701">
                  <c:v>44398.46875</c:v>
                </c:pt>
                <c:pt idx="10702">
                  <c:v>44398.479166666664</c:v>
                </c:pt>
                <c:pt idx="10703">
                  <c:v>44398.489583333336</c:v>
                </c:pt>
                <c:pt idx="10704">
                  <c:v>44398.5</c:v>
                </c:pt>
                <c:pt idx="10705">
                  <c:v>44398.510416666664</c:v>
                </c:pt>
                <c:pt idx="10706">
                  <c:v>44398.520833333336</c:v>
                </c:pt>
                <c:pt idx="10707">
                  <c:v>44398.53125</c:v>
                </c:pt>
                <c:pt idx="10708">
                  <c:v>44398.541666666664</c:v>
                </c:pt>
                <c:pt idx="10709">
                  <c:v>44398.552083333336</c:v>
                </c:pt>
                <c:pt idx="10710">
                  <c:v>44398.5625</c:v>
                </c:pt>
                <c:pt idx="10711">
                  <c:v>44398.572916666664</c:v>
                </c:pt>
                <c:pt idx="10712">
                  <c:v>44398.583333333336</c:v>
                </c:pt>
                <c:pt idx="10713">
                  <c:v>44398.59375</c:v>
                </c:pt>
                <c:pt idx="10714">
                  <c:v>44398.604166666664</c:v>
                </c:pt>
                <c:pt idx="10715">
                  <c:v>44398.614583333336</c:v>
                </c:pt>
                <c:pt idx="10716">
                  <c:v>44398.625</c:v>
                </c:pt>
                <c:pt idx="10717">
                  <c:v>44398.635416666664</c:v>
                </c:pt>
                <c:pt idx="10718">
                  <c:v>44398.645833333336</c:v>
                </c:pt>
                <c:pt idx="10719">
                  <c:v>44398.65625</c:v>
                </c:pt>
                <c:pt idx="10720">
                  <c:v>44398.666666666664</c:v>
                </c:pt>
                <c:pt idx="10721">
                  <c:v>44398.677083333336</c:v>
                </c:pt>
                <c:pt idx="10722">
                  <c:v>44398.6875</c:v>
                </c:pt>
                <c:pt idx="10723">
                  <c:v>44398.697916666664</c:v>
                </c:pt>
                <c:pt idx="10724">
                  <c:v>44398.708333333336</c:v>
                </c:pt>
                <c:pt idx="10725">
                  <c:v>44398.71875</c:v>
                </c:pt>
                <c:pt idx="10726">
                  <c:v>44398.729166666664</c:v>
                </c:pt>
                <c:pt idx="10727">
                  <c:v>44398.739583333336</c:v>
                </c:pt>
                <c:pt idx="10728">
                  <c:v>44398.75</c:v>
                </c:pt>
                <c:pt idx="10729">
                  <c:v>44398.760416666664</c:v>
                </c:pt>
                <c:pt idx="10730">
                  <c:v>44398.770833333336</c:v>
                </c:pt>
                <c:pt idx="10731">
                  <c:v>44398.78125</c:v>
                </c:pt>
                <c:pt idx="10732">
                  <c:v>44398.791666666664</c:v>
                </c:pt>
                <c:pt idx="10733">
                  <c:v>44398.802083333336</c:v>
                </c:pt>
                <c:pt idx="10734">
                  <c:v>44398.8125</c:v>
                </c:pt>
                <c:pt idx="10735">
                  <c:v>44398.822916666664</c:v>
                </c:pt>
                <c:pt idx="10736">
                  <c:v>44398.833333333336</c:v>
                </c:pt>
                <c:pt idx="10737">
                  <c:v>44398.84375</c:v>
                </c:pt>
                <c:pt idx="10738">
                  <c:v>44398.854166666664</c:v>
                </c:pt>
                <c:pt idx="10739">
                  <c:v>44398.864583333336</c:v>
                </c:pt>
                <c:pt idx="10740">
                  <c:v>44398.875</c:v>
                </c:pt>
                <c:pt idx="10741">
                  <c:v>44398.885416666664</c:v>
                </c:pt>
                <c:pt idx="10742">
                  <c:v>44398.895833333336</c:v>
                </c:pt>
                <c:pt idx="10743">
                  <c:v>44398.90625</c:v>
                </c:pt>
                <c:pt idx="10744">
                  <c:v>44398.916666666664</c:v>
                </c:pt>
                <c:pt idx="10745">
                  <c:v>44398.927083333336</c:v>
                </c:pt>
                <c:pt idx="10746">
                  <c:v>44398.9375</c:v>
                </c:pt>
                <c:pt idx="10747">
                  <c:v>44398.947916666664</c:v>
                </c:pt>
                <c:pt idx="10748">
                  <c:v>44398.958333333336</c:v>
                </c:pt>
                <c:pt idx="10749">
                  <c:v>44398.96875</c:v>
                </c:pt>
                <c:pt idx="10750">
                  <c:v>44398.979166666664</c:v>
                </c:pt>
                <c:pt idx="10751">
                  <c:v>44398.989583333336</c:v>
                </c:pt>
                <c:pt idx="10752">
                  <c:v>44399</c:v>
                </c:pt>
                <c:pt idx="10753">
                  <c:v>44399.010416666664</c:v>
                </c:pt>
                <c:pt idx="10754">
                  <c:v>44399.020833333336</c:v>
                </c:pt>
                <c:pt idx="10755">
                  <c:v>44399.03125</c:v>
                </c:pt>
                <c:pt idx="10756">
                  <c:v>44399.041666666664</c:v>
                </c:pt>
                <c:pt idx="10757">
                  <c:v>44399.052083333336</c:v>
                </c:pt>
                <c:pt idx="10758">
                  <c:v>44399.0625</c:v>
                </c:pt>
                <c:pt idx="10759">
                  <c:v>44399.072916666664</c:v>
                </c:pt>
                <c:pt idx="10760">
                  <c:v>44399.083333333336</c:v>
                </c:pt>
                <c:pt idx="10761">
                  <c:v>44399.09375</c:v>
                </c:pt>
                <c:pt idx="10762">
                  <c:v>44399.104166666664</c:v>
                </c:pt>
                <c:pt idx="10763">
                  <c:v>44399.114583333336</c:v>
                </c:pt>
                <c:pt idx="10764">
                  <c:v>44399.125</c:v>
                </c:pt>
                <c:pt idx="10765">
                  <c:v>44399.135416666664</c:v>
                </c:pt>
                <c:pt idx="10766">
                  <c:v>44399.145833333336</c:v>
                </c:pt>
                <c:pt idx="10767">
                  <c:v>44399.15625</c:v>
                </c:pt>
                <c:pt idx="10768">
                  <c:v>44399.166666666664</c:v>
                </c:pt>
                <c:pt idx="10769">
                  <c:v>44399.177083333336</c:v>
                </c:pt>
                <c:pt idx="10770">
                  <c:v>44399.1875</c:v>
                </c:pt>
                <c:pt idx="10771">
                  <c:v>44399.197916666664</c:v>
                </c:pt>
                <c:pt idx="10772">
                  <c:v>44399.208333333336</c:v>
                </c:pt>
                <c:pt idx="10773">
                  <c:v>44399.21875</c:v>
                </c:pt>
                <c:pt idx="10774">
                  <c:v>44399.229166666664</c:v>
                </c:pt>
                <c:pt idx="10775">
                  <c:v>44399.239583333336</c:v>
                </c:pt>
                <c:pt idx="10776">
                  <c:v>44399.25</c:v>
                </c:pt>
                <c:pt idx="10777">
                  <c:v>44399.260416666664</c:v>
                </c:pt>
                <c:pt idx="10778">
                  <c:v>44399.270833333336</c:v>
                </c:pt>
                <c:pt idx="10779">
                  <c:v>44399.28125</c:v>
                </c:pt>
                <c:pt idx="10780">
                  <c:v>44399.291666666664</c:v>
                </c:pt>
                <c:pt idx="10781">
                  <c:v>44399.302083333336</c:v>
                </c:pt>
                <c:pt idx="10782">
                  <c:v>44399.3125</c:v>
                </c:pt>
                <c:pt idx="10783">
                  <c:v>44399.322916666664</c:v>
                </c:pt>
                <c:pt idx="10784">
                  <c:v>44399.333333333336</c:v>
                </c:pt>
                <c:pt idx="10785">
                  <c:v>44399.34375</c:v>
                </c:pt>
                <c:pt idx="10786">
                  <c:v>44399.354166666664</c:v>
                </c:pt>
                <c:pt idx="10787">
                  <c:v>44399.364583333336</c:v>
                </c:pt>
                <c:pt idx="10788">
                  <c:v>44399.375</c:v>
                </c:pt>
                <c:pt idx="10789">
                  <c:v>44399.385416666664</c:v>
                </c:pt>
                <c:pt idx="10790">
                  <c:v>44399.395833333336</c:v>
                </c:pt>
                <c:pt idx="10791">
                  <c:v>44399.40625</c:v>
                </c:pt>
                <c:pt idx="10792">
                  <c:v>44399.416666666664</c:v>
                </c:pt>
                <c:pt idx="10793">
                  <c:v>44399.427083333336</c:v>
                </c:pt>
                <c:pt idx="10794">
                  <c:v>44399.4375</c:v>
                </c:pt>
                <c:pt idx="10795">
                  <c:v>44399.447916666664</c:v>
                </c:pt>
                <c:pt idx="10796">
                  <c:v>44399.458333333336</c:v>
                </c:pt>
                <c:pt idx="10797">
                  <c:v>44399.46875</c:v>
                </c:pt>
                <c:pt idx="10798">
                  <c:v>44399.479166666664</c:v>
                </c:pt>
                <c:pt idx="10799">
                  <c:v>44399.489583333336</c:v>
                </c:pt>
                <c:pt idx="10800">
                  <c:v>44399.5</c:v>
                </c:pt>
                <c:pt idx="10801">
                  <c:v>44399.510416666664</c:v>
                </c:pt>
                <c:pt idx="10802">
                  <c:v>44399.520833333336</c:v>
                </c:pt>
                <c:pt idx="10803">
                  <c:v>44399.53125</c:v>
                </c:pt>
                <c:pt idx="10804">
                  <c:v>44399.541666666664</c:v>
                </c:pt>
                <c:pt idx="10805">
                  <c:v>44399.552083333336</c:v>
                </c:pt>
                <c:pt idx="10806">
                  <c:v>44399.5625</c:v>
                </c:pt>
                <c:pt idx="10807">
                  <c:v>44399.572916666664</c:v>
                </c:pt>
                <c:pt idx="10808">
                  <c:v>44399.583333333336</c:v>
                </c:pt>
                <c:pt idx="10809">
                  <c:v>44399.59375</c:v>
                </c:pt>
                <c:pt idx="10810">
                  <c:v>44399.604166666664</c:v>
                </c:pt>
                <c:pt idx="10811">
                  <c:v>44399.614583333336</c:v>
                </c:pt>
                <c:pt idx="10812">
                  <c:v>44399.625</c:v>
                </c:pt>
                <c:pt idx="10813">
                  <c:v>44399.635416666664</c:v>
                </c:pt>
                <c:pt idx="10814">
                  <c:v>44399.645833333336</c:v>
                </c:pt>
                <c:pt idx="10815">
                  <c:v>44399.65625</c:v>
                </c:pt>
                <c:pt idx="10816">
                  <c:v>44399.666666666664</c:v>
                </c:pt>
                <c:pt idx="10817">
                  <c:v>44399.677083333336</c:v>
                </c:pt>
                <c:pt idx="10818">
                  <c:v>44399.6875</c:v>
                </c:pt>
                <c:pt idx="10819">
                  <c:v>44399.697916666664</c:v>
                </c:pt>
                <c:pt idx="10820">
                  <c:v>44399.708333333336</c:v>
                </c:pt>
                <c:pt idx="10821">
                  <c:v>44399.71875</c:v>
                </c:pt>
                <c:pt idx="10822">
                  <c:v>44399.729166666664</c:v>
                </c:pt>
                <c:pt idx="10823">
                  <c:v>44399.739583333336</c:v>
                </c:pt>
                <c:pt idx="10824">
                  <c:v>44399.75</c:v>
                </c:pt>
                <c:pt idx="10825">
                  <c:v>44399.760416666664</c:v>
                </c:pt>
                <c:pt idx="10826">
                  <c:v>44399.770833333336</c:v>
                </c:pt>
                <c:pt idx="10827">
                  <c:v>44399.78125</c:v>
                </c:pt>
                <c:pt idx="10828">
                  <c:v>44399.791666666664</c:v>
                </c:pt>
                <c:pt idx="10829">
                  <c:v>44399.802083333336</c:v>
                </c:pt>
                <c:pt idx="10830">
                  <c:v>44399.8125</c:v>
                </c:pt>
                <c:pt idx="10831">
                  <c:v>44399.822916666664</c:v>
                </c:pt>
                <c:pt idx="10832">
                  <c:v>44399.833333333336</c:v>
                </c:pt>
                <c:pt idx="10833">
                  <c:v>44399.84375</c:v>
                </c:pt>
                <c:pt idx="10834">
                  <c:v>44399.854166666664</c:v>
                </c:pt>
                <c:pt idx="10835">
                  <c:v>44399.864583333336</c:v>
                </c:pt>
                <c:pt idx="10836">
                  <c:v>44399.875</c:v>
                </c:pt>
                <c:pt idx="10837">
                  <c:v>44399.885416666664</c:v>
                </c:pt>
                <c:pt idx="10838">
                  <c:v>44399.895833333336</c:v>
                </c:pt>
                <c:pt idx="10839">
                  <c:v>44399.90625</c:v>
                </c:pt>
                <c:pt idx="10840">
                  <c:v>44399.916666666664</c:v>
                </c:pt>
                <c:pt idx="10841">
                  <c:v>44399.927083333336</c:v>
                </c:pt>
                <c:pt idx="10842">
                  <c:v>44399.9375</c:v>
                </c:pt>
                <c:pt idx="10843">
                  <c:v>44399.947916666664</c:v>
                </c:pt>
                <c:pt idx="10844">
                  <c:v>44399.958333333336</c:v>
                </c:pt>
                <c:pt idx="10845">
                  <c:v>44399.96875</c:v>
                </c:pt>
                <c:pt idx="10846">
                  <c:v>44399.979166666664</c:v>
                </c:pt>
                <c:pt idx="10847">
                  <c:v>44399.989583333336</c:v>
                </c:pt>
                <c:pt idx="10848">
                  <c:v>44400</c:v>
                </c:pt>
                <c:pt idx="10849">
                  <c:v>44400.010416666664</c:v>
                </c:pt>
                <c:pt idx="10850">
                  <c:v>44400.020833333336</c:v>
                </c:pt>
                <c:pt idx="10851">
                  <c:v>44400.03125</c:v>
                </c:pt>
                <c:pt idx="10852">
                  <c:v>44400.041666666664</c:v>
                </c:pt>
                <c:pt idx="10853">
                  <c:v>44400.052083333336</c:v>
                </c:pt>
                <c:pt idx="10854">
                  <c:v>44400.0625</c:v>
                </c:pt>
                <c:pt idx="10855">
                  <c:v>44400.072916666664</c:v>
                </c:pt>
                <c:pt idx="10856">
                  <c:v>44400.083333333336</c:v>
                </c:pt>
                <c:pt idx="10857">
                  <c:v>44400.09375</c:v>
                </c:pt>
                <c:pt idx="10858">
                  <c:v>44400.104166666664</c:v>
                </c:pt>
                <c:pt idx="10859">
                  <c:v>44400.114583333336</c:v>
                </c:pt>
                <c:pt idx="10860">
                  <c:v>44400.125</c:v>
                </c:pt>
                <c:pt idx="10861">
                  <c:v>44400.135416666664</c:v>
                </c:pt>
                <c:pt idx="10862">
                  <c:v>44400.145833333336</c:v>
                </c:pt>
                <c:pt idx="10863">
                  <c:v>44400.15625</c:v>
                </c:pt>
                <c:pt idx="10864">
                  <c:v>44400.166666666664</c:v>
                </c:pt>
                <c:pt idx="10865">
                  <c:v>44400.177083333336</c:v>
                </c:pt>
                <c:pt idx="10866">
                  <c:v>44400.1875</c:v>
                </c:pt>
                <c:pt idx="10867">
                  <c:v>44400.197916666664</c:v>
                </c:pt>
                <c:pt idx="10868">
                  <c:v>44400.208333333336</c:v>
                </c:pt>
                <c:pt idx="10869">
                  <c:v>44400.21875</c:v>
                </c:pt>
                <c:pt idx="10870">
                  <c:v>44400.229166666664</c:v>
                </c:pt>
                <c:pt idx="10871">
                  <c:v>44400.239583333336</c:v>
                </c:pt>
                <c:pt idx="10872">
                  <c:v>44400.25</c:v>
                </c:pt>
                <c:pt idx="10873">
                  <c:v>44400.260416666664</c:v>
                </c:pt>
                <c:pt idx="10874">
                  <c:v>44400.270833333336</c:v>
                </c:pt>
                <c:pt idx="10875">
                  <c:v>44400.28125</c:v>
                </c:pt>
                <c:pt idx="10876">
                  <c:v>44400.291666666664</c:v>
                </c:pt>
                <c:pt idx="10877">
                  <c:v>44400.302083333336</c:v>
                </c:pt>
                <c:pt idx="10878">
                  <c:v>44400.3125</c:v>
                </c:pt>
                <c:pt idx="10879">
                  <c:v>44400.322916666664</c:v>
                </c:pt>
                <c:pt idx="10880">
                  <c:v>44400.333333333336</c:v>
                </c:pt>
                <c:pt idx="10881">
                  <c:v>44400.34375</c:v>
                </c:pt>
                <c:pt idx="10882">
                  <c:v>44400.354166666664</c:v>
                </c:pt>
                <c:pt idx="10883">
                  <c:v>44400.364583333336</c:v>
                </c:pt>
                <c:pt idx="10884">
                  <c:v>44400.375</c:v>
                </c:pt>
                <c:pt idx="10885">
                  <c:v>44400.385416666664</c:v>
                </c:pt>
                <c:pt idx="10886">
                  <c:v>44400.395833333336</c:v>
                </c:pt>
                <c:pt idx="10887">
                  <c:v>44400.40625</c:v>
                </c:pt>
                <c:pt idx="10888">
                  <c:v>44400.416666666664</c:v>
                </c:pt>
                <c:pt idx="10889">
                  <c:v>44400.427083333336</c:v>
                </c:pt>
                <c:pt idx="10890">
                  <c:v>44400.4375</c:v>
                </c:pt>
                <c:pt idx="10891">
                  <c:v>44400.447916666664</c:v>
                </c:pt>
                <c:pt idx="10892">
                  <c:v>44400.458333333336</c:v>
                </c:pt>
                <c:pt idx="10893">
                  <c:v>44400.46875</c:v>
                </c:pt>
                <c:pt idx="10894">
                  <c:v>44400.479166666664</c:v>
                </c:pt>
                <c:pt idx="10895">
                  <c:v>44400.489583333336</c:v>
                </c:pt>
                <c:pt idx="10896">
                  <c:v>44400.5</c:v>
                </c:pt>
                <c:pt idx="10897">
                  <c:v>44400.510416666664</c:v>
                </c:pt>
                <c:pt idx="10898">
                  <c:v>44400.520833333336</c:v>
                </c:pt>
                <c:pt idx="10899">
                  <c:v>44400.53125</c:v>
                </c:pt>
                <c:pt idx="10900">
                  <c:v>44400.541666666664</c:v>
                </c:pt>
                <c:pt idx="10901">
                  <c:v>44400.552083333336</c:v>
                </c:pt>
                <c:pt idx="10902">
                  <c:v>44400.5625</c:v>
                </c:pt>
                <c:pt idx="10903">
                  <c:v>44400.572916666664</c:v>
                </c:pt>
                <c:pt idx="10904">
                  <c:v>44400.583333333336</c:v>
                </c:pt>
                <c:pt idx="10905">
                  <c:v>44400.59375</c:v>
                </c:pt>
                <c:pt idx="10906">
                  <c:v>44400.604166666664</c:v>
                </c:pt>
                <c:pt idx="10907">
                  <c:v>44400.614583333336</c:v>
                </c:pt>
                <c:pt idx="10908">
                  <c:v>44400.625</c:v>
                </c:pt>
                <c:pt idx="10909">
                  <c:v>44400.635416666664</c:v>
                </c:pt>
                <c:pt idx="10910">
                  <c:v>44400.645833333336</c:v>
                </c:pt>
                <c:pt idx="10911">
                  <c:v>44400.65625</c:v>
                </c:pt>
                <c:pt idx="10912">
                  <c:v>44400.666666666664</c:v>
                </c:pt>
                <c:pt idx="10913">
                  <c:v>44400.677083333336</c:v>
                </c:pt>
                <c:pt idx="10914">
                  <c:v>44400.6875</c:v>
                </c:pt>
                <c:pt idx="10915">
                  <c:v>44400.697916666664</c:v>
                </c:pt>
                <c:pt idx="10916">
                  <c:v>44400.708333333336</c:v>
                </c:pt>
                <c:pt idx="10917">
                  <c:v>44400.71875</c:v>
                </c:pt>
                <c:pt idx="10918">
                  <c:v>44400.729166666664</c:v>
                </c:pt>
                <c:pt idx="10919">
                  <c:v>44400.739583333336</c:v>
                </c:pt>
                <c:pt idx="10920">
                  <c:v>44400.75</c:v>
                </c:pt>
                <c:pt idx="10921">
                  <c:v>44400.760416666664</c:v>
                </c:pt>
                <c:pt idx="10922">
                  <c:v>44400.770833333336</c:v>
                </c:pt>
                <c:pt idx="10923">
                  <c:v>44400.78125</c:v>
                </c:pt>
                <c:pt idx="10924">
                  <c:v>44400.791666666664</c:v>
                </c:pt>
                <c:pt idx="10925">
                  <c:v>44400.802083333336</c:v>
                </c:pt>
                <c:pt idx="10926">
                  <c:v>44400.8125</c:v>
                </c:pt>
                <c:pt idx="10927">
                  <c:v>44400.822916666664</c:v>
                </c:pt>
                <c:pt idx="10928">
                  <c:v>44400.833333333336</c:v>
                </c:pt>
                <c:pt idx="10929">
                  <c:v>44400.84375</c:v>
                </c:pt>
                <c:pt idx="10930">
                  <c:v>44400.854166666664</c:v>
                </c:pt>
                <c:pt idx="10931">
                  <c:v>44400.864583333336</c:v>
                </c:pt>
                <c:pt idx="10932">
                  <c:v>44400.875</c:v>
                </c:pt>
                <c:pt idx="10933">
                  <c:v>44400.885416666664</c:v>
                </c:pt>
                <c:pt idx="10934">
                  <c:v>44400.895833333336</c:v>
                </c:pt>
                <c:pt idx="10935">
                  <c:v>44400.90625</c:v>
                </c:pt>
                <c:pt idx="10936">
                  <c:v>44400.916666666664</c:v>
                </c:pt>
                <c:pt idx="10937">
                  <c:v>44400.927083333336</c:v>
                </c:pt>
                <c:pt idx="10938">
                  <c:v>44400.9375</c:v>
                </c:pt>
                <c:pt idx="10939">
                  <c:v>44400.947916666664</c:v>
                </c:pt>
                <c:pt idx="10940">
                  <c:v>44400.958333333336</c:v>
                </c:pt>
                <c:pt idx="10941">
                  <c:v>44400.96875</c:v>
                </c:pt>
                <c:pt idx="10942">
                  <c:v>44400.979166666664</c:v>
                </c:pt>
                <c:pt idx="10943">
                  <c:v>44400.989583333336</c:v>
                </c:pt>
                <c:pt idx="10944">
                  <c:v>44401</c:v>
                </c:pt>
                <c:pt idx="10945">
                  <c:v>44401.010416666664</c:v>
                </c:pt>
                <c:pt idx="10946">
                  <c:v>44401.020833333336</c:v>
                </c:pt>
                <c:pt idx="10947">
                  <c:v>44401.03125</c:v>
                </c:pt>
                <c:pt idx="10948">
                  <c:v>44401.041666666664</c:v>
                </c:pt>
                <c:pt idx="10949">
                  <c:v>44401.052083333336</c:v>
                </c:pt>
                <c:pt idx="10950">
                  <c:v>44401.0625</c:v>
                </c:pt>
                <c:pt idx="10951">
                  <c:v>44401.072916666664</c:v>
                </c:pt>
                <c:pt idx="10952">
                  <c:v>44401.083333333336</c:v>
                </c:pt>
                <c:pt idx="10953">
                  <c:v>44401.09375</c:v>
                </c:pt>
                <c:pt idx="10954">
                  <c:v>44401.104166666664</c:v>
                </c:pt>
                <c:pt idx="10955">
                  <c:v>44401.114583333336</c:v>
                </c:pt>
                <c:pt idx="10956">
                  <c:v>44401.125</c:v>
                </c:pt>
                <c:pt idx="10957">
                  <c:v>44401.135416666664</c:v>
                </c:pt>
                <c:pt idx="10958">
                  <c:v>44401.145833333336</c:v>
                </c:pt>
                <c:pt idx="10959">
                  <c:v>44401.15625</c:v>
                </c:pt>
                <c:pt idx="10960">
                  <c:v>44401.166666666664</c:v>
                </c:pt>
                <c:pt idx="10961">
                  <c:v>44401.177083333336</c:v>
                </c:pt>
                <c:pt idx="10962">
                  <c:v>44401.1875</c:v>
                </c:pt>
                <c:pt idx="10963">
                  <c:v>44401.197916666664</c:v>
                </c:pt>
                <c:pt idx="10964">
                  <c:v>44401.208333333336</c:v>
                </c:pt>
                <c:pt idx="10965">
                  <c:v>44401.21875</c:v>
                </c:pt>
                <c:pt idx="10966">
                  <c:v>44401.229166666664</c:v>
                </c:pt>
                <c:pt idx="10967">
                  <c:v>44401.239583333336</c:v>
                </c:pt>
                <c:pt idx="10968">
                  <c:v>44401.25</c:v>
                </c:pt>
                <c:pt idx="10969">
                  <c:v>44401.260416666664</c:v>
                </c:pt>
                <c:pt idx="10970">
                  <c:v>44401.270833333336</c:v>
                </c:pt>
                <c:pt idx="10971">
                  <c:v>44401.28125</c:v>
                </c:pt>
                <c:pt idx="10972">
                  <c:v>44401.291666666664</c:v>
                </c:pt>
                <c:pt idx="10973">
                  <c:v>44401.302083333336</c:v>
                </c:pt>
                <c:pt idx="10974">
                  <c:v>44401.3125</c:v>
                </c:pt>
                <c:pt idx="10975">
                  <c:v>44401.322916666664</c:v>
                </c:pt>
                <c:pt idx="10976">
                  <c:v>44401.333333333336</c:v>
                </c:pt>
                <c:pt idx="10977">
                  <c:v>44401.34375</c:v>
                </c:pt>
                <c:pt idx="10978">
                  <c:v>44401.354166666664</c:v>
                </c:pt>
                <c:pt idx="10979">
                  <c:v>44401.364583333336</c:v>
                </c:pt>
                <c:pt idx="10980">
                  <c:v>44401.375</c:v>
                </c:pt>
                <c:pt idx="10981">
                  <c:v>44401.385416666664</c:v>
                </c:pt>
                <c:pt idx="10982">
                  <c:v>44401.395833333336</c:v>
                </c:pt>
                <c:pt idx="10983">
                  <c:v>44401.40625</c:v>
                </c:pt>
                <c:pt idx="10984">
                  <c:v>44401.416666666664</c:v>
                </c:pt>
                <c:pt idx="10985">
                  <c:v>44401.427083333336</c:v>
                </c:pt>
                <c:pt idx="10986">
                  <c:v>44401.4375</c:v>
                </c:pt>
                <c:pt idx="10987">
                  <c:v>44401.447916666664</c:v>
                </c:pt>
                <c:pt idx="10988">
                  <c:v>44401.458333333336</c:v>
                </c:pt>
                <c:pt idx="10989">
                  <c:v>44401.46875</c:v>
                </c:pt>
                <c:pt idx="10990">
                  <c:v>44401.479166666664</c:v>
                </c:pt>
                <c:pt idx="10991">
                  <c:v>44401.489583333336</c:v>
                </c:pt>
                <c:pt idx="10992">
                  <c:v>44401.5</c:v>
                </c:pt>
                <c:pt idx="10993">
                  <c:v>44401.510416666664</c:v>
                </c:pt>
                <c:pt idx="10994">
                  <c:v>44401.520833333336</c:v>
                </c:pt>
                <c:pt idx="10995">
                  <c:v>44401.53125</c:v>
                </c:pt>
                <c:pt idx="10996">
                  <c:v>44401.541666666664</c:v>
                </c:pt>
                <c:pt idx="10997">
                  <c:v>44401.552083333336</c:v>
                </c:pt>
                <c:pt idx="10998">
                  <c:v>44401.5625</c:v>
                </c:pt>
                <c:pt idx="10999">
                  <c:v>44401.572916666664</c:v>
                </c:pt>
                <c:pt idx="11000">
                  <c:v>44401.583333333336</c:v>
                </c:pt>
                <c:pt idx="11001">
                  <c:v>44401.59375</c:v>
                </c:pt>
                <c:pt idx="11002">
                  <c:v>44401.604166666664</c:v>
                </c:pt>
                <c:pt idx="11003">
                  <c:v>44401.614583333336</c:v>
                </c:pt>
                <c:pt idx="11004">
                  <c:v>44401.625</c:v>
                </c:pt>
                <c:pt idx="11005">
                  <c:v>44401.635416666664</c:v>
                </c:pt>
                <c:pt idx="11006">
                  <c:v>44401.645833333336</c:v>
                </c:pt>
                <c:pt idx="11007">
                  <c:v>44401.65625</c:v>
                </c:pt>
                <c:pt idx="11008">
                  <c:v>44401.666666666664</c:v>
                </c:pt>
                <c:pt idx="11009">
                  <c:v>44401.677083333336</c:v>
                </c:pt>
                <c:pt idx="11010">
                  <c:v>44401.6875</c:v>
                </c:pt>
                <c:pt idx="11011">
                  <c:v>44401.697916666664</c:v>
                </c:pt>
                <c:pt idx="11012">
                  <c:v>44401.708333333336</c:v>
                </c:pt>
                <c:pt idx="11013">
                  <c:v>44401.71875</c:v>
                </c:pt>
                <c:pt idx="11014">
                  <c:v>44401.729166666664</c:v>
                </c:pt>
                <c:pt idx="11015">
                  <c:v>44401.739583333336</c:v>
                </c:pt>
                <c:pt idx="11016">
                  <c:v>44401.75</c:v>
                </c:pt>
                <c:pt idx="11017">
                  <c:v>44401.760416666664</c:v>
                </c:pt>
                <c:pt idx="11018">
                  <c:v>44401.770833333336</c:v>
                </c:pt>
                <c:pt idx="11019">
                  <c:v>44401.78125</c:v>
                </c:pt>
                <c:pt idx="11020">
                  <c:v>44401.791666666664</c:v>
                </c:pt>
                <c:pt idx="11021">
                  <c:v>44401.802083333336</c:v>
                </c:pt>
                <c:pt idx="11022">
                  <c:v>44401.8125</c:v>
                </c:pt>
                <c:pt idx="11023">
                  <c:v>44401.822916666664</c:v>
                </c:pt>
                <c:pt idx="11024">
                  <c:v>44401.833333333336</c:v>
                </c:pt>
                <c:pt idx="11025">
                  <c:v>44401.84375</c:v>
                </c:pt>
                <c:pt idx="11026">
                  <c:v>44401.854166666664</c:v>
                </c:pt>
                <c:pt idx="11027">
                  <c:v>44401.864583333336</c:v>
                </c:pt>
                <c:pt idx="11028">
                  <c:v>44401.875</c:v>
                </c:pt>
                <c:pt idx="11029">
                  <c:v>44401.885416666664</c:v>
                </c:pt>
                <c:pt idx="11030">
                  <c:v>44401.895833333336</c:v>
                </c:pt>
                <c:pt idx="11031">
                  <c:v>44401.90625</c:v>
                </c:pt>
                <c:pt idx="11032">
                  <c:v>44401.916666666664</c:v>
                </c:pt>
                <c:pt idx="11033">
                  <c:v>44401.927083333336</c:v>
                </c:pt>
                <c:pt idx="11034">
                  <c:v>44401.9375</c:v>
                </c:pt>
                <c:pt idx="11035">
                  <c:v>44401.947916666664</c:v>
                </c:pt>
                <c:pt idx="11036">
                  <c:v>44401.958333333336</c:v>
                </c:pt>
                <c:pt idx="11037">
                  <c:v>44401.96875</c:v>
                </c:pt>
                <c:pt idx="11038">
                  <c:v>44401.979166666664</c:v>
                </c:pt>
                <c:pt idx="11039">
                  <c:v>44401.989583333336</c:v>
                </c:pt>
                <c:pt idx="11040">
                  <c:v>44402</c:v>
                </c:pt>
                <c:pt idx="11041">
                  <c:v>44402.010416666664</c:v>
                </c:pt>
                <c:pt idx="11042">
                  <c:v>44402.020833333336</c:v>
                </c:pt>
                <c:pt idx="11043">
                  <c:v>44402.03125</c:v>
                </c:pt>
                <c:pt idx="11044">
                  <c:v>44402.041666666664</c:v>
                </c:pt>
                <c:pt idx="11045">
                  <c:v>44402.052083333336</c:v>
                </c:pt>
                <c:pt idx="11046">
                  <c:v>44402.0625</c:v>
                </c:pt>
                <c:pt idx="11047">
                  <c:v>44402.072916666664</c:v>
                </c:pt>
                <c:pt idx="11048">
                  <c:v>44402.083333333336</c:v>
                </c:pt>
                <c:pt idx="11049">
                  <c:v>44402.09375</c:v>
                </c:pt>
                <c:pt idx="11050">
                  <c:v>44402.104166666664</c:v>
                </c:pt>
                <c:pt idx="11051">
                  <c:v>44402.114583333336</c:v>
                </c:pt>
                <c:pt idx="11052">
                  <c:v>44402.125</c:v>
                </c:pt>
                <c:pt idx="11053">
                  <c:v>44402.135416666664</c:v>
                </c:pt>
                <c:pt idx="11054">
                  <c:v>44402.145833333336</c:v>
                </c:pt>
                <c:pt idx="11055">
                  <c:v>44402.15625</c:v>
                </c:pt>
                <c:pt idx="11056">
                  <c:v>44402.166666666664</c:v>
                </c:pt>
                <c:pt idx="11057">
                  <c:v>44402.177083333336</c:v>
                </c:pt>
                <c:pt idx="11058">
                  <c:v>44402.1875</c:v>
                </c:pt>
                <c:pt idx="11059">
                  <c:v>44402.197916666664</c:v>
                </c:pt>
                <c:pt idx="11060">
                  <c:v>44402.208333333336</c:v>
                </c:pt>
                <c:pt idx="11061">
                  <c:v>44402.21875</c:v>
                </c:pt>
                <c:pt idx="11062">
                  <c:v>44402.229166666664</c:v>
                </c:pt>
                <c:pt idx="11063">
                  <c:v>44402.239583333336</c:v>
                </c:pt>
                <c:pt idx="11064">
                  <c:v>44402.25</c:v>
                </c:pt>
                <c:pt idx="11065">
                  <c:v>44402.260416666664</c:v>
                </c:pt>
                <c:pt idx="11066">
                  <c:v>44402.270833333336</c:v>
                </c:pt>
                <c:pt idx="11067">
                  <c:v>44402.28125</c:v>
                </c:pt>
                <c:pt idx="11068">
                  <c:v>44402.291666666664</c:v>
                </c:pt>
                <c:pt idx="11069">
                  <c:v>44402.302083333336</c:v>
                </c:pt>
                <c:pt idx="11070">
                  <c:v>44402.3125</c:v>
                </c:pt>
                <c:pt idx="11071">
                  <c:v>44402.322916666664</c:v>
                </c:pt>
                <c:pt idx="11072">
                  <c:v>44402.333333333336</c:v>
                </c:pt>
                <c:pt idx="11073">
                  <c:v>44402.34375</c:v>
                </c:pt>
                <c:pt idx="11074">
                  <c:v>44402.354166666664</c:v>
                </c:pt>
                <c:pt idx="11075">
                  <c:v>44402.364583333336</c:v>
                </c:pt>
                <c:pt idx="11076">
                  <c:v>44402.375</c:v>
                </c:pt>
                <c:pt idx="11077">
                  <c:v>44402.385416666664</c:v>
                </c:pt>
                <c:pt idx="11078">
                  <c:v>44402.395833333336</c:v>
                </c:pt>
                <c:pt idx="11079">
                  <c:v>44402.40625</c:v>
                </c:pt>
                <c:pt idx="11080">
                  <c:v>44402.416666666664</c:v>
                </c:pt>
                <c:pt idx="11081">
                  <c:v>44402.427083333336</c:v>
                </c:pt>
                <c:pt idx="11082">
                  <c:v>44402.4375</c:v>
                </c:pt>
                <c:pt idx="11083">
                  <c:v>44402.447916666664</c:v>
                </c:pt>
                <c:pt idx="11084">
                  <c:v>44402.458333333336</c:v>
                </c:pt>
                <c:pt idx="11085">
                  <c:v>44402.46875</c:v>
                </c:pt>
                <c:pt idx="11086">
                  <c:v>44402.479166666664</c:v>
                </c:pt>
                <c:pt idx="11087">
                  <c:v>44402.489583333336</c:v>
                </c:pt>
                <c:pt idx="11088">
                  <c:v>44402.5</c:v>
                </c:pt>
                <c:pt idx="11089">
                  <c:v>44402.510416666664</c:v>
                </c:pt>
                <c:pt idx="11090">
                  <c:v>44402.520833333336</c:v>
                </c:pt>
                <c:pt idx="11091">
                  <c:v>44402.53125</c:v>
                </c:pt>
                <c:pt idx="11092">
                  <c:v>44402.541666666664</c:v>
                </c:pt>
                <c:pt idx="11093">
                  <c:v>44402.552083333336</c:v>
                </c:pt>
                <c:pt idx="11094">
                  <c:v>44402.5625</c:v>
                </c:pt>
                <c:pt idx="11095">
                  <c:v>44402.572916666664</c:v>
                </c:pt>
                <c:pt idx="11096">
                  <c:v>44402.583333333336</c:v>
                </c:pt>
                <c:pt idx="11097">
                  <c:v>44402.59375</c:v>
                </c:pt>
                <c:pt idx="11098">
                  <c:v>44402.604166666664</c:v>
                </c:pt>
                <c:pt idx="11099">
                  <c:v>44402.614583333336</c:v>
                </c:pt>
                <c:pt idx="11100">
                  <c:v>44402.625</c:v>
                </c:pt>
                <c:pt idx="11101">
                  <c:v>44402.635416666664</c:v>
                </c:pt>
                <c:pt idx="11102">
                  <c:v>44402.645833333336</c:v>
                </c:pt>
                <c:pt idx="11103">
                  <c:v>44402.65625</c:v>
                </c:pt>
                <c:pt idx="11104">
                  <c:v>44402.666666666664</c:v>
                </c:pt>
                <c:pt idx="11105">
                  <c:v>44402.677083333336</c:v>
                </c:pt>
                <c:pt idx="11106">
                  <c:v>44402.6875</c:v>
                </c:pt>
                <c:pt idx="11107">
                  <c:v>44402.697916666664</c:v>
                </c:pt>
                <c:pt idx="11108">
                  <c:v>44402.708333333336</c:v>
                </c:pt>
                <c:pt idx="11109">
                  <c:v>44402.71875</c:v>
                </c:pt>
                <c:pt idx="11110">
                  <c:v>44402.729166666664</c:v>
                </c:pt>
                <c:pt idx="11111">
                  <c:v>44402.739583333336</c:v>
                </c:pt>
                <c:pt idx="11112">
                  <c:v>44402.75</c:v>
                </c:pt>
                <c:pt idx="11113">
                  <c:v>44402.760416666664</c:v>
                </c:pt>
                <c:pt idx="11114">
                  <c:v>44402.770833333336</c:v>
                </c:pt>
                <c:pt idx="11115">
                  <c:v>44402.78125</c:v>
                </c:pt>
                <c:pt idx="11116">
                  <c:v>44402.791666666664</c:v>
                </c:pt>
                <c:pt idx="11117">
                  <c:v>44402.802083333336</c:v>
                </c:pt>
                <c:pt idx="11118">
                  <c:v>44402.8125</c:v>
                </c:pt>
                <c:pt idx="11119">
                  <c:v>44402.822916666664</c:v>
                </c:pt>
                <c:pt idx="11120">
                  <c:v>44402.833333333336</c:v>
                </c:pt>
                <c:pt idx="11121">
                  <c:v>44402.84375</c:v>
                </c:pt>
                <c:pt idx="11122">
                  <c:v>44402.854166666664</c:v>
                </c:pt>
                <c:pt idx="11123">
                  <c:v>44402.864583333336</c:v>
                </c:pt>
                <c:pt idx="11124">
                  <c:v>44402.875</c:v>
                </c:pt>
                <c:pt idx="11125">
                  <c:v>44402.885416666664</c:v>
                </c:pt>
                <c:pt idx="11126">
                  <c:v>44402.895833333336</c:v>
                </c:pt>
                <c:pt idx="11127">
                  <c:v>44402.90625</c:v>
                </c:pt>
                <c:pt idx="11128">
                  <c:v>44402.916666666664</c:v>
                </c:pt>
                <c:pt idx="11129">
                  <c:v>44402.927083333336</c:v>
                </c:pt>
                <c:pt idx="11130">
                  <c:v>44402.9375</c:v>
                </c:pt>
                <c:pt idx="11131">
                  <c:v>44402.947916666664</c:v>
                </c:pt>
                <c:pt idx="11132">
                  <c:v>44402.958333333336</c:v>
                </c:pt>
                <c:pt idx="11133">
                  <c:v>44402.96875</c:v>
                </c:pt>
                <c:pt idx="11134">
                  <c:v>44402.979166666664</c:v>
                </c:pt>
                <c:pt idx="11135">
                  <c:v>44402.989583333336</c:v>
                </c:pt>
                <c:pt idx="11136">
                  <c:v>44403</c:v>
                </c:pt>
                <c:pt idx="11137">
                  <c:v>44403.010416666664</c:v>
                </c:pt>
                <c:pt idx="11138">
                  <c:v>44403.020833333336</c:v>
                </c:pt>
                <c:pt idx="11139">
                  <c:v>44403.03125</c:v>
                </c:pt>
                <c:pt idx="11140">
                  <c:v>44403.041666666664</c:v>
                </c:pt>
                <c:pt idx="11141">
                  <c:v>44403.052083333336</c:v>
                </c:pt>
                <c:pt idx="11142">
                  <c:v>44403.0625</c:v>
                </c:pt>
                <c:pt idx="11143">
                  <c:v>44403.072916666664</c:v>
                </c:pt>
                <c:pt idx="11144">
                  <c:v>44403.083333333336</c:v>
                </c:pt>
                <c:pt idx="11145">
                  <c:v>44403.09375</c:v>
                </c:pt>
                <c:pt idx="11146">
                  <c:v>44403.104166666664</c:v>
                </c:pt>
                <c:pt idx="11147">
                  <c:v>44403.114583333336</c:v>
                </c:pt>
                <c:pt idx="11148">
                  <c:v>44403.125</c:v>
                </c:pt>
                <c:pt idx="11149">
                  <c:v>44403.135416666664</c:v>
                </c:pt>
                <c:pt idx="11150">
                  <c:v>44403.145833333336</c:v>
                </c:pt>
                <c:pt idx="11151">
                  <c:v>44403.15625</c:v>
                </c:pt>
                <c:pt idx="11152">
                  <c:v>44403.166666666664</c:v>
                </c:pt>
                <c:pt idx="11153">
                  <c:v>44403.177083333336</c:v>
                </c:pt>
                <c:pt idx="11154">
                  <c:v>44403.1875</c:v>
                </c:pt>
                <c:pt idx="11155">
                  <c:v>44403.197916666664</c:v>
                </c:pt>
                <c:pt idx="11156">
                  <c:v>44403.208333333336</c:v>
                </c:pt>
                <c:pt idx="11157">
                  <c:v>44403.21875</c:v>
                </c:pt>
                <c:pt idx="11158">
                  <c:v>44403.229166666664</c:v>
                </c:pt>
                <c:pt idx="11159">
                  <c:v>44403.239583333336</c:v>
                </c:pt>
                <c:pt idx="11160">
                  <c:v>44403.25</c:v>
                </c:pt>
                <c:pt idx="11161">
                  <c:v>44403.260416666664</c:v>
                </c:pt>
                <c:pt idx="11162">
                  <c:v>44403.270833333336</c:v>
                </c:pt>
                <c:pt idx="11163">
                  <c:v>44403.28125</c:v>
                </c:pt>
                <c:pt idx="11164">
                  <c:v>44403.291666666664</c:v>
                </c:pt>
                <c:pt idx="11165">
                  <c:v>44403.302083333336</c:v>
                </c:pt>
                <c:pt idx="11166">
                  <c:v>44403.3125</c:v>
                </c:pt>
                <c:pt idx="11167">
                  <c:v>44403.322916666664</c:v>
                </c:pt>
                <c:pt idx="11168">
                  <c:v>44403.333333333336</c:v>
                </c:pt>
                <c:pt idx="11169">
                  <c:v>44403.34375</c:v>
                </c:pt>
                <c:pt idx="11170">
                  <c:v>44403.354166666664</c:v>
                </c:pt>
                <c:pt idx="11171">
                  <c:v>44403.364583333336</c:v>
                </c:pt>
                <c:pt idx="11172">
                  <c:v>44403.375</c:v>
                </c:pt>
                <c:pt idx="11173">
                  <c:v>44403.385416666664</c:v>
                </c:pt>
                <c:pt idx="11174">
                  <c:v>44403.395833333336</c:v>
                </c:pt>
                <c:pt idx="11175">
                  <c:v>44403.40625</c:v>
                </c:pt>
                <c:pt idx="11176">
                  <c:v>44403.416666666664</c:v>
                </c:pt>
                <c:pt idx="11177">
                  <c:v>44403.427083333336</c:v>
                </c:pt>
                <c:pt idx="11178">
                  <c:v>44403.4375</c:v>
                </c:pt>
                <c:pt idx="11179">
                  <c:v>44403.447916666664</c:v>
                </c:pt>
                <c:pt idx="11180">
                  <c:v>44403.458333333336</c:v>
                </c:pt>
                <c:pt idx="11181">
                  <c:v>44403.46875</c:v>
                </c:pt>
                <c:pt idx="11182">
                  <c:v>44403.479166666664</c:v>
                </c:pt>
                <c:pt idx="11183">
                  <c:v>44403.489583333336</c:v>
                </c:pt>
                <c:pt idx="11184">
                  <c:v>44403.5</c:v>
                </c:pt>
                <c:pt idx="11185">
                  <c:v>44403.510416666664</c:v>
                </c:pt>
                <c:pt idx="11186">
                  <c:v>44403.520833333336</c:v>
                </c:pt>
                <c:pt idx="11187">
                  <c:v>44403.53125</c:v>
                </c:pt>
                <c:pt idx="11188">
                  <c:v>44403.541666666664</c:v>
                </c:pt>
                <c:pt idx="11189">
                  <c:v>44403.552083333336</c:v>
                </c:pt>
                <c:pt idx="11190">
                  <c:v>44403.5625</c:v>
                </c:pt>
                <c:pt idx="11191">
                  <c:v>44403.572916666664</c:v>
                </c:pt>
                <c:pt idx="11192">
                  <c:v>44403.583333333336</c:v>
                </c:pt>
                <c:pt idx="11193">
                  <c:v>44403.59375</c:v>
                </c:pt>
                <c:pt idx="11194">
                  <c:v>44403.604166666664</c:v>
                </c:pt>
                <c:pt idx="11195">
                  <c:v>44403.614583333336</c:v>
                </c:pt>
                <c:pt idx="11196">
                  <c:v>44403.625</c:v>
                </c:pt>
                <c:pt idx="11197">
                  <c:v>44403.635416666664</c:v>
                </c:pt>
                <c:pt idx="11198">
                  <c:v>44403.645833333336</c:v>
                </c:pt>
                <c:pt idx="11199">
                  <c:v>44403.65625</c:v>
                </c:pt>
                <c:pt idx="11200">
                  <c:v>44403.666666666664</c:v>
                </c:pt>
                <c:pt idx="11201">
                  <c:v>44403.677083333336</c:v>
                </c:pt>
                <c:pt idx="11202">
                  <c:v>44403.6875</c:v>
                </c:pt>
                <c:pt idx="11203">
                  <c:v>44403.697916666664</c:v>
                </c:pt>
                <c:pt idx="11204">
                  <c:v>44403.708333333336</c:v>
                </c:pt>
                <c:pt idx="11205">
                  <c:v>44403.71875</c:v>
                </c:pt>
                <c:pt idx="11206">
                  <c:v>44403.729166666664</c:v>
                </c:pt>
                <c:pt idx="11207">
                  <c:v>44403.739583333336</c:v>
                </c:pt>
                <c:pt idx="11208">
                  <c:v>44403.75</c:v>
                </c:pt>
                <c:pt idx="11209">
                  <c:v>44403.760416666664</c:v>
                </c:pt>
                <c:pt idx="11210">
                  <c:v>44403.770833333336</c:v>
                </c:pt>
                <c:pt idx="11211">
                  <c:v>44403.78125</c:v>
                </c:pt>
                <c:pt idx="11212">
                  <c:v>44403.791666666664</c:v>
                </c:pt>
                <c:pt idx="11213">
                  <c:v>44403.802083333336</c:v>
                </c:pt>
                <c:pt idx="11214">
                  <c:v>44403.8125</c:v>
                </c:pt>
                <c:pt idx="11215">
                  <c:v>44403.822916666664</c:v>
                </c:pt>
                <c:pt idx="11216">
                  <c:v>44403.833333333336</c:v>
                </c:pt>
                <c:pt idx="11217">
                  <c:v>44403.84375</c:v>
                </c:pt>
                <c:pt idx="11218">
                  <c:v>44403.854166666664</c:v>
                </c:pt>
                <c:pt idx="11219">
                  <c:v>44403.864583333336</c:v>
                </c:pt>
                <c:pt idx="11220">
                  <c:v>44403.875</c:v>
                </c:pt>
                <c:pt idx="11221">
                  <c:v>44403.885416666664</c:v>
                </c:pt>
                <c:pt idx="11222">
                  <c:v>44403.895833333336</c:v>
                </c:pt>
                <c:pt idx="11223">
                  <c:v>44403.90625</c:v>
                </c:pt>
                <c:pt idx="11224">
                  <c:v>44403.916666666664</c:v>
                </c:pt>
                <c:pt idx="11225">
                  <c:v>44403.927083333336</c:v>
                </c:pt>
                <c:pt idx="11226">
                  <c:v>44403.9375</c:v>
                </c:pt>
                <c:pt idx="11227">
                  <c:v>44403.947916666664</c:v>
                </c:pt>
                <c:pt idx="11228">
                  <c:v>44403.958333333336</c:v>
                </c:pt>
                <c:pt idx="11229">
                  <c:v>44403.96875</c:v>
                </c:pt>
                <c:pt idx="11230">
                  <c:v>44403.979166666664</c:v>
                </c:pt>
                <c:pt idx="11231">
                  <c:v>44403.989583333336</c:v>
                </c:pt>
                <c:pt idx="11232">
                  <c:v>44404</c:v>
                </c:pt>
                <c:pt idx="11233">
                  <c:v>44404.010416666664</c:v>
                </c:pt>
                <c:pt idx="11234">
                  <c:v>44404.020833333336</c:v>
                </c:pt>
                <c:pt idx="11235">
                  <c:v>44404.03125</c:v>
                </c:pt>
                <c:pt idx="11236">
                  <c:v>44404.041666666664</c:v>
                </c:pt>
                <c:pt idx="11237">
                  <c:v>44404.052083333336</c:v>
                </c:pt>
                <c:pt idx="11238">
                  <c:v>44404.0625</c:v>
                </c:pt>
                <c:pt idx="11239">
                  <c:v>44404.072916666664</c:v>
                </c:pt>
                <c:pt idx="11240">
                  <c:v>44404.083333333336</c:v>
                </c:pt>
                <c:pt idx="11241">
                  <c:v>44404.09375</c:v>
                </c:pt>
                <c:pt idx="11242">
                  <c:v>44404.104166666664</c:v>
                </c:pt>
                <c:pt idx="11243">
                  <c:v>44404.114583333336</c:v>
                </c:pt>
                <c:pt idx="11244">
                  <c:v>44404.125</c:v>
                </c:pt>
                <c:pt idx="11245">
                  <c:v>44404.135416666664</c:v>
                </c:pt>
                <c:pt idx="11246">
                  <c:v>44404.145833333336</c:v>
                </c:pt>
                <c:pt idx="11247">
                  <c:v>44404.15625</c:v>
                </c:pt>
                <c:pt idx="11248">
                  <c:v>44404.166666666664</c:v>
                </c:pt>
                <c:pt idx="11249">
                  <c:v>44404.177083333336</c:v>
                </c:pt>
                <c:pt idx="11250">
                  <c:v>44404.1875</c:v>
                </c:pt>
                <c:pt idx="11251">
                  <c:v>44404.197916666664</c:v>
                </c:pt>
                <c:pt idx="11252">
                  <c:v>44404.208333333336</c:v>
                </c:pt>
                <c:pt idx="11253">
                  <c:v>44404.21875</c:v>
                </c:pt>
                <c:pt idx="11254">
                  <c:v>44404.229166666664</c:v>
                </c:pt>
                <c:pt idx="11255">
                  <c:v>44404.239583333336</c:v>
                </c:pt>
                <c:pt idx="11256">
                  <c:v>44404.25</c:v>
                </c:pt>
                <c:pt idx="11257">
                  <c:v>44404.260416666664</c:v>
                </c:pt>
                <c:pt idx="11258">
                  <c:v>44404.270833333336</c:v>
                </c:pt>
                <c:pt idx="11259">
                  <c:v>44404.28125</c:v>
                </c:pt>
                <c:pt idx="11260">
                  <c:v>44404.291666666664</c:v>
                </c:pt>
                <c:pt idx="11261">
                  <c:v>44404.302083333336</c:v>
                </c:pt>
                <c:pt idx="11262">
                  <c:v>44404.3125</c:v>
                </c:pt>
                <c:pt idx="11263">
                  <c:v>44404.322916666664</c:v>
                </c:pt>
                <c:pt idx="11264">
                  <c:v>44404.333333333336</c:v>
                </c:pt>
                <c:pt idx="11265">
                  <c:v>44404.34375</c:v>
                </c:pt>
                <c:pt idx="11266">
                  <c:v>44404.354166666664</c:v>
                </c:pt>
                <c:pt idx="11267">
                  <c:v>44404.364583333336</c:v>
                </c:pt>
                <c:pt idx="11268">
                  <c:v>44404.375</c:v>
                </c:pt>
                <c:pt idx="11269">
                  <c:v>44404.385416666664</c:v>
                </c:pt>
                <c:pt idx="11270">
                  <c:v>44404.395833333336</c:v>
                </c:pt>
                <c:pt idx="11271">
                  <c:v>44404.40625</c:v>
                </c:pt>
                <c:pt idx="11272">
                  <c:v>44404.416666666664</c:v>
                </c:pt>
                <c:pt idx="11273">
                  <c:v>44404.427083333336</c:v>
                </c:pt>
                <c:pt idx="11274">
                  <c:v>44404.4375</c:v>
                </c:pt>
                <c:pt idx="11275">
                  <c:v>44404.447916666664</c:v>
                </c:pt>
                <c:pt idx="11276">
                  <c:v>44404.458333333336</c:v>
                </c:pt>
                <c:pt idx="11277">
                  <c:v>44404.46875</c:v>
                </c:pt>
                <c:pt idx="11278">
                  <c:v>44404.479166666664</c:v>
                </c:pt>
                <c:pt idx="11279">
                  <c:v>44404.489583333336</c:v>
                </c:pt>
                <c:pt idx="11280">
                  <c:v>44404.5</c:v>
                </c:pt>
                <c:pt idx="11281">
                  <c:v>44404.510416666664</c:v>
                </c:pt>
                <c:pt idx="11282">
                  <c:v>44404.520833333336</c:v>
                </c:pt>
                <c:pt idx="11283">
                  <c:v>44404.53125</c:v>
                </c:pt>
                <c:pt idx="11284">
                  <c:v>44404.541666666664</c:v>
                </c:pt>
                <c:pt idx="11285">
                  <c:v>44404.552083333336</c:v>
                </c:pt>
                <c:pt idx="11286">
                  <c:v>44404.5625</c:v>
                </c:pt>
                <c:pt idx="11287">
                  <c:v>44404.572916666664</c:v>
                </c:pt>
                <c:pt idx="11288">
                  <c:v>44404.583333333336</c:v>
                </c:pt>
                <c:pt idx="11289">
                  <c:v>44404.59375</c:v>
                </c:pt>
                <c:pt idx="11290">
                  <c:v>44404.604166666664</c:v>
                </c:pt>
                <c:pt idx="11291">
                  <c:v>44404.614583333336</c:v>
                </c:pt>
                <c:pt idx="11292">
                  <c:v>44404.625</c:v>
                </c:pt>
                <c:pt idx="11293">
                  <c:v>44404.635416666664</c:v>
                </c:pt>
                <c:pt idx="11294">
                  <c:v>44404.645833333336</c:v>
                </c:pt>
                <c:pt idx="11295">
                  <c:v>44404.65625</c:v>
                </c:pt>
                <c:pt idx="11296">
                  <c:v>44404.666666666664</c:v>
                </c:pt>
                <c:pt idx="11297">
                  <c:v>44404.677083333336</c:v>
                </c:pt>
                <c:pt idx="11298">
                  <c:v>44404.6875</c:v>
                </c:pt>
                <c:pt idx="11299">
                  <c:v>44404.697916666664</c:v>
                </c:pt>
                <c:pt idx="11300">
                  <c:v>44404.708333333336</c:v>
                </c:pt>
                <c:pt idx="11301">
                  <c:v>44404.71875</c:v>
                </c:pt>
                <c:pt idx="11302">
                  <c:v>44404.729166666664</c:v>
                </c:pt>
                <c:pt idx="11303">
                  <c:v>44404.739583333336</c:v>
                </c:pt>
                <c:pt idx="11304">
                  <c:v>44404.75</c:v>
                </c:pt>
                <c:pt idx="11305">
                  <c:v>44404.760416666664</c:v>
                </c:pt>
                <c:pt idx="11306">
                  <c:v>44404.770833333336</c:v>
                </c:pt>
                <c:pt idx="11307">
                  <c:v>44404.78125</c:v>
                </c:pt>
                <c:pt idx="11308">
                  <c:v>44404.791666666664</c:v>
                </c:pt>
                <c:pt idx="11309">
                  <c:v>44404.802083333336</c:v>
                </c:pt>
                <c:pt idx="11310">
                  <c:v>44404.8125</c:v>
                </c:pt>
                <c:pt idx="11311">
                  <c:v>44404.822916666664</c:v>
                </c:pt>
                <c:pt idx="11312">
                  <c:v>44404.833333333336</c:v>
                </c:pt>
                <c:pt idx="11313">
                  <c:v>44404.84375</c:v>
                </c:pt>
                <c:pt idx="11314">
                  <c:v>44404.854166666664</c:v>
                </c:pt>
                <c:pt idx="11315">
                  <c:v>44404.864583333336</c:v>
                </c:pt>
                <c:pt idx="11316">
                  <c:v>44404.875</c:v>
                </c:pt>
                <c:pt idx="11317">
                  <c:v>44404.885416666664</c:v>
                </c:pt>
                <c:pt idx="11318">
                  <c:v>44404.895833333336</c:v>
                </c:pt>
                <c:pt idx="11319">
                  <c:v>44404.90625</c:v>
                </c:pt>
                <c:pt idx="11320">
                  <c:v>44404.916666666664</c:v>
                </c:pt>
                <c:pt idx="11321">
                  <c:v>44404.927083333336</c:v>
                </c:pt>
                <c:pt idx="11322">
                  <c:v>44404.9375</c:v>
                </c:pt>
                <c:pt idx="11323">
                  <c:v>44404.947916666664</c:v>
                </c:pt>
                <c:pt idx="11324">
                  <c:v>44404.958333333336</c:v>
                </c:pt>
                <c:pt idx="11325">
                  <c:v>44404.96875</c:v>
                </c:pt>
                <c:pt idx="11326">
                  <c:v>44404.979166666664</c:v>
                </c:pt>
                <c:pt idx="11327">
                  <c:v>44404.989583333336</c:v>
                </c:pt>
                <c:pt idx="11328">
                  <c:v>44405</c:v>
                </c:pt>
                <c:pt idx="11329">
                  <c:v>44405.010416666664</c:v>
                </c:pt>
                <c:pt idx="11330">
                  <c:v>44405.020833333336</c:v>
                </c:pt>
                <c:pt idx="11331">
                  <c:v>44405.03125</c:v>
                </c:pt>
                <c:pt idx="11332">
                  <c:v>44405.041666666664</c:v>
                </c:pt>
                <c:pt idx="11333">
                  <c:v>44405.052083333336</c:v>
                </c:pt>
                <c:pt idx="11334">
                  <c:v>44405.0625</c:v>
                </c:pt>
                <c:pt idx="11335">
                  <c:v>44405.072916666664</c:v>
                </c:pt>
                <c:pt idx="11336">
                  <c:v>44405.083333333336</c:v>
                </c:pt>
                <c:pt idx="11337">
                  <c:v>44405.09375</c:v>
                </c:pt>
                <c:pt idx="11338">
                  <c:v>44405.104166666664</c:v>
                </c:pt>
                <c:pt idx="11339">
                  <c:v>44405.114583333336</c:v>
                </c:pt>
                <c:pt idx="11340">
                  <c:v>44405.125</c:v>
                </c:pt>
                <c:pt idx="11341">
                  <c:v>44405.135416666664</c:v>
                </c:pt>
                <c:pt idx="11342">
                  <c:v>44405.145833333336</c:v>
                </c:pt>
                <c:pt idx="11343">
                  <c:v>44405.15625</c:v>
                </c:pt>
                <c:pt idx="11344">
                  <c:v>44405.166666666664</c:v>
                </c:pt>
                <c:pt idx="11345">
                  <c:v>44405.177083333336</c:v>
                </c:pt>
                <c:pt idx="11346">
                  <c:v>44405.1875</c:v>
                </c:pt>
                <c:pt idx="11347">
                  <c:v>44405.197916666664</c:v>
                </c:pt>
                <c:pt idx="11348">
                  <c:v>44405.208333333336</c:v>
                </c:pt>
                <c:pt idx="11349">
                  <c:v>44405.21875</c:v>
                </c:pt>
                <c:pt idx="11350">
                  <c:v>44405.229166666664</c:v>
                </c:pt>
                <c:pt idx="11351">
                  <c:v>44405.239583333336</c:v>
                </c:pt>
                <c:pt idx="11352">
                  <c:v>44405.25</c:v>
                </c:pt>
                <c:pt idx="11353">
                  <c:v>44405.260416666664</c:v>
                </c:pt>
                <c:pt idx="11354">
                  <c:v>44405.270833333336</c:v>
                </c:pt>
                <c:pt idx="11355">
                  <c:v>44405.28125</c:v>
                </c:pt>
                <c:pt idx="11356">
                  <c:v>44405.291666666664</c:v>
                </c:pt>
                <c:pt idx="11357">
                  <c:v>44405.302083333336</c:v>
                </c:pt>
                <c:pt idx="11358">
                  <c:v>44405.3125</c:v>
                </c:pt>
                <c:pt idx="11359">
                  <c:v>44405.322916666664</c:v>
                </c:pt>
                <c:pt idx="11360">
                  <c:v>44405.333333333336</c:v>
                </c:pt>
                <c:pt idx="11361">
                  <c:v>44405.34375</c:v>
                </c:pt>
                <c:pt idx="11362">
                  <c:v>44405.354166666664</c:v>
                </c:pt>
                <c:pt idx="11363">
                  <c:v>44405.364583333336</c:v>
                </c:pt>
                <c:pt idx="11364">
                  <c:v>44405.375</c:v>
                </c:pt>
                <c:pt idx="11365">
                  <c:v>44405.385416666664</c:v>
                </c:pt>
                <c:pt idx="11366">
                  <c:v>44405.395833333336</c:v>
                </c:pt>
                <c:pt idx="11367">
                  <c:v>44405.40625</c:v>
                </c:pt>
                <c:pt idx="11368">
                  <c:v>44405.416666666664</c:v>
                </c:pt>
                <c:pt idx="11369">
                  <c:v>44405.427083333336</c:v>
                </c:pt>
                <c:pt idx="11370">
                  <c:v>44405.4375</c:v>
                </c:pt>
                <c:pt idx="11371">
                  <c:v>44405.447916666664</c:v>
                </c:pt>
                <c:pt idx="11372">
                  <c:v>44405.458333333336</c:v>
                </c:pt>
                <c:pt idx="11373">
                  <c:v>44405.46875</c:v>
                </c:pt>
                <c:pt idx="11374">
                  <c:v>44405.479166666664</c:v>
                </c:pt>
                <c:pt idx="11375">
                  <c:v>44405.489583333336</c:v>
                </c:pt>
                <c:pt idx="11376">
                  <c:v>44405.5</c:v>
                </c:pt>
                <c:pt idx="11377">
                  <c:v>44405.510416666664</c:v>
                </c:pt>
                <c:pt idx="11378">
                  <c:v>44405.520833333336</c:v>
                </c:pt>
                <c:pt idx="11379">
                  <c:v>44405.53125</c:v>
                </c:pt>
                <c:pt idx="11380">
                  <c:v>44405.541666666664</c:v>
                </c:pt>
                <c:pt idx="11381">
                  <c:v>44405.552083333336</c:v>
                </c:pt>
                <c:pt idx="11382">
                  <c:v>44405.5625</c:v>
                </c:pt>
                <c:pt idx="11383">
                  <c:v>44405.572916666664</c:v>
                </c:pt>
                <c:pt idx="11384">
                  <c:v>44405.583333333336</c:v>
                </c:pt>
                <c:pt idx="11385">
                  <c:v>44405.59375</c:v>
                </c:pt>
                <c:pt idx="11386">
                  <c:v>44405.604166666664</c:v>
                </c:pt>
                <c:pt idx="11387">
                  <c:v>44405.614583333336</c:v>
                </c:pt>
                <c:pt idx="11388">
                  <c:v>44405.625</c:v>
                </c:pt>
                <c:pt idx="11389">
                  <c:v>44405.635416666664</c:v>
                </c:pt>
                <c:pt idx="11390">
                  <c:v>44405.645833333336</c:v>
                </c:pt>
                <c:pt idx="11391">
                  <c:v>44405.65625</c:v>
                </c:pt>
                <c:pt idx="11392">
                  <c:v>44405.666666666664</c:v>
                </c:pt>
                <c:pt idx="11393">
                  <c:v>44405.677083333336</c:v>
                </c:pt>
                <c:pt idx="11394">
                  <c:v>44405.6875</c:v>
                </c:pt>
                <c:pt idx="11395">
                  <c:v>44405.697916666664</c:v>
                </c:pt>
                <c:pt idx="11396">
                  <c:v>44405.708333333336</c:v>
                </c:pt>
                <c:pt idx="11397">
                  <c:v>44405.71875</c:v>
                </c:pt>
                <c:pt idx="11398">
                  <c:v>44405.729166666664</c:v>
                </c:pt>
                <c:pt idx="11399">
                  <c:v>44405.739583333336</c:v>
                </c:pt>
                <c:pt idx="11400">
                  <c:v>44405.75</c:v>
                </c:pt>
                <c:pt idx="11401">
                  <c:v>44405.760416666664</c:v>
                </c:pt>
                <c:pt idx="11402">
                  <c:v>44405.770833333336</c:v>
                </c:pt>
                <c:pt idx="11403">
                  <c:v>44405.78125</c:v>
                </c:pt>
                <c:pt idx="11404">
                  <c:v>44405.791666666664</c:v>
                </c:pt>
                <c:pt idx="11405">
                  <c:v>44405.802083333336</c:v>
                </c:pt>
                <c:pt idx="11406">
                  <c:v>44405.8125</c:v>
                </c:pt>
                <c:pt idx="11407">
                  <c:v>44405.822916666664</c:v>
                </c:pt>
                <c:pt idx="11408">
                  <c:v>44405.833333333336</c:v>
                </c:pt>
                <c:pt idx="11409">
                  <c:v>44405.84375</c:v>
                </c:pt>
                <c:pt idx="11410">
                  <c:v>44405.854166666664</c:v>
                </c:pt>
                <c:pt idx="11411">
                  <c:v>44405.864583333336</c:v>
                </c:pt>
                <c:pt idx="11412">
                  <c:v>44405.875</c:v>
                </c:pt>
                <c:pt idx="11413">
                  <c:v>44405.885416666664</c:v>
                </c:pt>
                <c:pt idx="11414">
                  <c:v>44405.895833333336</c:v>
                </c:pt>
                <c:pt idx="11415">
                  <c:v>44405.90625</c:v>
                </c:pt>
                <c:pt idx="11416">
                  <c:v>44405.916666666664</c:v>
                </c:pt>
                <c:pt idx="11417">
                  <c:v>44405.927083333336</c:v>
                </c:pt>
                <c:pt idx="11418">
                  <c:v>44405.9375</c:v>
                </c:pt>
                <c:pt idx="11419">
                  <c:v>44405.947916666664</c:v>
                </c:pt>
                <c:pt idx="11420">
                  <c:v>44405.958333333336</c:v>
                </c:pt>
                <c:pt idx="11421">
                  <c:v>44405.96875</c:v>
                </c:pt>
                <c:pt idx="11422">
                  <c:v>44405.979166666664</c:v>
                </c:pt>
                <c:pt idx="11423">
                  <c:v>44405.989583333336</c:v>
                </c:pt>
                <c:pt idx="11424">
                  <c:v>44406</c:v>
                </c:pt>
                <c:pt idx="11425">
                  <c:v>44406.010416666664</c:v>
                </c:pt>
                <c:pt idx="11426">
                  <c:v>44406.020833333336</c:v>
                </c:pt>
                <c:pt idx="11427">
                  <c:v>44406.03125</c:v>
                </c:pt>
                <c:pt idx="11428">
                  <c:v>44406.041666666664</c:v>
                </c:pt>
                <c:pt idx="11429">
                  <c:v>44406.052083333336</c:v>
                </c:pt>
                <c:pt idx="11430">
                  <c:v>44406.0625</c:v>
                </c:pt>
                <c:pt idx="11431">
                  <c:v>44406.072916666664</c:v>
                </c:pt>
                <c:pt idx="11432">
                  <c:v>44406.083333333336</c:v>
                </c:pt>
                <c:pt idx="11433">
                  <c:v>44406.09375</c:v>
                </c:pt>
                <c:pt idx="11434">
                  <c:v>44406.104166666664</c:v>
                </c:pt>
                <c:pt idx="11435">
                  <c:v>44406.114583333336</c:v>
                </c:pt>
                <c:pt idx="11436">
                  <c:v>44406.125</c:v>
                </c:pt>
                <c:pt idx="11437">
                  <c:v>44406.135416666664</c:v>
                </c:pt>
                <c:pt idx="11438">
                  <c:v>44406.145833333336</c:v>
                </c:pt>
                <c:pt idx="11439">
                  <c:v>44406.15625</c:v>
                </c:pt>
                <c:pt idx="11440">
                  <c:v>44406.166666666664</c:v>
                </c:pt>
                <c:pt idx="11441">
                  <c:v>44406.177083333336</c:v>
                </c:pt>
                <c:pt idx="11442">
                  <c:v>44406.1875</c:v>
                </c:pt>
                <c:pt idx="11443">
                  <c:v>44406.197916666664</c:v>
                </c:pt>
                <c:pt idx="11444">
                  <c:v>44406.208333333336</c:v>
                </c:pt>
                <c:pt idx="11445">
                  <c:v>44406.21875</c:v>
                </c:pt>
                <c:pt idx="11446">
                  <c:v>44406.229166666664</c:v>
                </c:pt>
                <c:pt idx="11447">
                  <c:v>44406.239583333336</c:v>
                </c:pt>
                <c:pt idx="11448">
                  <c:v>44406.25</c:v>
                </c:pt>
                <c:pt idx="11449">
                  <c:v>44406.260416666664</c:v>
                </c:pt>
                <c:pt idx="11450">
                  <c:v>44406.270833333336</c:v>
                </c:pt>
                <c:pt idx="11451">
                  <c:v>44406.28125</c:v>
                </c:pt>
                <c:pt idx="11452">
                  <c:v>44406.291666666664</c:v>
                </c:pt>
                <c:pt idx="11453">
                  <c:v>44406.302083333336</c:v>
                </c:pt>
                <c:pt idx="11454">
                  <c:v>44406.3125</c:v>
                </c:pt>
                <c:pt idx="11455">
                  <c:v>44406.322916666664</c:v>
                </c:pt>
                <c:pt idx="11456">
                  <c:v>44406.333333333336</c:v>
                </c:pt>
                <c:pt idx="11457">
                  <c:v>44406.34375</c:v>
                </c:pt>
                <c:pt idx="11458">
                  <c:v>44406.354166666664</c:v>
                </c:pt>
                <c:pt idx="11459">
                  <c:v>44406.364583333336</c:v>
                </c:pt>
                <c:pt idx="11460">
                  <c:v>44406.375</c:v>
                </c:pt>
                <c:pt idx="11461">
                  <c:v>44406.385416666664</c:v>
                </c:pt>
                <c:pt idx="11462">
                  <c:v>44406.395833333336</c:v>
                </c:pt>
                <c:pt idx="11463">
                  <c:v>44406.40625</c:v>
                </c:pt>
                <c:pt idx="11464">
                  <c:v>44406.416666666664</c:v>
                </c:pt>
                <c:pt idx="11465">
                  <c:v>44406.427083333336</c:v>
                </c:pt>
                <c:pt idx="11466">
                  <c:v>44406.4375</c:v>
                </c:pt>
                <c:pt idx="11467">
                  <c:v>44406.447916666664</c:v>
                </c:pt>
                <c:pt idx="11468">
                  <c:v>44406.458333333336</c:v>
                </c:pt>
                <c:pt idx="11469">
                  <c:v>44406.46875</c:v>
                </c:pt>
                <c:pt idx="11470">
                  <c:v>44406.479166666664</c:v>
                </c:pt>
                <c:pt idx="11471">
                  <c:v>44406.489583333336</c:v>
                </c:pt>
                <c:pt idx="11472">
                  <c:v>44406.5</c:v>
                </c:pt>
                <c:pt idx="11473">
                  <c:v>44406.510416666664</c:v>
                </c:pt>
                <c:pt idx="11474">
                  <c:v>44406.520833333336</c:v>
                </c:pt>
                <c:pt idx="11475">
                  <c:v>44406.53125</c:v>
                </c:pt>
                <c:pt idx="11476">
                  <c:v>44406.541666666664</c:v>
                </c:pt>
                <c:pt idx="11477">
                  <c:v>44406.552083333336</c:v>
                </c:pt>
                <c:pt idx="11478">
                  <c:v>44406.5625</c:v>
                </c:pt>
                <c:pt idx="11479">
                  <c:v>44406.572916666664</c:v>
                </c:pt>
                <c:pt idx="11480">
                  <c:v>44406.583333333336</c:v>
                </c:pt>
                <c:pt idx="11481">
                  <c:v>44406.59375</c:v>
                </c:pt>
                <c:pt idx="11482">
                  <c:v>44406.604166666664</c:v>
                </c:pt>
                <c:pt idx="11483">
                  <c:v>44406.614583333336</c:v>
                </c:pt>
                <c:pt idx="11484">
                  <c:v>44406.625</c:v>
                </c:pt>
                <c:pt idx="11485">
                  <c:v>44406.635416666664</c:v>
                </c:pt>
                <c:pt idx="11486">
                  <c:v>44406.645833333336</c:v>
                </c:pt>
                <c:pt idx="11487">
                  <c:v>44406.65625</c:v>
                </c:pt>
                <c:pt idx="11488">
                  <c:v>44406.666666666664</c:v>
                </c:pt>
                <c:pt idx="11489">
                  <c:v>44406.677083333336</c:v>
                </c:pt>
                <c:pt idx="11490">
                  <c:v>44406.6875</c:v>
                </c:pt>
                <c:pt idx="11491">
                  <c:v>44406.697916666664</c:v>
                </c:pt>
                <c:pt idx="11492">
                  <c:v>44406.708333333336</c:v>
                </c:pt>
                <c:pt idx="11493">
                  <c:v>44406.71875</c:v>
                </c:pt>
                <c:pt idx="11494">
                  <c:v>44406.729166666664</c:v>
                </c:pt>
                <c:pt idx="11495">
                  <c:v>44406.739583333336</c:v>
                </c:pt>
                <c:pt idx="11496">
                  <c:v>44406.75</c:v>
                </c:pt>
                <c:pt idx="11497">
                  <c:v>44406.760416666664</c:v>
                </c:pt>
                <c:pt idx="11498">
                  <c:v>44406.770833333336</c:v>
                </c:pt>
                <c:pt idx="11499">
                  <c:v>44406.78125</c:v>
                </c:pt>
                <c:pt idx="11500">
                  <c:v>44406.791666666664</c:v>
                </c:pt>
                <c:pt idx="11501">
                  <c:v>44406.802083333336</c:v>
                </c:pt>
                <c:pt idx="11502">
                  <c:v>44406.8125</c:v>
                </c:pt>
                <c:pt idx="11503">
                  <c:v>44406.822916666664</c:v>
                </c:pt>
                <c:pt idx="11504">
                  <c:v>44406.833333333336</c:v>
                </c:pt>
                <c:pt idx="11505">
                  <c:v>44406.84375</c:v>
                </c:pt>
                <c:pt idx="11506">
                  <c:v>44406.854166666664</c:v>
                </c:pt>
                <c:pt idx="11507">
                  <c:v>44406.864583333336</c:v>
                </c:pt>
                <c:pt idx="11508">
                  <c:v>44406.875</c:v>
                </c:pt>
                <c:pt idx="11509">
                  <c:v>44406.885416666664</c:v>
                </c:pt>
                <c:pt idx="11510">
                  <c:v>44406.895833333336</c:v>
                </c:pt>
                <c:pt idx="11511">
                  <c:v>44406.90625</c:v>
                </c:pt>
                <c:pt idx="11512">
                  <c:v>44406.916666666664</c:v>
                </c:pt>
                <c:pt idx="11513">
                  <c:v>44406.927083333336</c:v>
                </c:pt>
                <c:pt idx="11514">
                  <c:v>44406.9375</c:v>
                </c:pt>
                <c:pt idx="11515">
                  <c:v>44406.947916666664</c:v>
                </c:pt>
                <c:pt idx="11516">
                  <c:v>44406.958333333336</c:v>
                </c:pt>
                <c:pt idx="11517">
                  <c:v>44406.96875</c:v>
                </c:pt>
                <c:pt idx="11518">
                  <c:v>44406.979166666664</c:v>
                </c:pt>
                <c:pt idx="11519">
                  <c:v>44406.989583333336</c:v>
                </c:pt>
                <c:pt idx="11520">
                  <c:v>44407</c:v>
                </c:pt>
                <c:pt idx="11521">
                  <c:v>44407.010416666664</c:v>
                </c:pt>
                <c:pt idx="11522">
                  <c:v>44407.020833333336</c:v>
                </c:pt>
                <c:pt idx="11523">
                  <c:v>44407.03125</c:v>
                </c:pt>
                <c:pt idx="11524">
                  <c:v>44407.041666666664</c:v>
                </c:pt>
                <c:pt idx="11525">
                  <c:v>44407.052083333336</c:v>
                </c:pt>
                <c:pt idx="11526">
                  <c:v>44407.0625</c:v>
                </c:pt>
                <c:pt idx="11527">
                  <c:v>44407.072916666664</c:v>
                </c:pt>
                <c:pt idx="11528">
                  <c:v>44407.083333333336</c:v>
                </c:pt>
                <c:pt idx="11529">
                  <c:v>44407.09375</c:v>
                </c:pt>
                <c:pt idx="11530">
                  <c:v>44407.104166666664</c:v>
                </c:pt>
                <c:pt idx="11531">
                  <c:v>44407.114583333336</c:v>
                </c:pt>
                <c:pt idx="11532">
                  <c:v>44407.125</c:v>
                </c:pt>
                <c:pt idx="11533">
                  <c:v>44407.135416666664</c:v>
                </c:pt>
                <c:pt idx="11534">
                  <c:v>44407.145833333336</c:v>
                </c:pt>
                <c:pt idx="11535">
                  <c:v>44407.15625</c:v>
                </c:pt>
                <c:pt idx="11536">
                  <c:v>44407.166666666664</c:v>
                </c:pt>
                <c:pt idx="11537">
                  <c:v>44407.177083333336</c:v>
                </c:pt>
                <c:pt idx="11538">
                  <c:v>44407.1875</c:v>
                </c:pt>
                <c:pt idx="11539">
                  <c:v>44407.197916666664</c:v>
                </c:pt>
                <c:pt idx="11540">
                  <c:v>44407.208333333336</c:v>
                </c:pt>
                <c:pt idx="11541">
                  <c:v>44407.21875</c:v>
                </c:pt>
                <c:pt idx="11542">
                  <c:v>44407.229166666664</c:v>
                </c:pt>
                <c:pt idx="11543">
                  <c:v>44407.239583333336</c:v>
                </c:pt>
                <c:pt idx="11544">
                  <c:v>44407.25</c:v>
                </c:pt>
                <c:pt idx="11545">
                  <c:v>44407.260416666664</c:v>
                </c:pt>
                <c:pt idx="11546">
                  <c:v>44407.270833333336</c:v>
                </c:pt>
                <c:pt idx="11547">
                  <c:v>44407.28125</c:v>
                </c:pt>
                <c:pt idx="11548">
                  <c:v>44407.291666666664</c:v>
                </c:pt>
                <c:pt idx="11549">
                  <c:v>44407.302083333336</c:v>
                </c:pt>
                <c:pt idx="11550">
                  <c:v>44407.3125</c:v>
                </c:pt>
                <c:pt idx="11551">
                  <c:v>44407.322916666664</c:v>
                </c:pt>
                <c:pt idx="11552">
                  <c:v>44407.333333333336</c:v>
                </c:pt>
                <c:pt idx="11553">
                  <c:v>44407.34375</c:v>
                </c:pt>
                <c:pt idx="11554">
                  <c:v>44407.354166666664</c:v>
                </c:pt>
                <c:pt idx="11555">
                  <c:v>44407.364583333336</c:v>
                </c:pt>
                <c:pt idx="11556">
                  <c:v>44407.375</c:v>
                </c:pt>
                <c:pt idx="11557">
                  <c:v>44407.385416666664</c:v>
                </c:pt>
                <c:pt idx="11558">
                  <c:v>44407.395833333336</c:v>
                </c:pt>
                <c:pt idx="11559">
                  <c:v>44407.40625</c:v>
                </c:pt>
                <c:pt idx="11560">
                  <c:v>44407.416666666664</c:v>
                </c:pt>
                <c:pt idx="11561">
                  <c:v>44407.427083333336</c:v>
                </c:pt>
                <c:pt idx="11562">
                  <c:v>44407.4375</c:v>
                </c:pt>
                <c:pt idx="11563">
                  <c:v>44407.447916666664</c:v>
                </c:pt>
                <c:pt idx="11564">
                  <c:v>44407.458333333336</c:v>
                </c:pt>
                <c:pt idx="11565">
                  <c:v>44407.46875</c:v>
                </c:pt>
                <c:pt idx="11566">
                  <c:v>44407.479166666664</c:v>
                </c:pt>
                <c:pt idx="11567">
                  <c:v>44407.489583333336</c:v>
                </c:pt>
                <c:pt idx="11568">
                  <c:v>44407.5</c:v>
                </c:pt>
                <c:pt idx="11569">
                  <c:v>44407.510416666664</c:v>
                </c:pt>
                <c:pt idx="11570">
                  <c:v>44407.520833333336</c:v>
                </c:pt>
                <c:pt idx="11571">
                  <c:v>44407.53125</c:v>
                </c:pt>
                <c:pt idx="11572">
                  <c:v>44407.541666666664</c:v>
                </c:pt>
                <c:pt idx="11573">
                  <c:v>44407.552083333336</c:v>
                </c:pt>
                <c:pt idx="11574">
                  <c:v>44407.5625</c:v>
                </c:pt>
                <c:pt idx="11575">
                  <c:v>44407.572916666664</c:v>
                </c:pt>
                <c:pt idx="11576">
                  <c:v>44407.583333333336</c:v>
                </c:pt>
                <c:pt idx="11577">
                  <c:v>44407.59375</c:v>
                </c:pt>
                <c:pt idx="11578">
                  <c:v>44407.604166666664</c:v>
                </c:pt>
                <c:pt idx="11579">
                  <c:v>44407.614583333336</c:v>
                </c:pt>
                <c:pt idx="11580">
                  <c:v>44407.625</c:v>
                </c:pt>
                <c:pt idx="11581">
                  <c:v>44407.635416666664</c:v>
                </c:pt>
                <c:pt idx="11582">
                  <c:v>44407.645833333336</c:v>
                </c:pt>
                <c:pt idx="11583">
                  <c:v>44407.65625</c:v>
                </c:pt>
                <c:pt idx="11584">
                  <c:v>44407.666666666664</c:v>
                </c:pt>
                <c:pt idx="11585">
                  <c:v>44407.677083333336</c:v>
                </c:pt>
                <c:pt idx="11586">
                  <c:v>44407.6875</c:v>
                </c:pt>
                <c:pt idx="11587">
                  <c:v>44407.697916666664</c:v>
                </c:pt>
                <c:pt idx="11588">
                  <c:v>44407.708333333336</c:v>
                </c:pt>
                <c:pt idx="11589">
                  <c:v>44407.71875</c:v>
                </c:pt>
                <c:pt idx="11590">
                  <c:v>44407.729166666664</c:v>
                </c:pt>
                <c:pt idx="11591">
                  <c:v>44407.739583333336</c:v>
                </c:pt>
                <c:pt idx="11592">
                  <c:v>44407.75</c:v>
                </c:pt>
                <c:pt idx="11593">
                  <c:v>44407.760416666664</c:v>
                </c:pt>
                <c:pt idx="11594">
                  <c:v>44407.770833333336</c:v>
                </c:pt>
                <c:pt idx="11595">
                  <c:v>44407.78125</c:v>
                </c:pt>
                <c:pt idx="11596">
                  <c:v>44407.791666666664</c:v>
                </c:pt>
                <c:pt idx="11597">
                  <c:v>44407.802083333336</c:v>
                </c:pt>
                <c:pt idx="11598">
                  <c:v>44407.8125</c:v>
                </c:pt>
                <c:pt idx="11599">
                  <c:v>44407.822916666664</c:v>
                </c:pt>
                <c:pt idx="11600">
                  <c:v>44407.833333333336</c:v>
                </c:pt>
                <c:pt idx="11601">
                  <c:v>44407.84375</c:v>
                </c:pt>
                <c:pt idx="11602">
                  <c:v>44407.854166666664</c:v>
                </c:pt>
                <c:pt idx="11603">
                  <c:v>44407.864583333336</c:v>
                </c:pt>
                <c:pt idx="11604">
                  <c:v>44407.875</c:v>
                </c:pt>
                <c:pt idx="11605">
                  <c:v>44407.885416666664</c:v>
                </c:pt>
                <c:pt idx="11606">
                  <c:v>44407.895833333336</c:v>
                </c:pt>
                <c:pt idx="11607">
                  <c:v>44407.90625</c:v>
                </c:pt>
                <c:pt idx="11608">
                  <c:v>44407.916666666664</c:v>
                </c:pt>
                <c:pt idx="11609">
                  <c:v>44407.927083333336</c:v>
                </c:pt>
                <c:pt idx="11610">
                  <c:v>44407.9375</c:v>
                </c:pt>
                <c:pt idx="11611">
                  <c:v>44407.947916666664</c:v>
                </c:pt>
                <c:pt idx="11612">
                  <c:v>44407.958333333336</c:v>
                </c:pt>
                <c:pt idx="11613">
                  <c:v>44407.96875</c:v>
                </c:pt>
                <c:pt idx="11614">
                  <c:v>44407.979166666664</c:v>
                </c:pt>
                <c:pt idx="11615">
                  <c:v>44407.989583333336</c:v>
                </c:pt>
                <c:pt idx="11616">
                  <c:v>44408</c:v>
                </c:pt>
                <c:pt idx="11617">
                  <c:v>44408.010416666664</c:v>
                </c:pt>
                <c:pt idx="11618">
                  <c:v>44408.020833333336</c:v>
                </c:pt>
                <c:pt idx="11619">
                  <c:v>44408.03125</c:v>
                </c:pt>
                <c:pt idx="11620">
                  <c:v>44408.041666666664</c:v>
                </c:pt>
                <c:pt idx="11621">
                  <c:v>44408.052083333336</c:v>
                </c:pt>
                <c:pt idx="11622">
                  <c:v>44408.0625</c:v>
                </c:pt>
                <c:pt idx="11623">
                  <c:v>44408.072916666664</c:v>
                </c:pt>
                <c:pt idx="11624">
                  <c:v>44408.083333333336</c:v>
                </c:pt>
                <c:pt idx="11625">
                  <c:v>44408.09375</c:v>
                </c:pt>
                <c:pt idx="11626">
                  <c:v>44408.104166666664</c:v>
                </c:pt>
                <c:pt idx="11627">
                  <c:v>44408.114583333336</c:v>
                </c:pt>
                <c:pt idx="11628">
                  <c:v>44408.125</c:v>
                </c:pt>
                <c:pt idx="11629">
                  <c:v>44408.135416666664</c:v>
                </c:pt>
                <c:pt idx="11630">
                  <c:v>44408.145833333336</c:v>
                </c:pt>
                <c:pt idx="11631">
                  <c:v>44408.15625</c:v>
                </c:pt>
                <c:pt idx="11632">
                  <c:v>44408.166666666664</c:v>
                </c:pt>
                <c:pt idx="11633">
                  <c:v>44408.177083333336</c:v>
                </c:pt>
                <c:pt idx="11634">
                  <c:v>44408.1875</c:v>
                </c:pt>
                <c:pt idx="11635">
                  <c:v>44408.197916666664</c:v>
                </c:pt>
                <c:pt idx="11636">
                  <c:v>44408.208333333336</c:v>
                </c:pt>
                <c:pt idx="11637">
                  <c:v>44408.21875</c:v>
                </c:pt>
                <c:pt idx="11638">
                  <c:v>44408.229166666664</c:v>
                </c:pt>
                <c:pt idx="11639">
                  <c:v>44408.239583333336</c:v>
                </c:pt>
                <c:pt idx="11640">
                  <c:v>44408.25</c:v>
                </c:pt>
                <c:pt idx="11641">
                  <c:v>44408.260416666664</c:v>
                </c:pt>
                <c:pt idx="11642">
                  <c:v>44408.270833333336</c:v>
                </c:pt>
                <c:pt idx="11643">
                  <c:v>44408.28125</c:v>
                </c:pt>
                <c:pt idx="11644">
                  <c:v>44408.291666666664</c:v>
                </c:pt>
                <c:pt idx="11645">
                  <c:v>44408.302083333336</c:v>
                </c:pt>
                <c:pt idx="11646">
                  <c:v>44408.3125</c:v>
                </c:pt>
                <c:pt idx="11647">
                  <c:v>44408.322916666664</c:v>
                </c:pt>
                <c:pt idx="11648">
                  <c:v>44408.333333333336</c:v>
                </c:pt>
                <c:pt idx="11649">
                  <c:v>44408.34375</c:v>
                </c:pt>
                <c:pt idx="11650">
                  <c:v>44408.354166666664</c:v>
                </c:pt>
                <c:pt idx="11651">
                  <c:v>44408.364583333336</c:v>
                </c:pt>
                <c:pt idx="11652">
                  <c:v>44408.375</c:v>
                </c:pt>
                <c:pt idx="11653">
                  <c:v>44408.385416666664</c:v>
                </c:pt>
                <c:pt idx="11654">
                  <c:v>44408.395833333336</c:v>
                </c:pt>
                <c:pt idx="11655">
                  <c:v>44408.40625</c:v>
                </c:pt>
                <c:pt idx="11656">
                  <c:v>44408.416666666664</c:v>
                </c:pt>
                <c:pt idx="11657">
                  <c:v>44408.427083333336</c:v>
                </c:pt>
                <c:pt idx="11658">
                  <c:v>44408.4375</c:v>
                </c:pt>
                <c:pt idx="11659">
                  <c:v>44408.447916666664</c:v>
                </c:pt>
                <c:pt idx="11660">
                  <c:v>44408.458333333336</c:v>
                </c:pt>
                <c:pt idx="11661">
                  <c:v>44408.46875</c:v>
                </c:pt>
                <c:pt idx="11662">
                  <c:v>44408.479166666664</c:v>
                </c:pt>
                <c:pt idx="11663">
                  <c:v>44408.489583333336</c:v>
                </c:pt>
                <c:pt idx="11664">
                  <c:v>44408.5</c:v>
                </c:pt>
                <c:pt idx="11665">
                  <c:v>44408.510416666664</c:v>
                </c:pt>
                <c:pt idx="11666">
                  <c:v>44408.520833333336</c:v>
                </c:pt>
                <c:pt idx="11667">
                  <c:v>44408.53125</c:v>
                </c:pt>
                <c:pt idx="11668">
                  <c:v>44408.541666666664</c:v>
                </c:pt>
                <c:pt idx="11669">
                  <c:v>44408.552083333336</c:v>
                </c:pt>
                <c:pt idx="11670">
                  <c:v>44408.5625</c:v>
                </c:pt>
                <c:pt idx="11671">
                  <c:v>44408.572916666664</c:v>
                </c:pt>
                <c:pt idx="11672">
                  <c:v>44408.583333333336</c:v>
                </c:pt>
                <c:pt idx="11673">
                  <c:v>44408.59375</c:v>
                </c:pt>
                <c:pt idx="11674">
                  <c:v>44408.604166666664</c:v>
                </c:pt>
                <c:pt idx="11675">
                  <c:v>44408.614583333336</c:v>
                </c:pt>
                <c:pt idx="11676">
                  <c:v>44408.625</c:v>
                </c:pt>
                <c:pt idx="11677">
                  <c:v>44408.635416666664</c:v>
                </c:pt>
                <c:pt idx="11678">
                  <c:v>44408.645833333336</c:v>
                </c:pt>
                <c:pt idx="11679">
                  <c:v>44408.65625</c:v>
                </c:pt>
                <c:pt idx="11680">
                  <c:v>44408.666666666664</c:v>
                </c:pt>
                <c:pt idx="11681">
                  <c:v>44408.677083333336</c:v>
                </c:pt>
                <c:pt idx="11682">
                  <c:v>44408.6875</c:v>
                </c:pt>
                <c:pt idx="11683">
                  <c:v>44408.697916666664</c:v>
                </c:pt>
                <c:pt idx="11684">
                  <c:v>44408.708333333336</c:v>
                </c:pt>
                <c:pt idx="11685">
                  <c:v>44408.71875</c:v>
                </c:pt>
                <c:pt idx="11686">
                  <c:v>44408.729166666664</c:v>
                </c:pt>
                <c:pt idx="11687">
                  <c:v>44408.739583333336</c:v>
                </c:pt>
                <c:pt idx="11688">
                  <c:v>44408.75</c:v>
                </c:pt>
                <c:pt idx="11689">
                  <c:v>44408.760416666664</c:v>
                </c:pt>
                <c:pt idx="11690">
                  <c:v>44408.770833333336</c:v>
                </c:pt>
                <c:pt idx="11691">
                  <c:v>44408.78125</c:v>
                </c:pt>
                <c:pt idx="11692">
                  <c:v>44408.791666666664</c:v>
                </c:pt>
                <c:pt idx="11693">
                  <c:v>44408.802083333336</c:v>
                </c:pt>
                <c:pt idx="11694">
                  <c:v>44408.8125</c:v>
                </c:pt>
                <c:pt idx="11695">
                  <c:v>44408.822916666664</c:v>
                </c:pt>
                <c:pt idx="11696">
                  <c:v>44408.833333333336</c:v>
                </c:pt>
                <c:pt idx="11697">
                  <c:v>44408.84375</c:v>
                </c:pt>
                <c:pt idx="11698">
                  <c:v>44408.854166666664</c:v>
                </c:pt>
                <c:pt idx="11699">
                  <c:v>44408.864583333336</c:v>
                </c:pt>
                <c:pt idx="11700">
                  <c:v>44408.875</c:v>
                </c:pt>
                <c:pt idx="11701">
                  <c:v>44408.885416666664</c:v>
                </c:pt>
                <c:pt idx="11702">
                  <c:v>44408.895833333336</c:v>
                </c:pt>
                <c:pt idx="11703">
                  <c:v>44408.90625</c:v>
                </c:pt>
                <c:pt idx="11704">
                  <c:v>44408.916666666664</c:v>
                </c:pt>
                <c:pt idx="11705">
                  <c:v>44408.927083333336</c:v>
                </c:pt>
                <c:pt idx="11706">
                  <c:v>44408.9375</c:v>
                </c:pt>
                <c:pt idx="11707">
                  <c:v>44408.947916666664</c:v>
                </c:pt>
                <c:pt idx="11708">
                  <c:v>44408.958333333336</c:v>
                </c:pt>
                <c:pt idx="11709">
                  <c:v>44408.96875</c:v>
                </c:pt>
                <c:pt idx="11710">
                  <c:v>44408.979166666664</c:v>
                </c:pt>
                <c:pt idx="11711">
                  <c:v>44408.989583333336</c:v>
                </c:pt>
              </c:numCache>
            </c:numRef>
          </c:xVal>
          <c:yVal>
            <c:numRef>
              <c:f>Stage!$G$3:$G$11714</c:f>
              <c:numCache>
                <c:formatCode>General</c:formatCode>
                <c:ptCount val="11712"/>
                <c:pt idx="0">
                  <c:v>9.17</c:v>
                </c:pt>
                <c:pt idx="1">
                  <c:v>9.17</c:v>
                </c:pt>
                <c:pt idx="2">
                  <c:v>9.17</c:v>
                </c:pt>
                <c:pt idx="3">
                  <c:v>9.17</c:v>
                </c:pt>
                <c:pt idx="4">
                  <c:v>9.17</c:v>
                </c:pt>
                <c:pt idx="5">
                  <c:v>9.16</c:v>
                </c:pt>
                <c:pt idx="6">
                  <c:v>9.16</c:v>
                </c:pt>
                <c:pt idx="7">
                  <c:v>9.16</c:v>
                </c:pt>
                <c:pt idx="8">
                  <c:v>9.16</c:v>
                </c:pt>
                <c:pt idx="9">
                  <c:v>9.15</c:v>
                </c:pt>
                <c:pt idx="10">
                  <c:v>9.15</c:v>
                </c:pt>
                <c:pt idx="11">
                  <c:v>9.15</c:v>
                </c:pt>
                <c:pt idx="12">
                  <c:v>9.15</c:v>
                </c:pt>
                <c:pt idx="13">
                  <c:v>9.15</c:v>
                </c:pt>
                <c:pt idx="14">
                  <c:v>9.15</c:v>
                </c:pt>
                <c:pt idx="15">
                  <c:v>9.15</c:v>
                </c:pt>
                <c:pt idx="16">
                  <c:v>9.15</c:v>
                </c:pt>
                <c:pt idx="17">
                  <c:v>9.14</c:v>
                </c:pt>
                <c:pt idx="18">
                  <c:v>9.14</c:v>
                </c:pt>
                <c:pt idx="19">
                  <c:v>9.14</c:v>
                </c:pt>
                <c:pt idx="20">
                  <c:v>9.14</c:v>
                </c:pt>
                <c:pt idx="21">
                  <c:v>9.14</c:v>
                </c:pt>
                <c:pt idx="22">
                  <c:v>9.1300000000000008</c:v>
                </c:pt>
                <c:pt idx="23">
                  <c:v>9.14</c:v>
                </c:pt>
                <c:pt idx="24">
                  <c:v>9.1199999999999992</c:v>
                </c:pt>
                <c:pt idx="25">
                  <c:v>9.1300000000000008</c:v>
                </c:pt>
                <c:pt idx="26">
                  <c:v>9.11</c:v>
                </c:pt>
                <c:pt idx="27">
                  <c:v>9.11</c:v>
                </c:pt>
                <c:pt idx="28">
                  <c:v>9.1199999999999992</c:v>
                </c:pt>
                <c:pt idx="29">
                  <c:v>9.1199999999999992</c:v>
                </c:pt>
                <c:pt idx="30">
                  <c:v>9.1199999999999992</c:v>
                </c:pt>
                <c:pt idx="31">
                  <c:v>9.1199999999999992</c:v>
                </c:pt>
                <c:pt idx="32">
                  <c:v>9.11</c:v>
                </c:pt>
                <c:pt idx="33">
                  <c:v>9.09</c:v>
                </c:pt>
                <c:pt idx="34">
                  <c:v>9.1</c:v>
                </c:pt>
                <c:pt idx="35">
                  <c:v>9.09</c:v>
                </c:pt>
                <c:pt idx="36">
                  <c:v>9.09</c:v>
                </c:pt>
                <c:pt idx="37">
                  <c:v>9.07</c:v>
                </c:pt>
                <c:pt idx="38">
                  <c:v>9.07</c:v>
                </c:pt>
                <c:pt idx="39">
                  <c:v>9.09</c:v>
                </c:pt>
                <c:pt idx="40">
                  <c:v>9.06</c:v>
                </c:pt>
                <c:pt idx="41">
                  <c:v>9.06</c:v>
                </c:pt>
                <c:pt idx="42">
                  <c:v>9.07</c:v>
                </c:pt>
                <c:pt idx="43">
                  <c:v>9.06</c:v>
                </c:pt>
                <c:pt idx="44">
                  <c:v>9.08</c:v>
                </c:pt>
                <c:pt idx="45">
                  <c:v>9.08</c:v>
                </c:pt>
                <c:pt idx="46">
                  <c:v>9.08</c:v>
                </c:pt>
                <c:pt idx="47">
                  <c:v>9.0399999999999991</c:v>
                </c:pt>
                <c:pt idx="48">
                  <c:v>9.07</c:v>
                </c:pt>
                <c:pt idx="49">
                  <c:v>9.06</c:v>
                </c:pt>
                <c:pt idx="50">
                  <c:v>9.0399999999999991</c:v>
                </c:pt>
                <c:pt idx="51">
                  <c:v>9.08</c:v>
                </c:pt>
                <c:pt idx="52">
                  <c:v>9.08</c:v>
                </c:pt>
                <c:pt idx="53">
                  <c:v>9.06</c:v>
                </c:pt>
                <c:pt idx="54">
                  <c:v>9.08</c:v>
                </c:pt>
                <c:pt idx="55">
                  <c:v>9.06</c:v>
                </c:pt>
                <c:pt idx="56">
                  <c:v>9.07</c:v>
                </c:pt>
                <c:pt idx="57">
                  <c:v>9.07</c:v>
                </c:pt>
                <c:pt idx="58">
                  <c:v>9.06</c:v>
                </c:pt>
                <c:pt idx="59">
                  <c:v>9.0500000000000007</c:v>
                </c:pt>
                <c:pt idx="60">
                  <c:v>9.0500000000000007</c:v>
                </c:pt>
                <c:pt idx="61">
                  <c:v>9.06</c:v>
                </c:pt>
                <c:pt idx="62">
                  <c:v>9.06</c:v>
                </c:pt>
                <c:pt idx="63">
                  <c:v>9.0500000000000007</c:v>
                </c:pt>
                <c:pt idx="64">
                  <c:v>9.02</c:v>
                </c:pt>
                <c:pt idx="65">
                  <c:v>9.0500000000000007</c:v>
                </c:pt>
                <c:pt idx="66">
                  <c:v>9.06</c:v>
                </c:pt>
                <c:pt idx="67">
                  <c:v>9.01</c:v>
                </c:pt>
                <c:pt idx="68">
                  <c:v>9.0299999999999994</c:v>
                </c:pt>
                <c:pt idx="69">
                  <c:v>9.0500000000000007</c:v>
                </c:pt>
                <c:pt idx="70">
                  <c:v>9.0399999999999991</c:v>
                </c:pt>
                <c:pt idx="71">
                  <c:v>9.0299999999999994</c:v>
                </c:pt>
                <c:pt idx="72">
                  <c:v>9.0299999999999994</c:v>
                </c:pt>
                <c:pt idx="73">
                  <c:v>9.0299999999999994</c:v>
                </c:pt>
                <c:pt idx="74">
                  <c:v>9</c:v>
                </c:pt>
                <c:pt idx="75">
                  <c:v>9.0299999999999994</c:v>
                </c:pt>
                <c:pt idx="76">
                  <c:v>9.02</c:v>
                </c:pt>
                <c:pt idx="77">
                  <c:v>9.01</c:v>
                </c:pt>
                <c:pt idx="78">
                  <c:v>9.01</c:v>
                </c:pt>
                <c:pt idx="79">
                  <c:v>9</c:v>
                </c:pt>
                <c:pt idx="80">
                  <c:v>9</c:v>
                </c:pt>
                <c:pt idx="81">
                  <c:v>8.99</c:v>
                </c:pt>
                <c:pt idx="82">
                  <c:v>8.99</c:v>
                </c:pt>
                <c:pt idx="83">
                  <c:v>8.99</c:v>
                </c:pt>
                <c:pt idx="84">
                  <c:v>8.98</c:v>
                </c:pt>
                <c:pt idx="85">
                  <c:v>8.98</c:v>
                </c:pt>
                <c:pt idx="86">
                  <c:v>8.9700000000000006</c:v>
                </c:pt>
                <c:pt idx="87">
                  <c:v>8.9600000000000009</c:v>
                </c:pt>
                <c:pt idx="88">
                  <c:v>8.9499999999999993</c:v>
                </c:pt>
                <c:pt idx="89">
                  <c:v>8.94</c:v>
                </c:pt>
                <c:pt idx="90">
                  <c:v>8.94</c:v>
                </c:pt>
                <c:pt idx="91">
                  <c:v>8.94</c:v>
                </c:pt>
                <c:pt idx="92">
                  <c:v>8.93</c:v>
                </c:pt>
                <c:pt idx="93">
                  <c:v>8.93</c:v>
                </c:pt>
                <c:pt idx="94">
                  <c:v>8.93</c:v>
                </c:pt>
                <c:pt idx="95">
                  <c:v>8.92</c:v>
                </c:pt>
                <c:pt idx="96">
                  <c:v>8.92</c:v>
                </c:pt>
                <c:pt idx="97">
                  <c:v>8.92</c:v>
                </c:pt>
                <c:pt idx="98">
                  <c:v>8.92</c:v>
                </c:pt>
                <c:pt idx="99">
                  <c:v>8.91</c:v>
                </c:pt>
                <c:pt idx="100">
                  <c:v>8.91</c:v>
                </c:pt>
                <c:pt idx="101">
                  <c:v>8.91</c:v>
                </c:pt>
                <c:pt idx="102">
                  <c:v>8.91</c:v>
                </c:pt>
                <c:pt idx="103">
                  <c:v>8.91</c:v>
                </c:pt>
                <c:pt idx="104">
                  <c:v>8.91</c:v>
                </c:pt>
                <c:pt idx="105">
                  <c:v>8.91</c:v>
                </c:pt>
                <c:pt idx="106">
                  <c:v>8.91</c:v>
                </c:pt>
                <c:pt idx="107">
                  <c:v>8.91</c:v>
                </c:pt>
                <c:pt idx="108">
                  <c:v>8.91</c:v>
                </c:pt>
                <c:pt idx="109">
                  <c:v>8.91</c:v>
                </c:pt>
                <c:pt idx="110">
                  <c:v>8.91</c:v>
                </c:pt>
                <c:pt idx="111">
                  <c:v>8.9</c:v>
                </c:pt>
                <c:pt idx="112">
                  <c:v>8.9</c:v>
                </c:pt>
                <c:pt idx="113">
                  <c:v>8.9</c:v>
                </c:pt>
                <c:pt idx="114">
                  <c:v>8.9</c:v>
                </c:pt>
                <c:pt idx="115">
                  <c:v>8.9</c:v>
                </c:pt>
                <c:pt idx="116">
                  <c:v>8.9</c:v>
                </c:pt>
                <c:pt idx="117">
                  <c:v>8.9</c:v>
                </c:pt>
                <c:pt idx="118">
                  <c:v>8.9</c:v>
                </c:pt>
                <c:pt idx="119">
                  <c:v>8.9</c:v>
                </c:pt>
                <c:pt idx="120">
                  <c:v>8.9</c:v>
                </c:pt>
                <c:pt idx="121">
                  <c:v>8.9</c:v>
                </c:pt>
                <c:pt idx="122">
                  <c:v>8.9</c:v>
                </c:pt>
                <c:pt idx="123">
                  <c:v>8.89</c:v>
                </c:pt>
                <c:pt idx="124">
                  <c:v>8.89</c:v>
                </c:pt>
                <c:pt idx="125">
                  <c:v>8.89</c:v>
                </c:pt>
                <c:pt idx="126">
                  <c:v>8.89</c:v>
                </c:pt>
                <c:pt idx="127">
                  <c:v>8.89</c:v>
                </c:pt>
                <c:pt idx="128">
                  <c:v>8.89</c:v>
                </c:pt>
                <c:pt idx="129">
                  <c:v>8.89</c:v>
                </c:pt>
                <c:pt idx="130">
                  <c:v>8.89</c:v>
                </c:pt>
                <c:pt idx="131">
                  <c:v>8.89</c:v>
                </c:pt>
                <c:pt idx="132">
                  <c:v>8.89</c:v>
                </c:pt>
                <c:pt idx="133">
                  <c:v>8.89</c:v>
                </c:pt>
                <c:pt idx="134">
                  <c:v>8.8800000000000008</c:v>
                </c:pt>
                <c:pt idx="135">
                  <c:v>8.89</c:v>
                </c:pt>
                <c:pt idx="136">
                  <c:v>8.89</c:v>
                </c:pt>
                <c:pt idx="137">
                  <c:v>8.8800000000000008</c:v>
                </c:pt>
                <c:pt idx="138">
                  <c:v>8.8800000000000008</c:v>
                </c:pt>
                <c:pt idx="139">
                  <c:v>8.8800000000000008</c:v>
                </c:pt>
                <c:pt idx="140">
                  <c:v>8.8800000000000008</c:v>
                </c:pt>
                <c:pt idx="141">
                  <c:v>8.8800000000000008</c:v>
                </c:pt>
                <c:pt idx="142">
                  <c:v>8.8699999999999992</c:v>
                </c:pt>
                <c:pt idx="143">
                  <c:v>8.8800000000000008</c:v>
                </c:pt>
                <c:pt idx="144">
                  <c:v>8.8800000000000008</c:v>
                </c:pt>
                <c:pt idx="145">
                  <c:v>8.89</c:v>
                </c:pt>
                <c:pt idx="146">
                  <c:v>8.8800000000000008</c:v>
                </c:pt>
                <c:pt idx="147">
                  <c:v>8.8800000000000008</c:v>
                </c:pt>
                <c:pt idx="148">
                  <c:v>8.89</c:v>
                </c:pt>
                <c:pt idx="149">
                  <c:v>8.8800000000000008</c:v>
                </c:pt>
                <c:pt idx="150">
                  <c:v>8.8699999999999992</c:v>
                </c:pt>
                <c:pt idx="151">
                  <c:v>8.84</c:v>
                </c:pt>
                <c:pt idx="152">
                  <c:v>8.85</c:v>
                </c:pt>
                <c:pt idx="153">
                  <c:v>8.85</c:v>
                </c:pt>
                <c:pt idx="154">
                  <c:v>8.84</c:v>
                </c:pt>
                <c:pt idx="155">
                  <c:v>8.84</c:v>
                </c:pt>
                <c:pt idx="156">
                  <c:v>8.83</c:v>
                </c:pt>
                <c:pt idx="157">
                  <c:v>8.84</c:v>
                </c:pt>
                <c:pt idx="158">
                  <c:v>8.84</c:v>
                </c:pt>
                <c:pt idx="159">
                  <c:v>8.84</c:v>
                </c:pt>
                <c:pt idx="160">
                  <c:v>8.83</c:v>
                </c:pt>
                <c:pt idx="161">
                  <c:v>8.84</c:v>
                </c:pt>
                <c:pt idx="162">
                  <c:v>8.84</c:v>
                </c:pt>
                <c:pt idx="163">
                  <c:v>8.84</c:v>
                </c:pt>
                <c:pt idx="164">
                  <c:v>8.81</c:v>
                </c:pt>
                <c:pt idx="165">
                  <c:v>8.81</c:v>
                </c:pt>
                <c:pt idx="166">
                  <c:v>8.83</c:v>
                </c:pt>
                <c:pt idx="167">
                  <c:v>8.81</c:v>
                </c:pt>
                <c:pt idx="168">
                  <c:v>8.81</c:v>
                </c:pt>
                <c:pt idx="169">
                  <c:v>8.7899999999999991</c:v>
                </c:pt>
                <c:pt idx="170">
                  <c:v>8.8000000000000007</c:v>
                </c:pt>
                <c:pt idx="171">
                  <c:v>8.83</c:v>
                </c:pt>
                <c:pt idx="172">
                  <c:v>8.84</c:v>
                </c:pt>
                <c:pt idx="173">
                  <c:v>8.84</c:v>
                </c:pt>
                <c:pt idx="174">
                  <c:v>8.83</c:v>
                </c:pt>
                <c:pt idx="175">
                  <c:v>8.84</c:v>
                </c:pt>
                <c:pt idx="176">
                  <c:v>8.83</c:v>
                </c:pt>
                <c:pt idx="177">
                  <c:v>8.83</c:v>
                </c:pt>
                <c:pt idx="178">
                  <c:v>8.83</c:v>
                </c:pt>
                <c:pt idx="179">
                  <c:v>8.83</c:v>
                </c:pt>
                <c:pt idx="180">
                  <c:v>8.83</c:v>
                </c:pt>
                <c:pt idx="181">
                  <c:v>8.83</c:v>
                </c:pt>
                <c:pt idx="182">
                  <c:v>8.83</c:v>
                </c:pt>
                <c:pt idx="183">
                  <c:v>8.83</c:v>
                </c:pt>
                <c:pt idx="184">
                  <c:v>8.83</c:v>
                </c:pt>
                <c:pt idx="185">
                  <c:v>8.82</c:v>
                </c:pt>
                <c:pt idx="186">
                  <c:v>8.83</c:v>
                </c:pt>
                <c:pt idx="187">
                  <c:v>8.82</c:v>
                </c:pt>
                <c:pt idx="188">
                  <c:v>8.82</c:v>
                </c:pt>
                <c:pt idx="189">
                  <c:v>8.82</c:v>
                </c:pt>
                <c:pt idx="190">
                  <c:v>8.82</c:v>
                </c:pt>
                <c:pt idx="191">
                  <c:v>8.82</c:v>
                </c:pt>
                <c:pt idx="192">
                  <c:v>8.82</c:v>
                </c:pt>
                <c:pt idx="193">
                  <c:v>8.82</c:v>
                </c:pt>
                <c:pt idx="194">
                  <c:v>8.82</c:v>
                </c:pt>
                <c:pt idx="195">
                  <c:v>8.81</c:v>
                </c:pt>
                <c:pt idx="196">
                  <c:v>8.82</c:v>
                </c:pt>
                <c:pt idx="197">
                  <c:v>8.81</c:v>
                </c:pt>
                <c:pt idx="198">
                  <c:v>8.81</c:v>
                </c:pt>
                <c:pt idx="199">
                  <c:v>8.81</c:v>
                </c:pt>
                <c:pt idx="200">
                  <c:v>8.81</c:v>
                </c:pt>
                <c:pt idx="201">
                  <c:v>8.81</c:v>
                </c:pt>
                <c:pt idx="202">
                  <c:v>8.81</c:v>
                </c:pt>
                <c:pt idx="203">
                  <c:v>8.81</c:v>
                </c:pt>
                <c:pt idx="204">
                  <c:v>8.81</c:v>
                </c:pt>
                <c:pt idx="205">
                  <c:v>8.8000000000000007</c:v>
                </c:pt>
                <c:pt idx="206">
                  <c:v>8.81</c:v>
                </c:pt>
                <c:pt idx="207">
                  <c:v>8.8000000000000007</c:v>
                </c:pt>
                <c:pt idx="208">
                  <c:v>8.8000000000000007</c:v>
                </c:pt>
                <c:pt idx="209">
                  <c:v>8.8000000000000007</c:v>
                </c:pt>
                <c:pt idx="210">
                  <c:v>8.8000000000000007</c:v>
                </c:pt>
                <c:pt idx="211">
                  <c:v>8.8000000000000007</c:v>
                </c:pt>
                <c:pt idx="212">
                  <c:v>8.8000000000000007</c:v>
                </c:pt>
                <c:pt idx="213">
                  <c:v>8.8000000000000007</c:v>
                </c:pt>
                <c:pt idx="214">
                  <c:v>8.8000000000000007</c:v>
                </c:pt>
                <c:pt idx="215">
                  <c:v>8.8000000000000007</c:v>
                </c:pt>
                <c:pt idx="216">
                  <c:v>8.7899999999999991</c:v>
                </c:pt>
                <c:pt idx="217">
                  <c:v>8.8000000000000007</c:v>
                </c:pt>
                <c:pt idx="218">
                  <c:v>8.7899999999999991</c:v>
                </c:pt>
                <c:pt idx="219">
                  <c:v>8.7899999999999991</c:v>
                </c:pt>
                <c:pt idx="220">
                  <c:v>8.7899999999999991</c:v>
                </c:pt>
                <c:pt idx="221">
                  <c:v>8.7899999999999991</c:v>
                </c:pt>
                <c:pt idx="222">
                  <c:v>8.74</c:v>
                </c:pt>
                <c:pt idx="223">
                  <c:v>8.76</c:v>
                </c:pt>
                <c:pt idx="224">
                  <c:v>8.76</c:v>
                </c:pt>
                <c:pt idx="225">
                  <c:v>8.74</c:v>
                </c:pt>
                <c:pt idx="226">
                  <c:v>8.75</c:v>
                </c:pt>
                <c:pt idx="227">
                  <c:v>8.74</c:v>
                </c:pt>
                <c:pt idx="228">
                  <c:v>8.73</c:v>
                </c:pt>
                <c:pt idx="229">
                  <c:v>8.73</c:v>
                </c:pt>
                <c:pt idx="230">
                  <c:v>8.7200000000000006</c:v>
                </c:pt>
                <c:pt idx="231">
                  <c:v>8.7200000000000006</c:v>
                </c:pt>
                <c:pt idx="232">
                  <c:v>8.7100000000000009</c:v>
                </c:pt>
                <c:pt idx="233">
                  <c:v>8.6999999999999993</c:v>
                </c:pt>
                <c:pt idx="234">
                  <c:v>8.67</c:v>
                </c:pt>
                <c:pt idx="235">
                  <c:v>8.67</c:v>
                </c:pt>
                <c:pt idx="236">
                  <c:v>8.66</c:v>
                </c:pt>
                <c:pt idx="237">
                  <c:v>8.65</c:v>
                </c:pt>
                <c:pt idx="238">
                  <c:v>8.64</c:v>
                </c:pt>
                <c:pt idx="239">
                  <c:v>8.64</c:v>
                </c:pt>
                <c:pt idx="240">
                  <c:v>8.65</c:v>
                </c:pt>
                <c:pt idx="241">
                  <c:v>8.64</c:v>
                </c:pt>
                <c:pt idx="242">
                  <c:v>8.66</c:v>
                </c:pt>
                <c:pt idx="243">
                  <c:v>8.6199999999999992</c:v>
                </c:pt>
                <c:pt idx="244">
                  <c:v>8.6300000000000008</c:v>
                </c:pt>
                <c:pt idx="245">
                  <c:v>8.6300000000000008</c:v>
                </c:pt>
                <c:pt idx="246">
                  <c:v>8.6199999999999992</c:v>
                </c:pt>
                <c:pt idx="247">
                  <c:v>8.6300000000000008</c:v>
                </c:pt>
                <c:pt idx="248">
                  <c:v>8.6</c:v>
                </c:pt>
                <c:pt idx="249">
                  <c:v>8.59</c:v>
                </c:pt>
                <c:pt idx="250">
                  <c:v>8.58</c:v>
                </c:pt>
                <c:pt idx="251">
                  <c:v>8.6</c:v>
                </c:pt>
                <c:pt idx="252">
                  <c:v>8.56</c:v>
                </c:pt>
                <c:pt idx="253">
                  <c:v>8.5500000000000007</c:v>
                </c:pt>
                <c:pt idx="254">
                  <c:v>8.56</c:v>
                </c:pt>
                <c:pt idx="255">
                  <c:v>8.5500000000000007</c:v>
                </c:pt>
                <c:pt idx="256">
                  <c:v>8.56</c:v>
                </c:pt>
                <c:pt idx="257">
                  <c:v>8.52</c:v>
                </c:pt>
                <c:pt idx="258">
                  <c:v>8.52</c:v>
                </c:pt>
                <c:pt idx="259">
                  <c:v>8.52</c:v>
                </c:pt>
                <c:pt idx="260">
                  <c:v>8.51</c:v>
                </c:pt>
                <c:pt idx="261">
                  <c:v>8.5</c:v>
                </c:pt>
                <c:pt idx="262">
                  <c:v>8.49</c:v>
                </c:pt>
                <c:pt idx="263">
                  <c:v>8.4600000000000009</c:v>
                </c:pt>
                <c:pt idx="264">
                  <c:v>8.4600000000000009</c:v>
                </c:pt>
                <c:pt idx="265">
                  <c:v>8.44</c:v>
                </c:pt>
                <c:pt idx="266">
                  <c:v>8.42</c:v>
                </c:pt>
                <c:pt idx="267">
                  <c:v>8.4</c:v>
                </c:pt>
                <c:pt idx="268">
                  <c:v>8.41</c:v>
                </c:pt>
                <c:pt idx="269">
                  <c:v>8.3699999999999992</c:v>
                </c:pt>
                <c:pt idx="270">
                  <c:v>8.39</c:v>
                </c:pt>
                <c:pt idx="271">
                  <c:v>8.39</c:v>
                </c:pt>
                <c:pt idx="272">
                  <c:v>8.35</c:v>
                </c:pt>
                <c:pt idx="273">
                  <c:v>8.35</c:v>
                </c:pt>
                <c:pt idx="274">
                  <c:v>8.35</c:v>
                </c:pt>
                <c:pt idx="275">
                  <c:v>8.33</c:v>
                </c:pt>
                <c:pt idx="276">
                  <c:v>8.3000000000000007</c:v>
                </c:pt>
                <c:pt idx="277">
                  <c:v>8.32</c:v>
                </c:pt>
                <c:pt idx="278">
                  <c:v>8.2799999999999994</c:v>
                </c:pt>
                <c:pt idx="279">
                  <c:v>8.27</c:v>
                </c:pt>
                <c:pt idx="280">
                  <c:v>8.2899999999999991</c:v>
                </c:pt>
                <c:pt idx="281">
                  <c:v>8.27</c:v>
                </c:pt>
                <c:pt idx="282">
                  <c:v>8.24</c:v>
                </c:pt>
                <c:pt idx="283">
                  <c:v>8.24</c:v>
                </c:pt>
                <c:pt idx="284">
                  <c:v>8.24</c:v>
                </c:pt>
                <c:pt idx="285">
                  <c:v>8.24</c:v>
                </c:pt>
                <c:pt idx="286">
                  <c:v>8.23</c:v>
                </c:pt>
                <c:pt idx="287">
                  <c:v>8.2200000000000006</c:v>
                </c:pt>
                <c:pt idx="288">
                  <c:v>8.1999999999999993</c:v>
                </c:pt>
                <c:pt idx="289">
                  <c:v>8.19</c:v>
                </c:pt>
                <c:pt idx="290">
                  <c:v>8.1999999999999993</c:v>
                </c:pt>
                <c:pt idx="291">
                  <c:v>8.1999999999999993</c:v>
                </c:pt>
                <c:pt idx="292">
                  <c:v>8.19</c:v>
                </c:pt>
                <c:pt idx="293">
                  <c:v>8.19</c:v>
                </c:pt>
                <c:pt idx="294">
                  <c:v>8.19</c:v>
                </c:pt>
                <c:pt idx="295">
                  <c:v>8.19</c:v>
                </c:pt>
                <c:pt idx="296">
                  <c:v>8.19</c:v>
                </c:pt>
                <c:pt idx="297">
                  <c:v>8.19</c:v>
                </c:pt>
                <c:pt idx="298">
                  <c:v>8.19</c:v>
                </c:pt>
                <c:pt idx="299">
                  <c:v>8.19</c:v>
                </c:pt>
                <c:pt idx="300">
                  <c:v>8.19</c:v>
                </c:pt>
                <c:pt idx="301">
                  <c:v>8.19</c:v>
                </c:pt>
                <c:pt idx="302">
                  <c:v>8.19</c:v>
                </c:pt>
                <c:pt idx="303">
                  <c:v>8.19</c:v>
                </c:pt>
                <c:pt idx="304">
                  <c:v>8.19</c:v>
                </c:pt>
                <c:pt idx="305">
                  <c:v>8.1999999999999993</c:v>
                </c:pt>
                <c:pt idx="306">
                  <c:v>8.1999999999999993</c:v>
                </c:pt>
                <c:pt idx="307">
                  <c:v>8.1999999999999993</c:v>
                </c:pt>
                <c:pt idx="308">
                  <c:v>8.1999999999999993</c:v>
                </c:pt>
                <c:pt idx="309">
                  <c:v>8.1999999999999993</c:v>
                </c:pt>
                <c:pt idx="310">
                  <c:v>8.1999999999999993</c:v>
                </c:pt>
                <c:pt idx="311">
                  <c:v>8.2100000000000009</c:v>
                </c:pt>
                <c:pt idx="312">
                  <c:v>8.2100000000000009</c:v>
                </c:pt>
                <c:pt idx="313">
                  <c:v>8.2100000000000009</c:v>
                </c:pt>
                <c:pt idx="314">
                  <c:v>8.2100000000000009</c:v>
                </c:pt>
                <c:pt idx="315">
                  <c:v>8.2200000000000006</c:v>
                </c:pt>
                <c:pt idx="316">
                  <c:v>8.2200000000000006</c:v>
                </c:pt>
                <c:pt idx="317">
                  <c:v>8.2200000000000006</c:v>
                </c:pt>
                <c:pt idx="318">
                  <c:v>8.2200000000000006</c:v>
                </c:pt>
                <c:pt idx="319">
                  <c:v>8.2200000000000006</c:v>
                </c:pt>
                <c:pt idx="320">
                  <c:v>8.2200000000000006</c:v>
                </c:pt>
                <c:pt idx="321">
                  <c:v>8.23</c:v>
                </c:pt>
                <c:pt idx="322">
                  <c:v>8.23</c:v>
                </c:pt>
                <c:pt idx="323">
                  <c:v>8.23</c:v>
                </c:pt>
                <c:pt idx="324">
                  <c:v>8.23</c:v>
                </c:pt>
                <c:pt idx="325">
                  <c:v>8.23</c:v>
                </c:pt>
                <c:pt idx="326">
                  <c:v>8.23</c:v>
                </c:pt>
                <c:pt idx="327">
                  <c:v>8.23</c:v>
                </c:pt>
                <c:pt idx="328">
                  <c:v>8.2200000000000006</c:v>
                </c:pt>
                <c:pt idx="329">
                  <c:v>8.1999999999999993</c:v>
                </c:pt>
                <c:pt idx="330">
                  <c:v>8.23</c:v>
                </c:pt>
                <c:pt idx="331">
                  <c:v>8.23</c:v>
                </c:pt>
                <c:pt idx="332">
                  <c:v>8.24</c:v>
                </c:pt>
                <c:pt idx="333">
                  <c:v>8.24</c:v>
                </c:pt>
                <c:pt idx="334">
                  <c:v>8.24</c:v>
                </c:pt>
                <c:pt idx="335">
                  <c:v>8.24</c:v>
                </c:pt>
                <c:pt idx="336">
                  <c:v>8.23</c:v>
                </c:pt>
                <c:pt idx="337">
                  <c:v>8.24</c:v>
                </c:pt>
                <c:pt idx="338">
                  <c:v>8.2100000000000009</c:v>
                </c:pt>
                <c:pt idx="339">
                  <c:v>8.24</c:v>
                </c:pt>
                <c:pt idx="340">
                  <c:v>8.24</c:v>
                </c:pt>
                <c:pt idx="341">
                  <c:v>8.2100000000000009</c:v>
                </c:pt>
                <c:pt idx="342">
                  <c:v>8.23</c:v>
                </c:pt>
                <c:pt idx="343">
                  <c:v>8.25</c:v>
                </c:pt>
                <c:pt idx="344">
                  <c:v>8.25</c:v>
                </c:pt>
                <c:pt idx="345">
                  <c:v>8.25</c:v>
                </c:pt>
                <c:pt idx="346">
                  <c:v>8.25</c:v>
                </c:pt>
                <c:pt idx="347">
                  <c:v>8.26</c:v>
                </c:pt>
                <c:pt idx="348">
                  <c:v>8.26</c:v>
                </c:pt>
                <c:pt idx="349">
                  <c:v>8.26</c:v>
                </c:pt>
                <c:pt idx="350">
                  <c:v>8.26</c:v>
                </c:pt>
                <c:pt idx="351">
                  <c:v>8.26</c:v>
                </c:pt>
                <c:pt idx="352">
                  <c:v>8.26</c:v>
                </c:pt>
                <c:pt idx="353">
                  <c:v>8.26</c:v>
                </c:pt>
                <c:pt idx="354">
                  <c:v>8.25</c:v>
                </c:pt>
                <c:pt idx="355">
                  <c:v>8.27</c:v>
                </c:pt>
                <c:pt idx="356">
                  <c:v>8.27</c:v>
                </c:pt>
                <c:pt idx="357">
                  <c:v>8.2799999999999994</c:v>
                </c:pt>
                <c:pt idx="358">
                  <c:v>8.27</c:v>
                </c:pt>
                <c:pt idx="359">
                  <c:v>8.2799999999999994</c:v>
                </c:pt>
                <c:pt idx="360">
                  <c:v>8.2799999999999994</c:v>
                </c:pt>
                <c:pt idx="361">
                  <c:v>8.2799999999999994</c:v>
                </c:pt>
                <c:pt idx="362">
                  <c:v>8.2799999999999994</c:v>
                </c:pt>
                <c:pt idx="363">
                  <c:v>8.2799999999999994</c:v>
                </c:pt>
                <c:pt idx="364">
                  <c:v>8.2799999999999994</c:v>
                </c:pt>
                <c:pt idx="365">
                  <c:v>8.2799999999999994</c:v>
                </c:pt>
                <c:pt idx="366">
                  <c:v>8.2799999999999994</c:v>
                </c:pt>
                <c:pt idx="367">
                  <c:v>8.2799999999999994</c:v>
                </c:pt>
                <c:pt idx="368">
                  <c:v>8.2799999999999994</c:v>
                </c:pt>
                <c:pt idx="369">
                  <c:v>8.2799999999999994</c:v>
                </c:pt>
                <c:pt idx="370">
                  <c:v>8.2799999999999994</c:v>
                </c:pt>
                <c:pt idx="371">
                  <c:v>8.2799999999999994</c:v>
                </c:pt>
                <c:pt idx="372">
                  <c:v>8.2799999999999994</c:v>
                </c:pt>
                <c:pt idx="373">
                  <c:v>8.2799999999999994</c:v>
                </c:pt>
                <c:pt idx="374">
                  <c:v>8.2799999999999994</c:v>
                </c:pt>
                <c:pt idx="375">
                  <c:v>8.2799999999999994</c:v>
                </c:pt>
                <c:pt idx="376">
                  <c:v>8.2799999999999994</c:v>
                </c:pt>
                <c:pt idx="377">
                  <c:v>8.2899999999999991</c:v>
                </c:pt>
                <c:pt idx="378">
                  <c:v>8.2899999999999991</c:v>
                </c:pt>
                <c:pt idx="379">
                  <c:v>8.2799999999999994</c:v>
                </c:pt>
                <c:pt idx="380">
                  <c:v>8.2899999999999991</c:v>
                </c:pt>
                <c:pt idx="381">
                  <c:v>8.2799999999999994</c:v>
                </c:pt>
                <c:pt idx="382">
                  <c:v>8.2799999999999994</c:v>
                </c:pt>
                <c:pt idx="383">
                  <c:v>8.2799999999999994</c:v>
                </c:pt>
                <c:pt idx="384">
                  <c:v>8.2799999999999994</c:v>
                </c:pt>
                <c:pt idx="385">
                  <c:v>8.2799999999999994</c:v>
                </c:pt>
                <c:pt idx="386">
                  <c:v>8.2799999999999994</c:v>
                </c:pt>
                <c:pt idx="387">
                  <c:v>8.2799999999999994</c:v>
                </c:pt>
                <c:pt idx="388">
                  <c:v>8.2799999999999994</c:v>
                </c:pt>
                <c:pt idx="389">
                  <c:v>8.2799999999999994</c:v>
                </c:pt>
                <c:pt idx="390">
                  <c:v>8.2799999999999994</c:v>
                </c:pt>
                <c:pt idx="391">
                  <c:v>8.27</c:v>
                </c:pt>
                <c:pt idx="392">
                  <c:v>8.27</c:v>
                </c:pt>
                <c:pt idx="393">
                  <c:v>8.27</c:v>
                </c:pt>
                <c:pt idx="394">
                  <c:v>8.27</c:v>
                </c:pt>
                <c:pt idx="395">
                  <c:v>8.27</c:v>
                </c:pt>
                <c:pt idx="396">
                  <c:v>8.27</c:v>
                </c:pt>
                <c:pt idx="397">
                  <c:v>8.27</c:v>
                </c:pt>
                <c:pt idx="398">
                  <c:v>8.27</c:v>
                </c:pt>
                <c:pt idx="399">
                  <c:v>8.27</c:v>
                </c:pt>
                <c:pt idx="400">
                  <c:v>8.27</c:v>
                </c:pt>
                <c:pt idx="401">
                  <c:v>8.27</c:v>
                </c:pt>
                <c:pt idx="402">
                  <c:v>8.27</c:v>
                </c:pt>
                <c:pt idx="403">
                  <c:v>8.27</c:v>
                </c:pt>
                <c:pt idx="404">
                  <c:v>8.27</c:v>
                </c:pt>
                <c:pt idx="405">
                  <c:v>8.26</c:v>
                </c:pt>
                <c:pt idx="406">
                  <c:v>8.26</c:v>
                </c:pt>
                <c:pt idx="407">
                  <c:v>8.26</c:v>
                </c:pt>
                <c:pt idx="408">
                  <c:v>8.26</c:v>
                </c:pt>
                <c:pt idx="409">
                  <c:v>8.26</c:v>
                </c:pt>
                <c:pt idx="410">
                  <c:v>8.26</c:v>
                </c:pt>
                <c:pt idx="411">
                  <c:v>8.26</c:v>
                </c:pt>
                <c:pt idx="412">
                  <c:v>8.26</c:v>
                </c:pt>
                <c:pt idx="413">
                  <c:v>8.26</c:v>
                </c:pt>
                <c:pt idx="414">
                  <c:v>8.25</c:v>
                </c:pt>
                <c:pt idx="415">
                  <c:v>8.25</c:v>
                </c:pt>
                <c:pt idx="416">
                  <c:v>8.25</c:v>
                </c:pt>
                <c:pt idx="417">
                  <c:v>8.25</c:v>
                </c:pt>
                <c:pt idx="418">
                  <c:v>8.25</c:v>
                </c:pt>
                <c:pt idx="419">
                  <c:v>8.2100000000000009</c:v>
                </c:pt>
                <c:pt idx="420">
                  <c:v>8.25</c:v>
                </c:pt>
                <c:pt idx="421">
                  <c:v>8.2200000000000006</c:v>
                </c:pt>
                <c:pt idx="422">
                  <c:v>8.2100000000000009</c:v>
                </c:pt>
                <c:pt idx="423">
                  <c:v>8.24</c:v>
                </c:pt>
                <c:pt idx="424">
                  <c:v>8.2200000000000006</c:v>
                </c:pt>
                <c:pt idx="425">
                  <c:v>8.1999999999999993</c:v>
                </c:pt>
                <c:pt idx="426">
                  <c:v>8.2100000000000009</c:v>
                </c:pt>
                <c:pt idx="427">
                  <c:v>8.1999999999999993</c:v>
                </c:pt>
                <c:pt idx="428">
                  <c:v>8.19</c:v>
                </c:pt>
                <c:pt idx="429">
                  <c:v>8.2100000000000009</c:v>
                </c:pt>
                <c:pt idx="430">
                  <c:v>8.2100000000000009</c:v>
                </c:pt>
                <c:pt idx="431">
                  <c:v>8.1999999999999993</c:v>
                </c:pt>
                <c:pt idx="432">
                  <c:v>8.23</c:v>
                </c:pt>
                <c:pt idx="433">
                  <c:v>8.19</c:v>
                </c:pt>
                <c:pt idx="434">
                  <c:v>8.18</c:v>
                </c:pt>
                <c:pt idx="435">
                  <c:v>8.18</c:v>
                </c:pt>
                <c:pt idx="436">
                  <c:v>8.18</c:v>
                </c:pt>
                <c:pt idx="437">
                  <c:v>8.19</c:v>
                </c:pt>
                <c:pt idx="438">
                  <c:v>8.18</c:v>
                </c:pt>
                <c:pt idx="439">
                  <c:v>8.2100000000000009</c:v>
                </c:pt>
                <c:pt idx="440">
                  <c:v>8.1999999999999993</c:v>
                </c:pt>
                <c:pt idx="441">
                  <c:v>8.18</c:v>
                </c:pt>
                <c:pt idx="442">
                  <c:v>8.2200000000000006</c:v>
                </c:pt>
                <c:pt idx="443">
                  <c:v>8.18</c:v>
                </c:pt>
                <c:pt idx="444">
                  <c:v>8.19</c:v>
                </c:pt>
                <c:pt idx="445">
                  <c:v>8.2100000000000009</c:v>
                </c:pt>
                <c:pt idx="446">
                  <c:v>8.2100000000000009</c:v>
                </c:pt>
                <c:pt idx="447">
                  <c:v>8.19</c:v>
                </c:pt>
                <c:pt idx="448">
                  <c:v>8.2100000000000009</c:v>
                </c:pt>
                <c:pt idx="449">
                  <c:v>8.2200000000000006</c:v>
                </c:pt>
                <c:pt idx="450">
                  <c:v>8.2200000000000006</c:v>
                </c:pt>
                <c:pt idx="451">
                  <c:v>8.2200000000000006</c:v>
                </c:pt>
                <c:pt idx="452">
                  <c:v>8.23</c:v>
                </c:pt>
                <c:pt idx="453">
                  <c:v>8.2200000000000006</c:v>
                </c:pt>
                <c:pt idx="454">
                  <c:v>8.23</c:v>
                </c:pt>
                <c:pt idx="455">
                  <c:v>8.18</c:v>
                </c:pt>
                <c:pt idx="456">
                  <c:v>8.19</c:v>
                </c:pt>
                <c:pt idx="457">
                  <c:v>8.1999999999999993</c:v>
                </c:pt>
                <c:pt idx="458">
                  <c:v>8.2200000000000006</c:v>
                </c:pt>
                <c:pt idx="459">
                  <c:v>8.1999999999999993</c:v>
                </c:pt>
                <c:pt idx="460">
                  <c:v>8.2100000000000009</c:v>
                </c:pt>
                <c:pt idx="461">
                  <c:v>8.1999999999999993</c:v>
                </c:pt>
                <c:pt idx="462">
                  <c:v>8.1999999999999993</c:v>
                </c:pt>
                <c:pt idx="463">
                  <c:v>8.19</c:v>
                </c:pt>
                <c:pt idx="464">
                  <c:v>8.19</c:v>
                </c:pt>
                <c:pt idx="465">
                  <c:v>8.18</c:v>
                </c:pt>
                <c:pt idx="466">
                  <c:v>8.19</c:v>
                </c:pt>
                <c:pt idx="467">
                  <c:v>8.17</c:v>
                </c:pt>
                <c:pt idx="468">
                  <c:v>8.16</c:v>
                </c:pt>
                <c:pt idx="469">
                  <c:v>8.15</c:v>
                </c:pt>
                <c:pt idx="470">
                  <c:v>8.15</c:v>
                </c:pt>
                <c:pt idx="471">
                  <c:v>8.14</c:v>
                </c:pt>
                <c:pt idx="472">
                  <c:v>8.14</c:v>
                </c:pt>
                <c:pt idx="473">
                  <c:v>8.1300000000000008</c:v>
                </c:pt>
                <c:pt idx="474">
                  <c:v>8.1300000000000008</c:v>
                </c:pt>
                <c:pt idx="475">
                  <c:v>8.1199999999999992</c:v>
                </c:pt>
                <c:pt idx="476">
                  <c:v>8.1199999999999992</c:v>
                </c:pt>
                <c:pt idx="477">
                  <c:v>8.11</c:v>
                </c:pt>
                <c:pt idx="478">
                  <c:v>8.11</c:v>
                </c:pt>
                <c:pt idx="479">
                  <c:v>8.1</c:v>
                </c:pt>
                <c:pt idx="480">
                  <c:v>8.1</c:v>
                </c:pt>
                <c:pt idx="481">
                  <c:v>8.09</c:v>
                </c:pt>
                <c:pt idx="482">
                  <c:v>8.09</c:v>
                </c:pt>
                <c:pt idx="483">
                  <c:v>8.09</c:v>
                </c:pt>
                <c:pt idx="484">
                  <c:v>8.08</c:v>
                </c:pt>
                <c:pt idx="485">
                  <c:v>8.08</c:v>
                </c:pt>
                <c:pt idx="486">
                  <c:v>8.07</c:v>
                </c:pt>
                <c:pt idx="487">
                  <c:v>8.07</c:v>
                </c:pt>
                <c:pt idx="488">
                  <c:v>8.06</c:v>
                </c:pt>
                <c:pt idx="489">
                  <c:v>8.06</c:v>
                </c:pt>
                <c:pt idx="490">
                  <c:v>8.06</c:v>
                </c:pt>
                <c:pt idx="491">
                  <c:v>8.0500000000000007</c:v>
                </c:pt>
                <c:pt idx="492">
                  <c:v>8.0500000000000007</c:v>
                </c:pt>
                <c:pt idx="493">
                  <c:v>8.0500000000000007</c:v>
                </c:pt>
                <c:pt idx="494">
                  <c:v>8.0500000000000007</c:v>
                </c:pt>
                <c:pt idx="495">
                  <c:v>8.0399999999999991</c:v>
                </c:pt>
                <c:pt idx="496">
                  <c:v>8.0399999999999991</c:v>
                </c:pt>
                <c:pt idx="497">
                  <c:v>8.0399999999999991</c:v>
                </c:pt>
                <c:pt idx="498">
                  <c:v>8.0399999999999991</c:v>
                </c:pt>
                <c:pt idx="499">
                  <c:v>8.0399999999999991</c:v>
                </c:pt>
                <c:pt idx="500">
                  <c:v>8.0399999999999991</c:v>
                </c:pt>
                <c:pt idx="501">
                  <c:v>8.0399999999999991</c:v>
                </c:pt>
                <c:pt idx="502">
                  <c:v>8.0299999999999994</c:v>
                </c:pt>
                <c:pt idx="503">
                  <c:v>8.0299999999999994</c:v>
                </c:pt>
                <c:pt idx="504">
                  <c:v>8.0299999999999994</c:v>
                </c:pt>
                <c:pt idx="505">
                  <c:v>8.0299999999999994</c:v>
                </c:pt>
                <c:pt idx="506">
                  <c:v>8.0299999999999994</c:v>
                </c:pt>
                <c:pt idx="507">
                  <c:v>8.0299999999999994</c:v>
                </c:pt>
                <c:pt idx="508">
                  <c:v>8.0299999999999994</c:v>
                </c:pt>
                <c:pt idx="509">
                  <c:v>8.0299999999999994</c:v>
                </c:pt>
                <c:pt idx="510">
                  <c:v>8.02</c:v>
                </c:pt>
                <c:pt idx="511">
                  <c:v>8.0299999999999994</c:v>
                </c:pt>
                <c:pt idx="512">
                  <c:v>8.02</c:v>
                </c:pt>
                <c:pt idx="513">
                  <c:v>8.02</c:v>
                </c:pt>
                <c:pt idx="514">
                  <c:v>8</c:v>
                </c:pt>
                <c:pt idx="515">
                  <c:v>8</c:v>
                </c:pt>
                <c:pt idx="516">
                  <c:v>7.98</c:v>
                </c:pt>
                <c:pt idx="517">
                  <c:v>7.98</c:v>
                </c:pt>
                <c:pt idx="518">
                  <c:v>7.99</c:v>
                </c:pt>
                <c:pt idx="519">
                  <c:v>7.99</c:v>
                </c:pt>
                <c:pt idx="520">
                  <c:v>8.01</c:v>
                </c:pt>
                <c:pt idx="521">
                  <c:v>7.98</c:v>
                </c:pt>
                <c:pt idx="522">
                  <c:v>7.99</c:v>
                </c:pt>
                <c:pt idx="523">
                  <c:v>7.97</c:v>
                </c:pt>
                <c:pt idx="524">
                  <c:v>7.97</c:v>
                </c:pt>
                <c:pt idx="525">
                  <c:v>7.98</c:v>
                </c:pt>
                <c:pt idx="526">
                  <c:v>7.98</c:v>
                </c:pt>
                <c:pt idx="527">
                  <c:v>8</c:v>
                </c:pt>
                <c:pt idx="528">
                  <c:v>7.98</c:v>
                </c:pt>
                <c:pt idx="529">
                  <c:v>7.97</c:v>
                </c:pt>
                <c:pt idx="530">
                  <c:v>8</c:v>
                </c:pt>
                <c:pt idx="531">
                  <c:v>7.99</c:v>
                </c:pt>
                <c:pt idx="532">
                  <c:v>7.98</c:v>
                </c:pt>
                <c:pt idx="533">
                  <c:v>7.99</c:v>
                </c:pt>
                <c:pt idx="534">
                  <c:v>7.98</c:v>
                </c:pt>
                <c:pt idx="535">
                  <c:v>7.98</c:v>
                </c:pt>
                <c:pt idx="536">
                  <c:v>7.97</c:v>
                </c:pt>
                <c:pt idx="537">
                  <c:v>7.96</c:v>
                </c:pt>
                <c:pt idx="538">
                  <c:v>7.97</c:v>
                </c:pt>
                <c:pt idx="539">
                  <c:v>7.96</c:v>
                </c:pt>
                <c:pt idx="540">
                  <c:v>7.96</c:v>
                </c:pt>
                <c:pt idx="541">
                  <c:v>7.96</c:v>
                </c:pt>
                <c:pt idx="542">
                  <c:v>7.95</c:v>
                </c:pt>
                <c:pt idx="543">
                  <c:v>7.96</c:v>
                </c:pt>
                <c:pt idx="544">
                  <c:v>7.96</c:v>
                </c:pt>
                <c:pt idx="545">
                  <c:v>7.97</c:v>
                </c:pt>
                <c:pt idx="546">
                  <c:v>7.96</c:v>
                </c:pt>
                <c:pt idx="547">
                  <c:v>7.95</c:v>
                </c:pt>
                <c:pt idx="548">
                  <c:v>7.96</c:v>
                </c:pt>
                <c:pt idx="549">
                  <c:v>7.96</c:v>
                </c:pt>
                <c:pt idx="550">
                  <c:v>7.97</c:v>
                </c:pt>
                <c:pt idx="551">
                  <c:v>7.95</c:v>
                </c:pt>
                <c:pt idx="552">
                  <c:v>7.96</c:v>
                </c:pt>
                <c:pt idx="553">
                  <c:v>7.95</c:v>
                </c:pt>
                <c:pt idx="554">
                  <c:v>7.97</c:v>
                </c:pt>
                <c:pt idx="555">
                  <c:v>8</c:v>
                </c:pt>
                <c:pt idx="556">
                  <c:v>8</c:v>
                </c:pt>
                <c:pt idx="557">
                  <c:v>8</c:v>
                </c:pt>
                <c:pt idx="558">
                  <c:v>8</c:v>
                </c:pt>
                <c:pt idx="559">
                  <c:v>8</c:v>
                </c:pt>
                <c:pt idx="560">
                  <c:v>8</c:v>
                </c:pt>
                <c:pt idx="561">
                  <c:v>8</c:v>
                </c:pt>
                <c:pt idx="562">
                  <c:v>8</c:v>
                </c:pt>
                <c:pt idx="563">
                  <c:v>8</c:v>
                </c:pt>
                <c:pt idx="564">
                  <c:v>8</c:v>
                </c:pt>
                <c:pt idx="565">
                  <c:v>8</c:v>
                </c:pt>
                <c:pt idx="566">
                  <c:v>8</c:v>
                </c:pt>
                <c:pt idx="567">
                  <c:v>8</c:v>
                </c:pt>
                <c:pt idx="568">
                  <c:v>8</c:v>
                </c:pt>
                <c:pt idx="569">
                  <c:v>8</c:v>
                </c:pt>
                <c:pt idx="570">
                  <c:v>8</c:v>
                </c:pt>
                <c:pt idx="571">
                  <c:v>8</c:v>
                </c:pt>
                <c:pt idx="572">
                  <c:v>8</c:v>
                </c:pt>
                <c:pt idx="573">
                  <c:v>7.99</c:v>
                </c:pt>
                <c:pt idx="574">
                  <c:v>7.99</c:v>
                </c:pt>
                <c:pt idx="575">
                  <c:v>7.99</c:v>
                </c:pt>
                <c:pt idx="576">
                  <c:v>7.99</c:v>
                </c:pt>
                <c:pt idx="577">
                  <c:v>7.99</c:v>
                </c:pt>
                <c:pt idx="578">
                  <c:v>8</c:v>
                </c:pt>
                <c:pt idx="579">
                  <c:v>8</c:v>
                </c:pt>
                <c:pt idx="580">
                  <c:v>7.99</c:v>
                </c:pt>
                <c:pt idx="581">
                  <c:v>8</c:v>
                </c:pt>
                <c:pt idx="582">
                  <c:v>8</c:v>
                </c:pt>
                <c:pt idx="583">
                  <c:v>8</c:v>
                </c:pt>
                <c:pt idx="584">
                  <c:v>8</c:v>
                </c:pt>
                <c:pt idx="585">
                  <c:v>8</c:v>
                </c:pt>
                <c:pt idx="586">
                  <c:v>8</c:v>
                </c:pt>
                <c:pt idx="587">
                  <c:v>8</c:v>
                </c:pt>
                <c:pt idx="588">
                  <c:v>8</c:v>
                </c:pt>
                <c:pt idx="589">
                  <c:v>8</c:v>
                </c:pt>
                <c:pt idx="590">
                  <c:v>8</c:v>
                </c:pt>
                <c:pt idx="591">
                  <c:v>7.99</c:v>
                </c:pt>
                <c:pt idx="592">
                  <c:v>8</c:v>
                </c:pt>
                <c:pt idx="593">
                  <c:v>8</c:v>
                </c:pt>
                <c:pt idx="594">
                  <c:v>7.99</c:v>
                </c:pt>
                <c:pt idx="595">
                  <c:v>7.99</c:v>
                </c:pt>
                <c:pt idx="596">
                  <c:v>7.99</c:v>
                </c:pt>
                <c:pt idx="597">
                  <c:v>7.99</c:v>
                </c:pt>
                <c:pt idx="598">
                  <c:v>7.99</c:v>
                </c:pt>
                <c:pt idx="599">
                  <c:v>7.99</c:v>
                </c:pt>
                <c:pt idx="600">
                  <c:v>7.99</c:v>
                </c:pt>
                <c:pt idx="601">
                  <c:v>7.99</c:v>
                </c:pt>
                <c:pt idx="602">
                  <c:v>7.99</c:v>
                </c:pt>
                <c:pt idx="603">
                  <c:v>7.99</c:v>
                </c:pt>
                <c:pt idx="604">
                  <c:v>7.99</c:v>
                </c:pt>
                <c:pt idx="605">
                  <c:v>7.99</c:v>
                </c:pt>
                <c:pt idx="606">
                  <c:v>7.99</c:v>
                </c:pt>
                <c:pt idx="607">
                  <c:v>7.99</c:v>
                </c:pt>
                <c:pt idx="608">
                  <c:v>7.99</c:v>
                </c:pt>
                <c:pt idx="609">
                  <c:v>7.98</c:v>
                </c:pt>
                <c:pt idx="610">
                  <c:v>7.99</c:v>
                </c:pt>
                <c:pt idx="611">
                  <c:v>7.98</c:v>
                </c:pt>
                <c:pt idx="612">
                  <c:v>7.99</c:v>
                </c:pt>
                <c:pt idx="613">
                  <c:v>7.98</c:v>
                </c:pt>
                <c:pt idx="614">
                  <c:v>7.94</c:v>
                </c:pt>
                <c:pt idx="615">
                  <c:v>7.98</c:v>
                </c:pt>
                <c:pt idx="616">
                  <c:v>7.98</c:v>
                </c:pt>
                <c:pt idx="617">
                  <c:v>7.95</c:v>
                </c:pt>
                <c:pt idx="618">
                  <c:v>7.98</c:v>
                </c:pt>
                <c:pt idx="619">
                  <c:v>7.95</c:v>
                </c:pt>
                <c:pt idx="620">
                  <c:v>7.98</c:v>
                </c:pt>
                <c:pt idx="621">
                  <c:v>7.98</c:v>
                </c:pt>
                <c:pt idx="622">
                  <c:v>7.96</c:v>
                </c:pt>
                <c:pt idx="623">
                  <c:v>7.95</c:v>
                </c:pt>
                <c:pt idx="624">
                  <c:v>7.95</c:v>
                </c:pt>
                <c:pt idx="625">
                  <c:v>7.94</c:v>
                </c:pt>
                <c:pt idx="626">
                  <c:v>7.94</c:v>
                </c:pt>
                <c:pt idx="627">
                  <c:v>7.94</c:v>
                </c:pt>
                <c:pt idx="628">
                  <c:v>7.92</c:v>
                </c:pt>
                <c:pt idx="629">
                  <c:v>7.93</c:v>
                </c:pt>
                <c:pt idx="630">
                  <c:v>7.92</c:v>
                </c:pt>
                <c:pt idx="631">
                  <c:v>7.94</c:v>
                </c:pt>
                <c:pt idx="632">
                  <c:v>7.94</c:v>
                </c:pt>
                <c:pt idx="633">
                  <c:v>7.93</c:v>
                </c:pt>
                <c:pt idx="634">
                  <c:v>7.96</c:v>
                </c:pt>
                <c:pt idx="635">
                  <c:v>7.97</c:v>
                </c:pt>
                <c:pt idx="636">
                  <c:v>7.94</c:v>
                </c:pt>
                <c:pt idx="637">
                  <c:v>7.93</c:v>
                </c:pt>
                <c:pt idx="638">
                  <c:v>7.94</c:v>
                </c:pt>
                <c:pt idx="639">
                  <c:v>7.94</c:v>
                </c:pt>
                <c:pt idx="640">
                  <c:v>7.92</c:v>
                </c:pt>
                <c:pt idx="641">
                  <c:v>7.94</c:v>
                </c:pt>
                <c:pt idx="642">
                  <c:v>7.95</c:v>
                </c:pt>
                <c:pt idx="643">
                  <c:v>7.96</c:v>
                </c:pt>
                <c:pt idx="644">
                  <c:v>7.92</c:v>
                </c:pt>
                <c:pt idx="645">
                  <c:v>7.95</c:v>
                </c:pt>
                <c:pt idx="646">
                  <c:v>7.9</c:v>
                </c:pt>
                <c:pt idx="647">
                  <c:v>7.97</c:v>
                </c:pt>
                <c:pt idx="648">
                  <c:v>7.96</c:v>
                </c:pt>
                <c:pt idx="649">
                  <c:v>7.97</c:v>
                </c:pt>
                <c:pt idx="650">
                  <c:v>7.97</c:v>
                </c:pt>
                <c:pt idx="651">
                  <c:v>7.97</c:v>
                </c:pt>
                <c:pt idx="652">
                  <c:v>7.96</c:v>
                </c:pt>
                <c:pt idx="653">
                  <c:v>7.96</c:v>
                </c:pt>
                <c:pt idx="654">
                  <c:v>7.96</c:v>
                </c:pt>
                <c:pt idx="655">
                  <c:v>7.96</c:v>
                </c:pt>
                <c:pt idx="656">
                  <c:v>7.96</c:v>
                </c:pt>
                <c:pt idx="657">
                  <c:v>7.96</c:v>
                </c:pt>
                <c:pt idx="658">
                  <c:v>7.96</c:v>
                </c:pt>
                <c:pt idx="659">
                  <c:v>7.96</c:v>
                </c:pt>
                <c:pt idx="660">
                  <c:v>7.96</c:v>
                </c:pt>
                <c:pt idx="661">
                  <c:v>7.96</c:v>
                </c:pt>
                <c:pt idx="662">
                  <c:v>7.96</c:v>
                </c:pt>
                <c:pt idx="663">
                  <c:v>7.96</c:v>
                </c:pt>
                <c:pt idx="664">
                  <c:v>7.96</c:v>
                </c:pt>
                <c:pt idx="665">
                  <c:v>7.96</c:v>
                </c:pt>
                <c:pt idx="666">
                  <c:v>7.96</c:v>
                </c:pt>
                <c:pt idx="667">
                  <c:v>7.95</c:v>
                </c:pt>
                <c:pt idx="668">
                  <c:v>7.95</c:v>
                </c:pt>
                <c:pt idx="669">
                  <c:v>7.95</c:v>
                </c:pt>
                <c:pt idx="670">
                  <c:v>7.95</c:v>
                </c:pt>
                <c:pt idx="671">
                  <c:v>7.95</c:v>
                </c:pt>
                <c:pt idx="672">
                  <c:v>7.95</c:v>
                </c:pt>
                <c:pt idx="673">
                  <c:v>7.95</c:v>
                </c:pt>
                <c:pt idx="674">
                  <c:v>7.95</c:v>
                </c:pt>
                <c:pt idx="675">
                  <c:v>7.95</c:v>
                </c:pt>
                <c:pt idx="676">
                  <c:v>7.95</c:v>
                </c:pt>
                <c:pt idx="677">
                  <c:v>7.95</c:v>
                </c:pt>
                <c:pt idx="678">
                  <c:v>7.95</c:v>
                </c:pt>
                <c:pt idx="679">
                  <c:v>7.95</c:v>
                </c:pt>
                <c:pt idx="680">
                  <c:v>7.95</c:v>
                </c:pt>
                <c:pt idx="681">
                  <c:v>7.95</c:v>
                </c:pt>
                <c:pt idx="682">
                  <c:v>7.95</c:v>
                </c:pt>
                <c:pt idx="683">
                  <c:v>7.95</c:v>
                </c:pt>
                <c:pt idx="684">
                  <c:v>7.95</c:v>
                </c:pt>
                <c:pt idx="685">
                  <c:v>7.95</c:v>
                </c:pt>
                <c:pt idx="686">
                  <c:v>7.95</c:v>
                </c:pt>
                <c:pt idx="687">
                  <c:v>7.95</c:v>
                </c:pt>
                <c:pt idx="688">
                  <c:v>7.95</c:v>
                </c:pt>
                <c:pt idx="689">
                  <c:v>7.95</c:v>
                </c:pt>
                <c:pt idx="690">
                  <c:v>7.96</c:v>
                </c:pt>
                <c:pt idx="691">
                  <c:v>7.96</c:v>
                </c:pt>
                <c:pt idx="692">
                  <c:v>7.96</c:v>
                </c:pt>
                <c:pt idx="693">
                  <c:v>7.96</c:v>
                </c:pt>
                <c:pt idx="694">
                  <c:v>7.96</c:v>
                </c:pt>
                <c:pt idx="695">
                  <c:v>7.96</c:v>
                </c:pt>
                <c:pt idx="696">
                  <c:v>7.96</c:v>
                </c:pt>
                <c:pt idx="697">
                  <c:v>7.96</c:v>
                </c:pt>
                <c:pt idx="698">
                  <c:v>7.96</c:v>
                </c:pt>
                <c:pt idx="699">
                  <c:v>7.95</c:v>
                </c:pt>
                <c:pt idx="700">
                  <c:v>7.95</c:v>
                </c:pt>
                <c:pt idx="701">
                  <c:v>7.96</c:v>
                </c:pt>
                <c:pt idx="702">
                  <c:v>7.95</c:v>
                </c:pt>
                <c:pt idx="703">
                  <c:v>7.95</c:v>
                </c:pt>
                <c:pt idx="704">
                  <c:v>7.95</c:v>
                </c:pt>
                <c:pt idx="705">
                  <c:v>7.95</c:v>
                </c:pt>
                <c:pt idx="706">
                  <c:v>7.95</c:v>
                </c:pt>
                <c:pt idx="707">
                  <c:v>7.93</c:v>
                </c:pt>
                <c:pt idx="708">
                  <c:v>7.95</c:v>
                </c:pt>
                <c:pt idx="709">
                  <c:v>7.94</c:v>
                </c:pt>
                <c:pt idx="710">
                  <c:v>7.94</c:v>
                </c:pt>
                <c:pt idx="711">
                  <c:v>7.92</c:v>
                </c:pt>
                <c:pt idx="712">
                  <c:v>7.9</c:v>
                </c:pt>
                <c:pt idx="713">
                  <c:v>7.93</c:v>
                </c:pt>
                <c:pt idx="714">
                  <c:v>7.94</c:v>
                </c:pt>
                <c:pt idx="715">
                  <c:v>7.94</c:v>
                </c:pt>
                <c:pt idx="716">
                  <c:v>7.91</c:v>
                </c:pt>
                <c:pt idx="717">
                  <c:v>7.92</c:v>
                </c:pt>
                <c:pt idx="718">
                  <c:v>7.92</c:v>
                </c:pt>
                <c:pt idx="719">
                  <c:v>7.94</c:v>
                </c:pt>
                <c:pt idx="720">
                  <c:v>7.93</c:v>
                </c:pt>
                <c:pt idx="721">
                  <c:v>7.91</c:v>
                </c:pt>
                <c:pt idx="722">
                  <c:v>7.91</c:v>
                </c:pt>
                <c:pt idx="723">
                  <c:v>7.91</c:v>
                </c:pt>
                <c:pt idx="724">
                  <c:v>7.94</c:v>
                </c:pt>
                <c:pt idx="725">
                  <c:v>7.9</c:v>
                </c:pt>
                <c:pt idx="726">
                  <c:v>7.9</c:v>
                </c:pt>
                <c:pt idx="727">
                  <c:v>7.94</c:v>
                </c:pt>
                <c:pt idx="728">
                  <c:v>7.91</c:v>
                </c:pt>
                <c:pt idx="729">
                  <c:v>7.93</c:v>
                </c:pt>
                <c:pt idx="730">
                  <c:v>7.94</c:v>
                </c:pt>
                <c:pt idx="731">
                  <c:v>7.93</c:v>
                </c:pt>
                <c:pt idx="732">
                  <c:v>7.95</c:v>
                </c:pt>
                <c:pt idx="733">
                  <c:v>7.94</c:v>
                </c:pt>
                <c:pt idx="734">
                  <c:v>7.94</c:v>
                </c:pt>
                <c:pt idx="735">
                  <c:v>7.94</c:v>
                </c:pt>
                <c:pt idx="736">
                  <c:v>7.94</c:v>
                </c:pt>
                <c:pt idx="737">
                  <c:v>7.93</c:v>
                </c:pt>
                <c:pt idx="738">
                  <c:v>7.92</c:v>
                </c:pt>
                <c:pt idx="739">
                  <c:v>7.92</c:v>
                </c:pt>
                <c:pt idx="740">
                  <c:v>7.92</c:v>
                </c:pt>
                <c:pt idx="741">
                  <c:v>7.94</c:v>
                </c:pt>
                <c:pt idx="742">
                  <c:v>7.9</c:v>
                </c:pt>
                <c:pt idx="743">
                  <c:v>7.94</c:v>
                </c:pt>
                <c:pt idx="744">
                  <c:v>7.94</c:v>
                </c:pt>
                <c:pt idx="745">
                  <c:v>7.94</c:v>
                </c:pt>
                <c:pt idx="746">
                  <c:v>7.94</c:v>
                </c:pt>
                <c:pt idx="747">
                  <c:v>7.94</c:v>
                </c:pt>
                <c:pt idx="748">
                  <c:v>7.94</c:v>
                </c:pt>
                <c:pt idx="749">
                  <c:v>7.94</c:v>
                </c:pt>
                <c:pt idx="750">
                  <c:v>7.94</c:v>
                </c:pt>
                <c:pt idx="751">
                  <c:v>7.94</c:v>
                </c:pt>
                <c:pt idx="752">
                  <c:v>7.94</c:v>
                </c:pt>
                <c:pt idx="753">
                  <c:v>7.95</c:v>
                </c:pt>
                <c:pt idx="754">
                  <c:v>7.94</c:v>
                </c:pt>
                <c:pt idx="755">
                  <c:v>7.94</c:v>
                </c:pt>
                <c:pt idx="756">
                  <c:v>7.93</c:v>
                </c:pt>
                <c:pt idx="757">
                  <c:v>7.94</c:v>
                </c:pt>
                <c:pt idx="758">
                  <c:v>7.94</c:v>
                </c:pt>
                <c:pt idx="759">
                  <c:v>7.94</c:v>
                </c:pt>
                <c:pt idx="760">
                  <c:v>7.94</c:v>
                </c:pt>
                <c:pt idx="761">
                  <c:v>7.94</c:v>
                </c:pt>
                <c:pt idx="762">
                  <c:v>7.94</c:v>
                </c:pt>
                <c:pt idx="763">
                  <c:v>7.94</c:v>
                </c:pt>
                <c:pt idx="764">
                  <c:v>7.94</c:v>
                </c:pt>
                <c:pt idx="765">
                  <c:v>7.94</c:v>
                </c:pt>
                <c:pt idx="766">
                  <c:v>7.93</c:v>
                </c:pt>
                <c:pt idx="767">
                  <c:v>7.94</c:v>
                </c:pt>
                <c:pt idx="768">
                  <c:v>7.94</c:v>
                </c:pt>
                <c:pt idx="769">
                  <c:v>7.94</c:v>
                </c:pt>
                <c:pt idx="770">
                  <c:v>7.94</c:v>
                </c:pt>
                <c:pt idx="771">
                  <c:v>7.94</c:v>
                </c:pt>
                <c:pt idx="772">
                  <c:v>7.94</c:v>
                </c:pt>
                <c:pt idx="773">
                  <c:v>7.94</c:v>
                </c:pt>
                <c:pt idx="774">
                  <c:v>7.94</c:v>
                </c:pt>
                <c:pt idx="775">
                  <c:v>7.94</c:v>
                </c:pt>
                <c:pt idx="776">
                  <c:v>7.93</c:v>
                </c:pt>
                <c:pt idx="777">
                  <c:v>7.94</c:v>
                </c:pt>
                <c:pt idx="778">
                  <c:v>7.93</c:v>
                </c:pt>
                <c:pt idx="779">
                  <c:v>7.93</c:v>
                </c:pt>
                <c:pt idx="780">
                  <c:v>7.93</c:v>
                </c:pt>
                <c:pt idx="781">
                  <c:v>7.93</c:v>
                </c:pt>
                <c:pt idx="782">
                  <c:v>7.94</c:v>
                </c:pt>
                <c:pt idx="783">
                  <c:v>7.93</c:v>
                </c:pt>
                <c:pt idx="784">
                  <c:v>7.93</c:v>
                </c:pt>
                <c:pt idx="785">
                  <c:v>7.94</c:v>
                </c:pt>
                <c:pt idx="786">
                  <c:v>7.93</c:v>
                </c:pt>
                <c:pt idx="787">
                  <c:v>7.94</c:v>
                </c:pt>
                <c:pt idx="788">
                  <c:v>7.94</c:v>
                </c:pt>
                <c:pt idx="789">
                  <c:v>7.93</c:v>
                </c:pt>
                <c:pt idx="790">
                  <c:v>7.94</c:v>
                </c:pt>
                <c:pt idx="791">
                  <c:v>7.94</c:v>
                </c:pt>
                <c:pt idx="792">
                  <c:v>7.94</c:v>
                </c:pt>
                <c:pt idx="793">
                  <c:v>7.94</c:v>
                </c:pt>
                <c:pt idx="794">
                  <c:v>7.94</c:v>
                </c:pt>
                <c:pt idx="795">
                  <c:v>7.94</c:v>
                </c:pt>
                <c:pt idx="796">
                  <c:v>7.94</c:v>
                </c:pt>
                <c:pt idx="797">
                  <c:v>7.94</c:v>
                </c:pt>
                <c:pt idx="798">
                  <c:v>7.94</c:v>
                </c:pt>
                <c:pt idx="799">
                  <c:v>7.94</c:v>
                </c:pt>
                <c:pt idx="800">
                  <c:v>7.9</c:v>
                </c:pt>
                <c:pt idx="801">
                  <c:v>7.94</c:v>
                </c:pt>
                <c:pt idx="802">
                  <c:v>7.94</c:v>
                </c:pt>
                <c:pt idx="803">
                  <c:v>7.9</c:v>
                </c:pt>
                <c:pt idx="804">
                  <c:v>7.9</c:v>
                </c:pt>
                <c:pt idx="805">
                  <c:v>7.91</c:v>
                </c:pt>
                <c:pt idx="806">
                  <c:v>7.92</c:v>
                </c:pt>
                <c:pt idx="807">
                  <c:v>7.9</c:v>
                </c:pt>
                <c:pt idx="808">
                  <c:v>7.94</c:v>
                </c:pt>
                <c:pt idx="809">
                  <c:v>7.93</c:v>
                </c:pt>
                <c:pt idx="810">
                  <c:v>7.94</c:v>
                </c:pt>
                <c:pt idx="811">
                  <c:v>7.93</c:v>
                </c:pt>
                <c:pt idx="812">
                  <c:v>7.91</c:v>
                </c:pt>
                <c:pt idx="813">
                  <c:v>7.92</c:v>
                </c:pt>
                <c:pt idx="814">
                  <c:v>7.94</c:v>
                </c:pt>
                <c:pt idx="815">
                  <c:v>7.93</c:v>
                </c:pt>
                <c:pt idx="816">
                  <c:v>7.91</c:v>
                </c:pt>
                <c:pt idx="817">
                  <c:v>7.89</c:v>
                </c:pt>
                <c:pt idx="818">
                  <c:v>7.89</c:v>
                </c:pt>
                <c:pt idx="819">
                  <c:v>7.89</c:v>
                </c:pt>
                <c:pt idx="820">
                  <c:v>7.91</c:v>
                </c:pt>
                <c:pt idx="821">
                  <c:v>7.86</c:v>
                </c:pt>
                <c:pt idx="822">
                  <c:v>7.87</c:v>
                </c:pt>
                <c:pt idx="823">
                  <c:v>7.88</c:v>
                </c:pt>
                <c:pt idx="824">
                  <c:v>7.89</c:v>
                </c:pt>
                <c:pt idx="825">
                  <c:v>7.87</c:v>
                </c:pt>
                <c:pt idx="826">
                  <c:v>7.9</c:v>
                </c:pt>
                <c:pt idx="827">
                  <c:v>7.88</c:v>
                </c:pt>
                <c:pt idx="828">
                  <c:v>7.89</c:v>
                </c:pt>
                <c:pt idx="829">
                  <c:v>7.89</c:v>
                </c:pt>
                <c:pt idx="830">
                  <c:v>7.89</c:v>
                </c:pt>
                <c:pt idx="831">
                  <c:v>7.86</c:v>
                </c:pt>
                <c:pt idx="832">
                  <c:v>7.89</c:v>
                </c:pt>
                <c:pt idx="833">
                  <c:v>7.88</c:v>
                </c:pt>
                <c:pt idx="834">
                  <c:v>7.87</c:v>
                </c:pt>
                <c:pt idx="835">
                  <c:v>7.89</c:v>
                </c:pt>
                <c:pt idx="836">
                  <c:v>7.89</c:v>
                </c:pt>
                <c:pt idx="837">
                  <c:v>7.88</c:v>
                </c:pt>
                <c:pt idx="838">
                  <c:v>7.88</c:v>
                </c:pt>
                <c:pt idx="839">
                  <c:v>7.89</c:v>
                </c:pt>
                <c:pt idx="840">
                  <c:v>7.89</c:v>
                </c:pt>
                <c:pt idx="841">
                  <c:v>7.88</c:v>
                </c:pt>
                <c:pt idx="842">
                  <c:v>7.89</c:v>
                </c:pt>
                <c:pt idx="843">
                  <c:v>7.9</c:v>
                </c:pt>
                <c:pt idx="844">
                  <c:v>7.93</c:v>
                </c:pt>
                <c:pt idx="845">
                  <c:v>7.93</c:v>
                </c:pt>
                <c:pt idx="846">
                  <c:v>7.93</c:v>
                </c:pt>
                <c:pt idx="847">
                  <c:v>7.93</c:v>
                </c:pt>
                <c:pt idx="848">
                  <c:v>7.93</c:v>
                </c:pt>
                <c:pt idx="849">
                  <c:v>7.93</c:v>
                </c:pt>
                <c:pt idx="850">
                  <c:v>7.93</c:v>
                </c:pt>
                <c:pt idx="851">
                  <c:v>7.93</c:v>
                </c:pt>
                <c:pt idx="852">
                  <c:v>7.93</c:v>
                </c:pt>
                <c:pt idx="853">
                  <c:v>7.93</c:v>
                </c:pt>
                <c:pt idx="854">
                  <c:v>7.93</c:v>
                </c:pt>
                <c:pt idx="855">
                  <c:v>7.93</c:v>
                </c:pt>
                <c:pt idx="856">
                  <c:v>7.93</c:v>
                </c:pt>
                <c:pt idx="857">
                  <c:v>7.93</c:v>
                </c:pt>
                <c:pt idx="858">
                  <c:v>7.93</c:v>
                </c:pt>
                <c:pt idx="859">
                  <c:v>7.93</c:v>
                </c:pt>
                <c:pt idx="860">
                  <c:v>7.93</c:v>
                </c:pt>
                <c:pt idx="861">
                  <c:v>7.93</c:v>
                </c:pt>
                <c:pt idx="862">
                  <c:v>7.93</c:v>
                </c:pt>
                <c:pt idx="863">
                  <c:v>7.93</c:v>
                </c:pt>
                <c:pt idx="864">
                  <c:v>7.93</c:v>
                </c:pt>
                <c:pt idx="865">
                  <c:v>7.93</c:v>
                </c:pt>
                <c:pt idx="866">
                  <c:v>7.93</c:v>
                </c:pt>
                <c:pt idx="867">
                  <c:v>7.93</c:v>
                </c:pt>
                <c:pt idx="868">
                  <c:v>7.93</c:v>
                </c:pt>
                <c:pt idx="869">
                  <c:v>7.93</c:v>
                </c:pt>
                <c:pt idx="870">
                  <c:v>7.93</c:v>
                </c:pt>
                <c:pt idx="871">
                  <c:v>7.93</c:v>
                </c:pt>
                <c:pt idx="872">
                  <c:v>7.93</c:v>
                </c:pt>
                <c:pt idx="873">
                  <c:v>7.93</c:v>
                </c:pt>
                <c:pt idx="874">
                  <c:v>7.93</c:v>
                </c:pt>
                <c:pt idx="875">
                  <c:v>7.93</c:v>
                </c:pt>
                <c:pt idx="876">
                  <c:v>7.93</c:v>
                </c:pt>
                <c:pt idx="877">
                  <c:v>7.93</c:v>
                </c:pt>
                <c:pt idx="878">
                  <c:v>7.93</c:v>
                </c:pt>
                <c:pt idx="879">
                  <c:v>7.93</c:v>
                </c:pt>
                <c:pt idx="880">
                  <c:v>7.92</c:v>
                </c:pt>
                <c:pt idx="881">
                  <c:v>7.92</c:v>
                </c:pt>
                <c:pt idx="882">
                  <c:v>7.92</c:v>
                </c:pt>
                <c:pt idx="883">
                  <c:v>7.92</c:v>
                </c:pt>
                <c:pt idx="884">
                  <c:v>7.92</c:v>
                </c:pt>
                <c:pt idx="885">
                  <c:v>7.92</c:v>
                </c:pt>
                <c:pt idx="886">
                  <c:v>7.92</c:v>
                </c:pt>
                <c:pt idx="887">
                  <c:v>7.92</c:v>
                </c:pt>
                <c:pt idx="888">
                  <c:v>7.92</c:v>
                </c:pt>
                <c:pt idx="889">
                  <c:v>7.92</c:v>
                </c:pt>
                <c:pt idx="890">
                  <c:v>7.92</c:v>
                </c:pt>
                <c:pt idx="891">
                  <c:v>7.92</c:v>
                </c:pt>
                <c:pt idx="892">
                  <c:v>7.92</c:v>
                </c:pt>
                <c:pt idx="893">
                  <c:v>7.92</c:v>
                </c:pt>
                <c:pt idx="894">
                  <c:v>7.92</c:v>
                </c:pt>
                <c:pt idx="895">
                  <c:v>7.91</c:v>
                </c:pt>
                <c:pt idx="896">
                  <c:v>7.92</c:v>
                </c:pt>
                <c:pt idx="897">
                  <c:v>7.92</c:v>
                </c:pt>
                <c:pt idx="898">
                  <c:v>7.92</c:v>
                </c:pt>
                <c:pt idx="899">
                  <c:v>7.92</c:v>
                </c:pt>
                <c:pt idx="900">
                  <c:v>7.92</c:v>
                </c:pt>
                <c:pt idx="901">
                  <c:v>7.92</c:v>
                </c:pt>
                <c:pt idx="902">
                  <c:v>7.92</c:v>
                </c:pt>
                <c:pt idx="903">
                  <c:v>7.89</c:v>
                </c:pt>
                <c:pt idx="904">
                  <c:v>7.92</c:v>
                </c:pt>
                <c:pt idx="905">
                  <c:v>7.92</c:v>
                </c:pt>
                <c:pt idx="906">
                  <c:v>7.92</c:v>
                </c:pt>
                <c:pt idx="907">
                  <c:v>7.91</c:v>
                </c:pt>
                <c:pt idx="908">
                  <c:v>7.9</c:v>
                </c:pt>
                <c:pt idx="909">
                  <c:v>7.88</c:v>
                </c:pt>
                <c:pt idx="910">
                  <c:v>7.9</c:v>
                </c:pt>
                <c:pt idx="911">
                  <c:v>7.91</c:v>
                </c:pt>
                <c:pt idx="912">
                  <c:v>7.88</c:v>
                </c:pt>
                <c:pt idx="913">
                  <c:v>7.91</c:v>
                </c:pt>
                <c:pt idx="914">
                  <c:v>7.91</c:v>
                </c:pt>
                <c:pt idx="915">
                  <c:v>7.88</c:v>
                </c:pt>
                <c:pt idx="916">
                  <c:v>7.89</c:v>
                </c:pt>
                <c:pt idx="917">
                  <c:v>7.88</c:v>
                </c:pt>
                <c:pt idx="918">
                  <c:v>7.88</c:v>
                </c:pt>
                <c:pt idx="919">
                  <c:v>7.88</c:v>
                </c:pt>
                <c:pt idx="920">
                  <c:v>7.86</c:v>
                </c:pt>
                <c:pt idx="921">
                  <c:v>7.88</c:v>
                </c:pt>
                <c:pt idx="922">
                  <c:v>7.91</c:v>
                </c:pt>
                <c:pt idx="923">
                  <c:v>7.92</c:v>
                </c:pt>
                <c:pt idx="924">
                  <c:v>7.92</c:v>
                </c:pt>
                <c:pt idx="925">
                  <c:v>7.92</c:v>
                </c:pt>
                <c:pt idx="926">
                  <c:v>7.92</c:v>
                </c:pt>
                <c:pt idx="927">
                  <c:v>7.91</c:v>
                </c:pt>
                <c:pt idx="928">
                  <c:v>7.91</c:v>
                </c:pt>
                <c:pt idx="929">
                  <c:v>7.92</c:v>
                </c:pt>
                <c:pt idx="930">
                  <c:v>7.94</c:v>
                </c:pt>
                <c:pt idx="931">
                  <c:v>7.94</c:v>
                </c:pt>
                <c:pt idx="932">
                  <c:v>7.95</c:v>
                </c:pt>
                <c:pt idx="933">
                  <c:v>7.95</c:v>
                </c:pt>
                <c:pt idx="934">
                  <c:v>7.93</c:v>
                </c:pt>
                <c:pt idx="935">
                  <c:v>7.98</c:v>
                </c:pt>
                <c:pt idx="936">
                  <c:v>7.98</c:v>
                </c:pt>
                <c:pt idx="937">
                  <c:v>7.99</c:v>
                </c:pt>
                <c:pt idx="938">
                  <c:v>8.01</c:v>
                </c:pt>
                <c:pt idx="939">
                  <c:v>8</c:v>
                </c:pt>
                <c:pt idx="940">
                  <c:v>8.02</c:v>
                </c:pt>
                <c:pt idx="941">
                  <c:v>8.02</c:v>
                </c:pt>
                <c:pt idx="942">
                  <c:v>8.01</c:v>
                </c:pt>
                <c:pt idx="943">
                  <c:v>8.0299999999999994</c:v>
                </c:pt>
                <c:pt idx="944">
                  <c:v>8.0399999999999991</c:v>
                </c:pt>
                <c:pt idx="945">
                  <c:v>8.0500000000000007</c:v>
                </c:pt>
                <c:pt idx="946">
                  <c:v>8.0299999999999994</c:v>
                </c:pt>
                <c:pt idx="947">
                  <c:v>8.07</c:v>
                </c:pt>
                <c:pt idx="948">
                  <c:v>8.09</c:v>
                </c:pt>
                <c:pt idx="949">
                  <c:v>8.09</c:v>
                </c:pt>
                <c:pt idx="950">
                  <c:v>8.1</c:v>
                </c:pt>
                <c:pt idx="951">
                  <c:v>8.1</c:v>
                </c:pt>
                <c:pt idx="952">
                  <c:v>8.11</c:v>
                </c:pt>
                <c:pt idx="953">
                  <c:v>8.1199999999999992</c:v>
                </c:pt>
                <c:pt idx="954">
                  <c:v>8.1199999999999992</c:v>
                </c:pt>
                <c:pt idx="955">
                  <c:v>8.1300000000000008</c:v>
                </c:pt>
                <c:pt idx="956">
                  <c:v>8.1300000000000008</c:v>
                </c:pt>
                <c:pt idx="957">
                  <c:v>8.14</c:v>
                </c:pt>
                <c:pt idx="958">
                  <c:v>8.14</c:v>
                </c:pt>
                <c:pt idx="959">
                  <c:v>8.14</c:v>
                </c:pt>
                <c:pt idx="960">
                  <c:v>8.15</c:v>
                </c:pt>
                <c:pt idx="961">
                  <c:v>8.15</c:v>
                </c:pt>
                <c:pt idx="962">
                  <c:v>8.15</c:v>
                </c:pt>
                <c:pt idx="963">
                  <c:v>8.15</c:v>
                </c:pt>
                <c:pt idx="964">
                  <c:v>8.15</c:v>
                </c:pt>
                <c:pt idx="965">
                  <c:v>8.15</c:v>
                </c:pt>
                <c:pt idx="966">
                  <c:v>8.15</c:v>
                </c:pt>
                <c:pt idx="967">
                  <c:v>8.15</c:v>
                </c:pt>
                <c:pt idx="968">
                  <c:v>8.16</c:v>
                </c:pt>
                <c:pt idx="969">
                  <c:v>8.16</c:v>
                </c:pt>
                <c:pt idx="970">
                  <c:v>8.15</c:v>
                </c:pt>
                <c:pt idx="971">
                  <c:v>8.1199999999999992</c:v>
                </c:pt>
                <c:pt idx="972">
                  <c:v>8.1300000000000008</c:v>
                </c:pt>
                <c:pt idx="973">
                  <c:v>8.15</c:v>
                </c:pt>
                <c:pt idx="974">
                  <c:v>8.14</c:v>
                </c:pt>
                <c:pt idx="975">
                  <c:v>8.14</c:v>
                </c:pt>
                <c:pt idx="976">
                  <c:v>8.14</c:v>
                </c:pt>
                <c:pt idx="977">
                  <c:v>8.1300000000000008</c:v>
                </c:pt>
                <c:pt idx="978">
                  <c:v>8.14</c:v>
                </c:pt>
                <c:pt idx="979">
                  <c:v>8.14</c:v>
                </c:pt>
                <c:pt idx="980">
                  <c:v>8.14</c:v>
                </c:pt>
                <c:pt idx="981">
                  <c:v>8.14</c:v>
                </c:pt>
                <c:pt idx="982">
                  <c:v>8.1300000000000008</c:v>
                </c:pt>
                <c:pt idx="983">
                  <c:v>8.1300000000000008</c:v>
                </c:pt>
                <c:pt idx="984">
                  <c:v>8.1300000000000008</c:v>
                </c:pt>
                <c:pt idx="985">
                  <c:v>8.1300000000000008</c:v>
                </c:pt>
                <c:pt idx="986">
                  <c:v>8.1300000000000008</c:v>
                </c:pt>
                <c:pt idx="987">
                  <c:v>8.1300000000000008</c:v>
                </c:pt>
                <c:pt idx="988">
                  <c:v>8.1300000000000008</c:v>
                </c:pt>
                <c:pt idx="989">
                  <c:v>8.1300000000000008</c:v>
                </c:pt>
                <c:pt idx="990">
                  <c:v>8.1199999999999992</c:v>
                </c:pt>
                <c:pt idx="991">
                  <c:v>8.1199999999999992</c:v>
                </c:pt>
                <c:pt idx="992">
                  <c:v>8.1199999999999992</c:v>
                </c:pt>
                <c:pt idx="993">
                  <c:v>8.1199999999999992</c:v>
                </c:pt>
                <c:pt idx="994">
                  <c:v>8.11</c:v>
                </c:pt>
                <c:pt idx="995">
                  <c:v>8.11</c:v>
                </c:pt>
                <c:pt idx="996">
                  <c:v>8.08</c:v>
                </c:pt>
                <c:pt idx="997">
                  <c:v>8.11</c:v>
                </c:pt>
                <c:pt idx="998">
                  <c:v>8.11</c:v>
                </c:pt>
                <c:pt idx="999">
                  <c:v>8.11</c:v>
                </c:pt>
                <c:pt idx="1000">
                  <c:v>8.1</c:v>
                </c:pt>
                <c:pt idx="1001">
                  <c:v>8.11</c:v>
                </c:pt>
                <c:pt idx="1002">
                  <c:v>8.08</c:v>
                </c:pt>
                <c:pt idx="1003">
                  <c:v>8.11</c:v>
                </c:pt>
                <c:pt idx="1004">
                  <c:v>8.11</c:v>
                </c:pt>
                <c:pt idx="1005">
                  <c:v>8.1199999999999992</c:v>
                </c:pt>
                <c:pt idx="1006">
                  <c:v>8.1199999999999992</c:v>
                </c:pt>
                <c:pt idx="1007">
                  <c:v>8.1199999999999992</c:v>
                </c:pt>
                <c:pt idx="1008">
                  <c:v>8.1199999999999992</c:v>
                </c:pt>
                <c:pt idx="1009">
                  <c:v>8.1300000000000008</c:v>
                </c:pt>
                <c:pt idx="1010">
                  <c:v>8.14</c:v>
                </c:pt>
                <c:pt idx="1011">
                  <c:v>8.1199999999999992</c:v>
                </c:pt>
                <c:pt idx="1012">
                  <c:v>8.14</c:v>
                </c:pt>
                <c:pt idx="1013">
                  <c:v>8.15</c:v>
                </c:pt>
                <c:pt idx="1014">
                  <c:v>8.16</c:v>
                </c:pt>
                <c:pt idx="1015">
                  <c:v>8.1300000000000008</c:v>
                </c:pt>
                <c:pt idx="1016">
                  <c:v>8.16</c:v>
                </c:pt>
                <c:pt idx="1017">
                  <c:v>8.16</c:v>
                </c:pt>
                <c:pt idx="1018">
                  <c:v>8.14</c:v>
                </c:pt>
                <c:pt idx="1019">
                  <c:v>8.18</c:v>
                </c:pt>
                <c:pt idx="1020">
                  <c:v>8.16</c:v>
                </c:pt>
                <c:pt idx="1021">
                  <c:v>8.19</c:v>
                </c:pt>
                <c:pt idx="1022">
                  <c:v>8.2100000000000009</c:v>
                </c:pt>
                <c:pt idx="1023">
                  <c:v>8.2100000000000009</c:v>
                </c:pt>
                <c:pt idx="1024">
                  <c:v>8.2200000000000006</c:v>
                </c:pt>
                <c:pt idx="1025">
                  <c:v>8.23</c:v>
                </c:pt>
                <c:pt idx="1026">
                  <c:v>8.23</c:v>
                </c:pt>
                <c:pt idx="1027">
                  <c:v>8.2100000000000009</c:v>
                </c:pt>
                <c:pt idx="1028">
                  <c:v>8.24</c:v>
                </c:pt>
                <c:pt idx="1029">
                  <c:v>8.24</c:v>
                </c:pt>
                <c:pt idx="1030">
                  <c:v>8.23</c:v>
                </c:pt>
                <c:pt idx="1031">
                  <c:v>8.26</c:v>
                </c:pt>
                <c:pt idx="1032">
                  <c:v>8.26</c:v>
                </c:pt>
                <c:pt idx="1033">
                  <c:v>8.26</c:v>
                </c:pt>
                <c:pt idx="1034">
                  <c:v>8.27</c:v>
                </c:pt>
                <c:pt idx="1035">
                  <c:v>8.27</c:v>
                </c:pt>
                <c:pt idx="1036">
                  <c:v>8.2799999999999994</c:v>
                </c:pt>
                <c:pt idx="1037">
                  <c:v>8.2799999999999994</c:v>
                </c:pt>
                <c:pt idx="1038">
                  <c:v>8.2899999999999991</c:v>
                </c:pt>
                <c:pt idx="1039">
                  <c:v>8.2899999999999991</c:v>
                </c:pt>
                <c:pt idx="1040">
                  <c:v>8.2899999999999991</c:v>
                </c:pt>
                <c:pt idx="1041">
                  <c:v>8.3000000000000007</c:v>
                </c:pt>
                <c:pt idx="1042">
                  <c:v>8.31</c:v>
                </c:pt>
                <c:pt idx="1043">
                  <c:v>8.31</c:v>
                </c:pt>
                <c:pt idx="1044">
                  <c:v>8.32</c:v>
                </c:pt>
                <c:pt idx="1045">
                  <c:v>8.32</c:v>
                </c:pt>
                <c:pt idx="1046">
                  <c:v>8.33</c:v>
                </c:pt>
                <c:pt idx="1047">
                  <c:v>8.33</c:v>
                </c:pt>
                <c:pt idx="1048">
                  <c:v>8.34</c:v>
                </c:pt>
                <c:pt idx="1049">
                  <c:v>8.35</c:v>
                </c:pt>
                <c:pt idx="1050">
                  <c:v>8.35</c:v>
                </c:pt>
                <c:pt idx="1051">
                  <c:v>8.36</c:v>
                </c:pt>
                <c:pt idx="1052">
                  <c:v>8.3699999999999992</c:v>
                </c:pt>
                <c:pt idx="1053">
                  <c:v>8.3699999999999992</c:v>
                </c:pt>
                <c:pt idx="1054">
                  <c:v>8.3800000000000008</c:v>
                </c:pt>
                <c:pt idx="1055">
                  <c:v>8.39</c:v>
                </c:pt>
                <c:pt idx="1056">
                  <c:v>8.4</c:v>
                </c:pt>
                <c:pt idx="1057">
                  <c:v>8.41</c:v>
                </c:pt>
                <c:pt idx="1058">
                  <c:v>8.42</c:v>
                </c:pt>
                <c:pt idx="1059">
                  <c:v>8.43</c:v>
                </c:pt>
                <c:pt idx="1060">
                  <c:v>8.44</c:v>
                </c:pt>
                <c:pt idx="1061">
                  <c:v>8.4600000000000009</c:v>
                </c:pt>
                <c:pt idx="1062">
                  <c:v>8.4700000000000006</c:v>
                </c:pt>
                <c:pt idx="1063">
                  <c:v>8.49</c:v>
                </c:pt>
                <c:pt idx="1064">
                  <c:v>8.5</c:v>
                </c:pt>
                <c:pt idx="1065">
                  <c:v>8.52</c:v>
                </c:pt>
                <c:pt idx="1066">
                  <c:v>8.5299999999999994</c:v>
                </c:pt>
                <c:pt idx="1067">
                  <c:v>8.5500000000000007</c:v>
                </c:pt>
                <c:pt idx="1068">
                  <c:v>8.56</c:v>
                </c:pt>
                <c:pt idx="1069">
                  <c:v>8.58</c:v>
                </c:pt>
                <c:pt idx="1070">
                  <c:v>8.59</c:v>
                </c:pt>
                <c:pt idx="1071">
                  <c:v>8.6</c:v>
                </c:pt>
                <c:pt idx="1072">
                  <c:v>8.6199999999999992</c:v>
                </c:pt>
                <c:pt idx="1073">
                  <c:v>8.6300000000000008</c:v>
                </c:pt>
                <c:pt idx="1074">
                  <c:v>8.64</c:v>
                </c:pt>
                <c:pt idx="1075">
                  <c:v>8.65</c:v>
                </c:pt>
                <c:pt idx="1076">
                  <c:v>8.66</c:v>
                </c:pt>
                <c:pt idx="1077">
                  <c:v>8.66</c:v>
                </c:pt>
                <c:pt idx="1078">
                  <c:v>8.68</c:v>
                </c:pt>
                <c:pt idx="1079">
                  <c:v>8.68</c:v>
                </c:pt>
                <c:pt idx="1080">
                  <c:v>8.69</c:v>
                </c:pt>
                <c:pt idx="1081">
                  <c:v>8.69</c:v>
                </c:pt>
                <c:pt idx="1082">
                  <c:v>8.6999999999999993</c:v>
                </c:pt>
                <c:pt idx="1083">
                  <c:v>8.6999999999999993</c:v>
                </c:pt>
                <c:pt idx="1084">
                  <c:v>8.7100000000000009</c:v>
                </c:pt>
                <c:pt idx="1085">
                  <c:v>8.7100000000000009</c:v>
                </c:pt>
                <c:pt idx="1086">
                  <c:v>8.7100000000000009</c:v>
                </c:pt>
                <c:pt idx="1087">
                  <c:v>8.7100000000000009</c:v>
                </c:pt>
                <c:pt idx="1088">
                  <c:v>8.7100000000000009</c:v>
                </c:pt>
                <c:pt idx="1089">
                  <c:v>8.7100000000000009</c:v>
                </c:pt>
                <c:pt idx="1090">
                  <c:v>8.6999999999999993</c:v>
                </c:pt>
                <c:pt idx="1091">
                  <c:v>8.68</c:v>
                </c:pt>
                <c:pt idx="1092">
                  <c:v>8.69</c:v>
                </c:pt>
                <c:pt idx="1093">
                  <c:v>8.6999999999999993</c:v>
                </c:pt>
                <c:pt idx="1094">
                  <c:v>8.68</c:v>
                </c:pt>
                <c:pt idx="1095">
                  <c:v>8.66</c:v>
                </c:pt>
                <c:pt idx="1096">
                  <c:v>8.66</c:v>
                </c:pt>
                <c:pt idx="1097">
                  <c:v>8.68</c:v>
                </c:pt>
                <c:pt idx="1098">
                  <c:v>8.66</c:v>
                </c:pt>
                <c:pt idx="1099">
                  <c:v>8.67</c:v>
                </c:pt>
                <c:pt idx="1100">
                  <c:v>8.65</c:v>
                </c:pt>
                <c:pt idx="1101">
                  <c:v>8.66</c:v>
                </c:pt>
                <c:pt idx="1102">
                  <c:v>8.64</c:v>
                </c:pt>
                <c:pt idx="1103">
                  <c:v>8.65</c:v>
                </c:pt>
                <c:pt idx="1104">
                  <c:v>8.65</c:v>
                </c:pt>
                <c:pt idx="1105">
                  <c:v>8.65</c:v>
                </c:pt>
                <c:pt idx="1106">
                  <c:v>8.6</c:v>
                </c:pt>
                <c:pt idx="1107">
                  <c:v>8.6199999999999992</c:v>
                </c:pt>
                <c:pt idx="1108">
                  <c:v>8.61</c:v>
                </c:pt>
                <c:pt idx="1109">
                  <c:v>8.6199999999999992</c:v>
                </c:pt>
                <c:pt idx="1110">
                  <c:v>8.59</c:v>
                </c:pt>
                <c:pt idx="1111">
                  <c:v>8.6</c:v>
                </c:pt>
                <c:pt idx="1112">
                  <c:v>8.61</c:v>
                </c:pt>
                <c:pt idx="1113">
                  <c:v>8.6</c:v>
                </c:pt>
                <c:pt idx="1114">
                  <c:v>8.6</c:v>
                </c:pt>
                <c:pt idx="1115">
                  <c:v>8.59</c:v>
                </c:pt>
                <c:pt idx="1116">
                  <c:v>8.59</c:v>
                </c:pt>
                <c:pt idx="1117">
                  <c:v>8.58</c:v>
                </c:pt>
                <c:pt idx="1118">
                  <c:v>8.56</c:v>
                </c:pt>
                <c:pt idx="1119">
                  <c:v>8.58</c:v>
                </c:pt>
                <c:pt idx="1120">
                  <c:v>8.58</c:v>
                </c:pt>
                <c:pt idx="1121">
                  <c:v>8.56</c:v>
                </c:pt>
                <c:pt idx="1122">
                  <c:v>8.57</c:v>
                </c:pt>
                <c:pt idx="1123">
                  <c:v>8.57</c:v>
                </c:pt>
                <c:pt idx="1124">
                  <c:v>8.56</c:v>
                </c:pt>
                <c:pt idx="1125">
                  <c:v>8.56</c:v>
                </c:pt>
                <c:pt idx="1126">
                  <c:v>8.5500000000000007</c:v>
                </c:pt>
                <c:pt idx="1127">
                  <c:v>8.5500000000000007</c:v>
                </c:pt>
                <c:pt idx="1128">
                  <c:v>8.5500000000000007</c:v>
                </c:pt>
                <c:pt idx="1129">
                  <c:v>8.5399999999999991</c:v>
                </c:pt>
                <c:pt idx="1130">
                  <c:v>8.5299999999999994</c:v>
                </c:pt>
                <c:pt idx="1131">
                  <c:v>8.5299999999999994</c:v>
                </c:pt>
                <c:pt idx="1132">
                  <c:v>8.5299999999999994</c:v>
                </c:pt>
                <c:pt idx="1133">
                  <c:v>8.5299999999999994</c:v>
                </c:pt>
                <c:pt idx="1134">
                  <c:v>8.52</c:v>
                </c:pt>
                <c:pt idx="1135">
                  <c:v>8.52</c:v>
                </c:pt>
                <c:pt idx="1136">
                  <c:v>8.52</c:v>
                </c:pt>
                <c:pt idx="1137">
                  <c:v>8.52</c:v>
                </c:pt>
                <c:pt idx="1138">
                  <c:v>8.51</c:v>
                </c:pt>
                <c:pt idx="1139">
                  <c:v>8.51</c:v>
                </c:pt>
                <c:pt idx="1140">
                  <c:v>8.51</c:v>
                </c:pt>
                <c:pt idx="1141">
                  <c:v>8.51</c:v>
                </c:pt>
                <c:pt idx="1142">
                  <c:v>8.51</c:v>
                </c:pt>
                <c:pt idx="1143">
                  <c:v>8.51</c:v>
                </c:pt>
                <c:pt idx="1144">
                  <c:v>8.5</c:v>
                </c:pt>
                <c:pt idx="1145">
                  <c:v>8.5</c:v>
                </c:pt>
                <c:pt idx="1146">
                  <c:v>8.5</c:v>
                </c:pt>
                <c:pt idx="1147">
                  <c:v>8.5</c:v>
                </c:pt>
                <c:pt idx="1148">
                  <c:v>8.49</c:v>
                </c:pt>
                <c:pt idx="1149">
                  <c:v>8.49</c:v>
                </c:pt>
                <c:pt idx="1150">
                  <c:v>8.49</c:v>
                </c:pt>
                <c:pt idx="1151">
                  <c:v>8.49</c:v>
                </c:pt>
                <c:pt idx="1152">
                  <c:v>8.48</c:v>
                </c:pt>
                <c:pt idx="1153">
                  <c:v>8.48</c:v>
                </c:pt>
                <c:pt idx="1154">
                  <c:v>8.48</c:v>
                </c:pt>
                <c:pt idx="1155">
                  <c:v>8.48</c:v>
                </c:pt>
                <c:pt idx="1156">
                  <c:v>8.4700000000000006</c:v>
                </c:pt>
                <c:pt idx="1157">
                  <c:v>8.4700000000000006</c:v>
                </c:pt>
                <c:pt idx="1158">
                  <c:v>8.4700000000000006</c:v>
                </c:pt>
                <c:pt idx="1159">
                  <c:v>8.4700000000000006</c:v>
                </c:pt>
                <c:pt idx="1160">
                  <c:v>8.4700000000000006</c:v>
                </c:pt>
                <c:pt idx="1161">
                  <c:v>8.4700000000000006</c:v>
                </c:pt>
                <c:pt idx="1162">
                  <c:v>8.4700000000000006</c:v>
                </c:pt>
                <c:pt idx="1163">
                  <c:v>8.4600000000000009</c:v>
                </c:pt>
                <c:pt idx="1164">
                  <c:v>8.4600000000000009</c:v>
                </c:pt>
                <c:pt idx="1165">
                  <c:v>8.4600000000000009</c:v>
                </c:pt>
                <c:pt idx="1166">
                  <c:v>8.4600000000000009</c:v>
                </c:pt>
                <c:pt idx="1167">
                  <c:v>8.4600000000000009</c:v>
                </c:pt>
                <c:pt idx="1168">
                  <c:v>8.4600000000000009</c:v>
                </c:pt>
                <c:pt idx="1169">
                  <c:v>8.4600000000000009</c:v>
                </c:pt>
                <c:pt idx="1170">
                  <c:v>8.4600000000000009</c:v>
                </c:pt>
                <c:pt idx="1171">
                  <c:v>8.4499999999999993</c:v>
                </c:pt>
                <c:pt idx="1172">
                  <c:v>8.4499999999999993</c:v>
                </c:pt>
                <c:pt idx="1173">
                  <c:v>8.4499999999999993</c:v>
                </c:pt>
                <c:pt idx="1174">
                  <c:v>8.4499999999999993</c:v>
                </c:pt>
                <c:pt idx="1175">
                  <c:v>8.4499999999999993</c:v>
                </c:pt>
                <c:pt idx="1176">
                  <c:v>8.4499999999999993</c:v>
                </c:pt>
                <c:pt idx="1177">
                  <c:v>8.4499999999999993</c:v>
                </c:pt>
                <c:pt idx="1178">
                  <c:v>8.4499999999999993</c:v>
                </c:pt>
                <c:pt idx="1179">
                  <c:v>8.4499999999999993</c:v>
                </c:pt>
                <c:pt idx="1180">
                  <c:v>8.44</c:v>
                </c:pt>
                <c:pt idx="1181">
                  <c:v>8.44</c:v>
                </c:pt>
                <c:pt idx="1182">
                  <c:v>8.44</c:v>
                </c:pt>
                <c:pt idx="1183">
                  <c:v>8.4499999999999993</c:v>
                </c:pt>
                <c:pt idx="1184">
                  <c:v>8.44</c:v>
                </c:pt>
                <c:pt idx="1185">
                  <c:v>8.43</c:v>
                </c:pt>
                <c:pt idx="1186">
                  <c:v>8.4</c:v>
                </c:pt>
                <c:pt idx="1187">
                  <c:v>8.41</c:v>
                </c:pt>
                <c:pt idx="1188">
                  <c:v>8.44</c:v>
                </c:pt>
                <c:pt idx="1189">
                  <c:v>8.43</c:v>
                </c:pt>
                <c:pt idx="1190">
                  <c:v>8.44</c:v>
                </c:pt>
                <c:pt idx="1191">
                  <c:v>8.43</c:v>
                </c:pt>
                <c:pt idx="1192">
                  <c:v>8.42</c:v>
                </c:pt>
                <c:pt idx="1193">
                  <c:v>8.43</c:v>
                </c:pt>
                <c:pt idx="1194">
                  <c:v>8.44</c:v>
                </c:pt>
                <c:pt idx="1195">
                  <c:v>8.43</c:v>
                </c:pt>
                <c:pt idx="1196">
                  <c:v>8.4499999999999993</c:v>
                </c:pt>
                <c:pt idx="1197">
                  <c:v>8.4499999999999993</c:v>
                </c:pt>
                <c:pt idx="1198">
                  <c:v>8.4499999999999993</c:v>
                </c:pt>
                <c:pt idx="1199">
                  <c:v>8.4600000000000009</c:v>
                </c:pt>
                <c:pt idx="1200">
                  <c:v>8.48</c:v>
                </c:pt>
                <c:pt idx="1201">
                  <c:v>8.4600000000000009</c:v>
                </c:pt>
                <c:pt idx="1202">
                  <c:v>8.4700000000000006</c:v>
                </c:pt>
                <c:pt idx="1203">
                  <c:v>8.4499999999999993</c:v>
                </c:pt>
                <c:pt idx="1204">
                  <c:v>8.4700000000000006</c:v>
                </c:pt>
                <c:pt idx="1205">
                  <c:v>8.48</c:v>
                </c:pt>
                <c:pt idx="1206">
                  <c:v>8.4700000000000006</c:v>
                </c:pt>
                <c:pt idx="1207">
                  <c:v>8.48</c:v>
                </c:pt>
                <c:pt idx="1208">
                  <c:v>8.48</c:v>
                </c:pt>
                <c:pt idx="1209">
                  <c:v>8.48</c:v>
                </c:pt>
                <c:pt idx="1210">
                  <c:v>8.4700000000000006</c:v>
                </c:pt>
                <c:pt idx="1211">
                  <c:v>8.48</c:v>
                </c:pt>
                <c:pt idx="1212">
                  <c:v>8.4600000000000009</c:v>
                </c:pt>
                <c:pt idx="1213">
                  <c:v>8.4700000000000006</c:v>
                </c:pt>
                <c:pt idx="1214">
                  <c:v>8.4499999999999993</c:v>
                </c:pt>
                <c:pt idx="1215">
                  <c:v>8.48</c:v>
                </c:pt>
                <c:pt idx="1216">
                  <c:v>8.48</c:v>
                </c:pt>
                <c:pt idx="1217">
                  <c:v>8.4700000000000006</c:v>
                </c:pt>
                <c:pt idx="1218">
                  <c:v>8.5</c:v>
                </c:pt>
                <c:pt idx="1219">
                  <c:v>8.48</c:v>
                </c:pt>
                <c:pt idx="1220">
                  <c:v>8.4600000000000009</c:v>
                </c:pt>
                <c:pt idx="1221">
                  <c:v>8.5</c:v>
                </c:pt>
                <c:pt idx="1222">
                  <c:v>8.51</c:v>
                </c:pt>
                <c:pt idx="1223">
                  <c:v>8.4700000000000006</c:v>
                </c:pt>
                <c:pt idx="1224">
                  <c:v>8.49</c:v>
                </c:pt>
                <c:pt idx="1225">
                  <c:v>8.49</c:v>
                </c:pt>
                <c:pt idx="1226">
                  <c:v>8.51</c:v>
                </c:pt>
                <c:pt idx="1227">
                  <c:v>8.48</c:v>
                </c:pt>
                <c:pt idx="1228">
                  <c:v>8.5</c:v>
                </c:pt>
                <c:pt idx="1229">
                  <c:v>8.51</c:v>
                </c:pt>
                <c:pt idx="1230">
                  <c:v>8.51</c:v>
                </c:pt>
                <c:pt idx="1231">
                  <c:v>8.51</c:v>
                </c:pt>
                <c:pt idx="1232">
                  <c:v>8.51</c:v>
                </c:pt>
                <c:pt idx="1233">
                  <c:v>8.51</c:v>
                </c:pt>
                <c:pt idx="1234">
                  <c:v>8.51</c:v>
                </c:pt>
                <c:pt idx="1235">
                  <c:v>8.51</c:v>
                </c:pt>
                <c:pt idx="1236">
                  <c:v>8.5</c:v>
                </c:pt>
                <c:pt idx="1237">
                  <c:v>8.5</c:v>
                </c:pt>
                <c:pt idx="1238">
                  <c:v>8.49</c:v>
                </c:pt>
                <c:pt idx="1239">
                  <c:v>8.49</c:v>
                </c:pt>
                <c:pt idx="1240">
                  <c:v>8.49</c:v>
                </c:pt>
                <c:pt idx="1241">
                  <c:v>8.49</c:v>
                </c:pt>
                <c:pt idx="1242">
                  <c:v>8.49</c:v>
                </c:pt>
                <c:pt idx="1243">
                  <c:v>8.49</c:v>
                </c:pt>
                <c:pt idx="1244">
                  <c:v>8.48</c:v>
                </c:pt>
                <c:pt idx="1245">
                  <c:v>8.48</c:v>
                </c:pt>
                <c:pt idx="1246">
                  <c:v>8.48</c:v>
                </c:pt>
                <c:pt idx="1247">
                  <c:v>8.48</c:v>
                </c:pt>
                <c:pt idx="1248">
                  <c:v>8.48</c:v>
                </c:pt>
                <c:pt idx="1249">
                  <c:v>8.4700000000000006</c:v>
                </c:pt>
                <c:pt idx="1250">
                  <c:v>8.4700000000000006</c:v>
                </c:pt>
                <c:pt idx="1251">
                  <c:v>8.4700000000000006</c:v>
                </c:pt>
                <c:pt idx="1252">
                  <c:v>8.4700000000000006</c:v>
                </c:pt>
                <c:pt idx="1253">
                  <c:v>8.4700000000000006</c:v>
                </c:pt>
                <c:pt idx="1254">
                  <c:v>8.4700000000000006</c:v>
                </c:pt>
                <c:pt idx="1255">
                  <c:v>8.4600000000000009</c:v>
                </c:pt>
                <c:pt idx="1256">
                  <c:v>8.4600000000000009</c:v>
                </c:pt>
                <c:pt idx="1257">
                  <c:v>8.4600000000000009</c:v>
                </c:pt>
                <c:pt idx="1258">
                  <c:v>8.4499999999999993</c:v>
                </c:pt>
                <c:pt idx="1259">
                  <c:v>8.4499999999999993</c:v>
                </c:pt>
                <c:pt idx="1260">
                  <c:v>8.4499999999999993</c:v>
                </c:pt>
                <c:pt idx="1261">
                  <c:v>8.4499999999999993</c:v>
                </c:pt>
                <c:pt idx="1262">
                  <c:v>8.4499999999999993</c:v>
                </c:pt>
                <c:pt idx="1263">
                  <c:v>8.44</c:v>
                </c:pt>
                <c:pt idx="1264">
                  <c:v>8.44</c:v>
                </c:pt>
                <c:pt idx="1265">
                  <c:v>8.44</c:v>
                </c:pt>
                <c:pt idx="1266">
                  <c:v>8.43</c:v>
                </c:pt>
                <c:pt idx="1267">
                  <c:v>8.43</c:v>
                </c:pt>
                <c:pt idx="1268">
                  <c:v>8.43</c:v>
                </c:pt>
                <c:pt idx="1269">
                  <c:v>8.43</c:v>
                </c:pt>
                <c:pt idx="1270">
                  <c:v>8.42</c:v>
                </c:pt>
                <c:pt idx="1271">
                  <c:v>8.42</c:v>
                </c:pt>
                <c:pt idx="1272">
                  <c:v>8.42</c:v>
                </c:pt>
                <c:pt idx="1273">
                  <c:v>8.42</c:v>
                </c:pt>
                <c:pt idx="1274">
                  <c:v>8.42</c:v>
                </c:pt>
                <c:pt idx="1275">
                  <c:v>8.41</c:v>
                </c:pt>
                <c:pt idx="1276">
                  <c:v>8.41</c:v>
                </c:pt>
                <c:pt idx="1277">
                  <c:v>8.41</c:v>
                </c:pt>
                <c:pt idx="1278">
                  <c:v>8.4</c:v>
                </c:pt>
                <c:pt idx="1279">
                  <c:v>8.4</c:v>
                </c:pt>
                <c:pt idx="1280">
                  <c:v>8.4</c:v>
                </c:pt>
                <c:pt idx="1281">
                  <c:v>8.39</c:v>
                </c:pt>
                <c:pt idx="1282">
                  <c:v>8.3800000000000008</c:v>
                </c:pt>
                <c:pt idx="1283">
                  <c:v>8.39</c:v>
                </c:pt>
                <c:pt idx="1284">
                  <c:v>8.35</c:v>
                </c:pt>
                <c:pt idx="1285">
                  <c:v>8.36</c:v>
                </c:pt>
                <c:pt idx="1286">
                  <c:v>8.35</c:v>
                </c:pt>
                <c:pt idx="1287">
                  <c:v>8.34</c:v>
                </c:pt>
                <c:pt idx="1288">
                  <c:v>8.35</c:v>
                </c:pt>
                <c:pt idx="1289">
                  <c:v>8.32</c:v>
                </c:pt>
                <c:pt idx="1290">
                  <c:v>8.32</c:v>
                </c:pt>
                <c:pt idx="1291">
                  <c:v>8.33</c:v>
                </c:pt>
                <c:pt idx="1292">
                  <c:v>8.35</c:v>
                </c:pt>
                <c:pt idx="1293">
                  <c:v>8.34</c:v>
                </c:pt>
                <c:pt idx="1294">
                  <c:v>8.33</c:v>
                </c:pt>
                <c:pt idx="1295">
                  <c:v>8.32</c:v>
                </c:pt>
                <c:pt idx="1296">
                  <c:v>8.3000000000000007</c:v>
                </c:pt>
                <c:pt idx="1297">
                  <c:v>8.3000000000000007</c:v>
                </c:pt>
                <c:pt idx="1298">
                  <c:v>8.3000000000000007</c:v>
                </c:pt>
                <c:pt idx="1299">
                  <c:v>8.3000000000000007</c:v>
                </c:pt>
                <c:pt idx="1300">
                  <c:v>8.33</c:v>
                </c:pt>
                <c:pt idx="1301">
                  <c:v>8.2899999999999991</c:v>
                </c:pt>
                <c:pt idx="1302">
                  <c:v>8.2899999999999991</c:v>
                </c:pt>
                <c:pt idx="1303">
                  <c:v>8.3000000000000007</c:v>
                </c:pt>
                <c:pt idx="1304">
                  <c:v>8.2899999999999991</c:v>
                </c:pt>
                <c:pt idx="1305">
                  <c:v>8.3000000000000007</c:v>
                </c:pt>
                <c:pt idx="1306">
                  <c:v>8.3000000000000007</c:v>
                </c:pt>
                <c:pt idx="1307">
                  <c:v>8.2899999999999991</c:v>
                </c:pt>
                <c:pt idx="1308">
                  <c:v>8.31</c:v>
                </c:pt>
                <c:pt idx="1309">
                  <c:v>8.32</c:v>
                </c:pt>
                <c:pt idx="1310">
                  <c:v>8.2899999999999991</c:v>
                </c:pt>
                <c:pt idx="1311">
                  <c:v>8.2799999999999994</c:v>
                </c:pt>
                <c:pt idx="1312">
                  <c:v>8.2799999999999994</c:v>
                </c:pt>
                <c:pt idx="1313">
                  <c:v>8.2899999999999991</c:v>
                </c:pt>
                <c:pt idx="1314">
                  <c:v>8.2899999999999991</c:v>
                </c:pt>
                <c:pt idx="1315">
                  <c:v>8.3000000000000007</c:v>
                </c:pt>
                <c:pt idx="1316">
                  <c:v>8.2899999999999991</c:v>
                </c:pt>
                <c:pt idx="1317">
                  <c:v>8.3000000000000007</c:v>
                </c:pt>
                <c:pt idx="1318">
                  <c:v>8.27</c:v>
                </c:pt>
                <c:pt idx="1319">
                  <c:v>8.25</c:v>
                </c:pt>
                <c:pt idx="1320">
                  <c:v>8.25</c:v>
                </c:pt>
                <c:pt idx="1321">
                  <c:v>8.26</c:v>
                </c:pt>
                <c:pt idx="1322">
                  <c:v>8.3000000000000007</c:v>
                </c:pt>
                <c:pt idx="1323">
                  <c:v>8.3000000000000007</c:v>
                </c:pt>
                <c:pt idx="1324">
                  <c:v>8.3000000000000007</c:v>
                </c:pt>
                <c:pt idx="1325">
                  <c:v>8.2899999999999991</c:v>
                </c:pt>
                <c:pt idx="1326">
                  <c:v>8.2799999999999994</c:v>
                </c:pt>
                <c:pt idx="1327">
                  <c:v>8.2899999999999991</c:v>
                </c:pt>
                <c:pt idx="1328">
                  <c:v>8.2799999999999994</c:v>
                </c:pt>
                <c:pt idx="1329">
                  <c:v>8.2899999999999991</c:v>
                </c:pt>
                <c:pt idx="1330">
                  <c:v>8.2799999999999994</c:v>
                </c:pt>
                <c:pt idx="1331">
                  <c:v>8.2899999999999991</c:v>
                </c:pt>
                <c:pt idx="1332">
                  <c:v>8.2799999999999994</c:v>
                </c:pt>
                <c:pt idx="1333">
                  <c:v>8.2799999999999994</c:v>
                </c:pt>
                <c:pt idx="1334">
                  <c:v>8.2799999999999994</c:v>
                </c:pt>
                <c:pt idx="1335">
                  <c:v>8.2799999999999994</c:v>
                </c:pt>
                <c:pt idx="1336">
                  <c:v>8.2799999999999994</c:v>
                </c:pt>
                <c:pt idx="1337">
                  <c:v>8.2799999999999994</c:v>
                </c:pt>
                <c:pt idx="1338">
                  <c:v>8.2799999999999994</c:v>
                </c:pt>
                <c:pt idx="1339">
                  <c:v>8.27</c:v>
                </c:pt>
                <c:pt idx="1340">
                  <c:v>8.27</c:v>
                </c:pt>
                <c:pt idx="1341">
                  <c:v>8.27</c:v>
                </c:pt>
                <c:pt idx="1342">
                  <c:v>8.25</c:v>
                </c:pt>
                <c:pt idx="1343">
                  <c:v>8.27</c:v>
                </c:pt>
                <c:pt idx="1344">
                  <c:v>8.27</c:v>
                </c:pt>
                <c:pt idx="1345">
                  <c:v>8.27</c:v>
                </c:pt>
                <c:pt idx="1346">
                  <c:v>8.26</c:v>
                </c:pt>
                <c:pt idx="1347">
                  <c:v>8.26</c:v>
                </c:pt>
                <c:pt idx="1348">
                  <c:v>8.26</c:v>
                </c:pt>
                <c:pt idx="1349">
                  <c:v>8.26</c:v>
                </c:pt>
                <c:pt idx="1350">
                  <c:v>8.26</c:v>
                </c:pt>
                <c:pt idx="1351">
                  <c:v>8.26</c:v>
                </c:pt>
                <c:pt idx="1352">
                  <c:v>8.25</c:v>
                </c:pt>
                <c:pt idx="1353">
                  <c:v>8.25</c:v>
                </c:pt>
                <c:pt idx="1354">
                  <c:v>8.25</c:v>
                </c:pt>
                <c:pt idx="1355">
                  <c:v>8.25</c:v>
                </c:pt>
                <c:pt idx="1356">
                  <c:v>8.25</c:v>
                </c:pt>
                <c:pt idx="1357">
                  <c:v>8.25</c:v>
                </c:pt>
                <c:pt idx="1358">
                  <c:v>8.25</c:v>
                </c:pt>
                <c:pt idx="1359">
                  <c:v>8.25</c:v>
                </c:pt>
                <c:pt idx="1360">
                  <c:v>8.24</c:v>
                </c:pt>
                <c:pt idx="1361">
                  <c:v>8.25</c:v>
                </c:pt>
                <c:pt idx="1362">
                  <c:v>8.24</c:v>
                </c:pt>
                <c:pt idx="1363">
                  <c:v>8.24</c:v>
                </c:pt>
                <c:pt idx="1364">
                  <c:v>8.24</c:v>
                </c:pt>
                <c:pt idx="1365">
                  <c:v>8.24</c:v>
                </c:pt>
                <c:pt idx="1366">
                  <c:v>8.24</c:v>
                </c:pt>
                <c:pt idx="1367">
                  <c:v>8.24</c:v>
                </c:pt>
                <c:pt idx="1368">
                  <c:v>8.24</c:v>
                </c:pt>
                <c:pt idx="1369">
                  <c:v>8.23</c:v>
                </c:pt>
                <c:pt idx="1370">
                  <c:v>8.23</c:v>
                </c:pt>
                <c:pt idx="1371">
                  <c:v>8.23</c:v>
                </c:pt>
                <c:pt idx="1372">
                  <c:v>8.23</c:v>
                </c:pt>
                <c:pt idx="1373">
                  <c:v>8.19</c:v>
                </c:pt>
                <c:pt idx="1374">
                  <c:v>8.19</c:v>
                </c:pt>
                <c:pt idx="1375">
                  <c:v>8.2100000000000009</c:v>
                </c:pt>
                <c:pt idx="1376">
                  <c:v>8.18</c:v>
                </c:pt>
                <c:pt idx="1377">
                  <c:v>8.2200000000000006</c:v>
                </c:pt>
                <c:pt idx="1378">
                  <c:v>8.18</c:v>
                </c:pt>
                <c:pt idx="1379">
                  <c:v>8.18</c:v>
                </c:pt>
                <c:pt idx="1380">
                  <c:v>8.18</c:v>
                </c:pt>
                <c:pt idx="1381">
                  <c:v>8.16</c:v>
                </c:pt>
                <c:pt idx="1382">
                  <c:v>8.17</c:v>
                </c:pt>
                <c:pt idx="1383">
                  <c:v>8.14</c:v>
                </c:pt>
                <c:pt idx="1384">
                  <c:v>8.19</c:v>
                </c:pt>
                <c:pt idx="1385">
                  <c:v>8.15</c:v>
                </c:pt>
                <c:pt idx="1386">
                  <c:v>8.15</c:v>
                </c:pt>
                <c:pt idx="1387">
                  <c:v>8.11</c:v>
                </c:pt>
                <c:pt idx="1388">
                  <c:v>8.16</c:v>
                </c:pt>
                <c:pt idx="1389">
                  <c:v>8.14</c:v>
                </c:pt>
                <c:pt idx="1390">
                  <c:v>8.1300000000000008</c:v>
                </c:pt>
                <c:pt idx="1391">
                  <c:v>8.1300000000000008</c:v>
                </c:pt>
                <c:pt idx="1392">
                  <c:v>8.11</c:v>
                </c:pt>
                <c:pt idx="1393">
                  <c:v>8.14</c:v>
                </c:pt>
                <c:pt idx="1394">
                  <c:v>8.11</c:v>
                </c:pt>
                <c:pt idx="1395">
                  <c:v>8.1199999999999992</c:v>
                </c:pt>
                <c:pt idx="1396">
                  <c:v>8.1199999999999992</c:v>
                </c:pt>
                <c:pt idx="1397">
                  <c:v>8.09</c:v>
                </c:pt>
                <c:pt idx="1398">
                  <c:v>8.1</c:v>
                </c:pt>
                <c:pt idx="1399">
                  <c:v>8.08</c:v>
                </c:pt>
                <c:pt idx="1400">
                  <c:v>8.07</c:v>
                </c:pt>
                <c:pt idx="1401">
                  <c:v>8.06</c:v>
                </c:pt>
                <c:pt idx="1402">
                  <c:v>8.1</c:v>
                </c:pt>
                <c:pt idx="1403">
                  <c:v>8.0399999999999991</c:v>
                </c:pt>
                <c:pt idx="1404">
                  <c:v>8.08</c:v>
                </c:pt>
                <c:pt idx="1405">
                  <c:v>8.06</c:v>
                </c:pt>
                <c:pt idx="1406">
                  <c:v>8.0500000000000007</c:v>
                </c:pt>
                <c:pt idx="1407">
                  <c:v>8.07</c:v>
                </c:pt>
                <c:pt idx="1408">
                  <c:v>8.07</c:v>
                </c:pt>
                <c:pt idx="1409">
                  <c:v>8.06</c:v>
                </c:pt>
                <c:pt idx="1410">
                  <c:v>8.0299999999999994</c:v>
                </c:pt>
                <c:pt idx="1411">
                  <c:v>8.02</c:v>
                </c:pt>
                <c:pt idx="1412">
                  <c:v>8.06</c:v>
                </c:pt>
                <c:pt idx="1413">
                  <c:v>8.0299999999999994</c:v>
                </c:pt>
                <c:pt idx="1414">
                  <c:v>8.0299999999999994</c:v>
                </c:pt>
                <c:pt idx="1415">
                  <c:v>8.0500000000000007</c:v>
                </c:pt>
                <c:pt idx="1416">
                  <c:v>8.0299999999999994</c:v>
                </c:pt>
                <c:pt idx="1417">
                  <c:v>8.0500000000000007</c:v>
                </c:pt>
                <c:pt idx="1418">
                  <c:v>8.0399999999999991</c:v>
                </c:pt>
                <c:pt idx="1419">
                  <c:v>8.02</c:v>
                </c:pt>
                <c:pt idx="1420">
                  <c:v>8.0399999999999991</c:v>
                </c:pt>
                <c:pt idx="1421">
                  <c:v>8.0399999999999991</c:v>
                </c:pt>
                <c:pt idx="1422">
                  <c:v>8.0399999999999991</c:v>
                </c:pt>
                <c:pt idx="1423">
                  <c:v>8.0399999999999991</c:v>
                </c:pt>
                <c:pt idx="1424">
                  <c:v>8.0399999999999991</c:v>
                </c:pt>
                <c:pt idx="1425">
                  <c:v>8.0399999999999991</c:v>
                </c:pt>
                <c:pt idx="1426">
                  <c:v>8.0399999999999991</c:v>
                </c:pt>
                <c:pt idx="1427">
                  <c:v>8.0399999999999991</c:v>
                </c:pt>
                <c:pt idx="1428">
                  <c:v>8.0299999999999994</c:v>
                </c:pt>
                <c:pt idx="1429">
                  <c:v>8.0299999999999994</c:v>
                </c:pt>
                <c:pt idx="1430">
                  <c:v>8.0299999999999994</c:v>
                </c:pt>
                <c:pt idx="1431">
                  <c:v>8.0299999999999994</c:v>
                </c:pt>
                <c:pt idx="1432">
                  <c:v>8.0299999999999994</c:v>
                </c:pt>
                <c:pt idx="1433">
                  <c:v>8.0299999999999994</c:v>
                </c:pt>
                <c:pt idx="1434">
                  <c:v>8.02</c:v>
                </c:pt>
                <c:pt idx="1435">
                  <c:v>8.02</c:v>
                </c:pt>
                <c:pt idx="1436">
                  <c:v>8.02</c:v>
                </c:pt>
                <c:pt idx="1437">
                  <c:v>8.02</c:v>
                </c:pt>
                <c:pt idx="1438">
                  <c:v>8.02</c:v>
                </c:pt>
                <c:pt idx="1439">
                  <c:v>8.02</c:v>
                </c:pt>
                <c:pt idx="1440">
                  <c:v>8.02</c:v>
                </c:pt>
                <c:pt idx="1441">
                  <c:v>8.02</c:v>
                </c:pt>
                <c:pt idx="1442">
                  <c:v>8.02</c:v>
                </c:pt>
                <c:pt idx="1443">
                  <c:v>8.02</c:v>
                </c:pt>
                <c:pt idx="1444">
                  <c:v>8.02</c:v>
                </c:pt>
                <c:pt idx="1445">
                  <c:v>8.02</c:v>
                </c:pt>
                <c:pt idx="1446">
                  <c:v>8.02</c:v>
                </c:pt>
                <c:pt idx="1447">
                  <c:v>8.02</c:v>
                </c:pt>
                <c:pt idx="1448">
                  <c:v>8.01</c:v>
                </c:pt>
                <c:pt idx="1449">
                  <c:v>8.01</c:v>
                </c:pt>
                <c:pt idx="1450">
                  <c:v>8.01</c:v>
                </c:pt>
                <c:pt idx="1451">
                  <c:v>8.01</c:v>
                </c:pt>
                <c:pt idx="1452">
                  <c:v>8.01</c:v>
                </c:pt>
                <c:pt idx="1453">
                  <c:v>8.01</c:v>
                </c:pt>
                <c:pt idx="1454">
                  <c:v>8.01</c:v>
                </c:pt>
                <c:pt idx="1455">
                  <c:v>8</c:v>
                </c:pt>
                <c:pt idx="1456">
                  <c:v>8</c:v>
                </c:pt>
                <c:pt idx="1457">
                  <c:v>8</c:v>
                </c:pt>
                <c:pt idx="1458">
                  <c:v>8</c:v>
                </c:pt>
                <c:pt idx="1459">
                  <c:v>8</c:v>
                </c:pt>
                <c:pt idx="1460">
                  <c:v>8</c:v>
                </c:pt>
                <c:pt idx="1461">
                  <c:v>8</c:v>
                </c:pt>
                <c:pt idx="1462">
                  <c:v>8</c:v>
                </c:pt>
                <c:pt idx="1463">
                  <c:v>8</c:v>
                </c:pt>
                <c:pt idx="1464">
                  <c:v>8</c:v>
                </c:pt>
                <c:pt idx="1465">
                  <c:v>8</c:v>
                </c:pt>
                <c:pt idx="1466">
                  <c:v>8</c:v>
                </c:pt>
                <c:pt idx="1467">
                  <c:v>8</c:v>
                </c:pt>
                <c:pt idx="1468">
                  <c:v>8</c:v>
                </c:pt>
                <c:pt idx="1469">
                  <c:v>8</c:v>
                </c:pt>
                <c:pt idx="1470">
                  <c:v>7.98</c:v>
                </c:pt>
                <c:pt idx="1471">
                  <c:v>8</c:v>
                </c:pt>
                <c:pt idx="1472">
                  <c:v>8</c:v>
                </c:pt>
                <c:pt idx="1473">
                  <c:v>8</c:v>
                </c:pt>
                <c:pt idx="1474">
                  <c:v>8</c:v>
                </c:pt>
                <c:pt idx="1475">
                  <c:v>8</c:v>
                </c:pt>
                <c:pt idx="1476">
                  <c:v>7.97</c:v>
                </c:pt>
                <c:pt idx="1477">
                  <c:v>8</c:v>
                </c:pt>
                <c:pt idx="1478">
                  <c:v>8</c:v>
                </c:pt>
                <c:pt idx="1479">
                  <c:v>8</c:v>
                </c:pt>
                <c:pt idx="1480">
                  <c:v>8</c:v>
                </c:pt>
                <c:pt idx="1481">
                  <c:v>7.99</c:v>
                </c:pt>
                <c:pt idx="1482">
                  <c:v>7.96</c:v>
                </c:pt>
                <c:pt idx="1483">
                  <c:v>7.96</c:v>
                </c:pt>
                <c:pt idx="1484">
                  <c:v>7.99</c:v>
                </c:pt>
                <c:pt idx="1485">
                  <c:v>7.97</c:v>
                </c:pt>
                <c:pt idx="1486">
                  <c:v>7.99</c:v>
                </c:pt>
                <c:pt idx="1487">
                  <c:v>7.97</c:v>
                </c:pt>
                <c:pt idx="1488">
                  <c:v>7.99</c:v>
                </c:pt>
                <c:pt idx="1489">
                  <c:v>7.99</c:v>
                </c:pt>
                <c:pt idx="1490">
                  <c:v>7.94</c:v>
                </c:pt>
                <c:pt idx="1491">
                  <c:v>7.99</c:v>
                </c:pt>
                <c:pt idx="1492">
                  <c:v>7.97</c:v>
                </c:pt>
                <c:pt idx="1493">
                  <c:v>7.99</c:v>
                </c:pt>
                <c:pt idx="1494">
                  <c:v>7.96</c:v>
                </c:pt>
                <c:pt idx="1495">
                  <c:v>7.95</c:v>
                </c:pt>
                <c:pt idx="1496">
                  <c:v>7.93</c:v>
                </c:pt>
                <c:pt idx="1497">
                  <c:v>7.99</c:v>
                </c:pt>
                <c:pt idx="1498">
                  <c:v>7.97</c:v>
                </c:pt>
                <c:pt idx="1499">
                  <c:v>7.96</c:v>
                </c:pt>
                <c:pt idx="1500">
                  <c:v>7.96</c:v>
                </c:pt>
                <c:pt idx="1501">
                  <c:v>7.99</c:v>
                </c:pt>
                <c:pt idx="1502">
                  <c:v>7.96</c:v>
                </c:pt>
                <c:pt idx="1503">
                  <c:v>7.99</c:v>
                </c:pt>
                <c:pt idx="1504">
                  <c:v>7.98</c:v>
                </c:pt>
                <c:pt idx="1505">
                  <c:v>7.98</c:v>
                </c:pt>
                <c:pt idx="1506">
                  <c:v>7.96</c:v>
                </c:pt>
                <c:pt idx="1507">
                  <c:v>7.94</c:v>
                </c:pt>
                <c:pt idx="1508">
                  <c:v>7.96</c:v>
                </c:pt>
                <c:pt idx="1509">
                  <c:v>7.98</c:v>
                </c:pt>
                <c:pt idx="1510">
                  <c:v>7.97</c:v>
                </c:pt>
                <c:pt idx="1511">
                  <c:v>7.98</c:v>
                </c:pt>
                <c:pt idx="1512">
                  <c:v>7.98</c:v>
                </c:pt>
                <c:pt idx="1513">
                  <c:v>7.98</c:v>
                </c:pt>
                <c:pt idx="1514">
                  <c:v>7.98</c:v>
                </c:pt>
                <c:pt idx="1515">
                  <c:v>7.98</c:v>
                </c:pt>
                <c:pt idx="1516">
                  <c:v>7.98</c:v>
                </c:pt>
                <c:pt idx="1517">
                  <c:v>7.98</c:v>
                </c:pt>
                <c:pt idx="1518">
                  <c:v>7.98</c:v>
                </c:pt>
                <c:pt idx="1519">
                  <c:v>7.98</c:v>
                </c:pt>
                <c:pt idx="1520">
                  <c:v>7.98</c:v>
                </c:pt>
                <c:pt idx="1521">
                  <c:v>7.98</c:v>
                </c:pt>
                <c:pt idx="1522">
                  <c:v>7.97</c:v>
                </c:pt>
                <c:pt idx="1523">
                  <c:v>7.97</c:v>
                </c:pt>
                <c:pt idx="1524">
                  <c:v>7.97</c:v>
                </c:pt>
                <c:pt idx="1525">
                  <c:v>7.97</c:v>
                </c:pt>
                <c:pt idx="1526">
                  <c:v>7.97</c:v>
                </c:pt>
                <c:pt idx="1527">
                  <c:v>7.97</c:v>
                </c:pt>
                <c:pt idx="1528">
                  <c:v>7.97</c:v>
                </c:pt>
                <c:pt idx="1529">
                  <c:v>7.97</c:v>
                </c:pt>
                <c:pt idx="1530">
                  <c:v>7.97</c:v>
                </c:pt>
                <c:pt idx="1531">
                  <c:v>7.97</c:v>
                </c:pt>
                <c:pt idx="1532">
                  <c:v>7.97</c:v>
                </c:pt>
                <c:pt idx="1533">
                  <c:v>7.97</c:v>
                </c:pt>
                <c:pt idx="1534">
                  <c:v>7.97</c:v>
                </c:pt>
                <c:pt idx="1535">
                  <c:v>7.97</c:v>
                </c:pt>
                <c:pt idx="1536">
                  <c:v>7.97</c:v>
                </c:pt>
                <c:pt idx="1537">
                  <c:v>7.97</c:v>
                </c:pt>
                <c:pt idx="1538">
                  <c:v>7.97</c:v>
                </c:pt>
                <c:pt idx="1539">
                  <c:v>7.97</c:v>
                </c:pt>
                <c:pt idx="1540">
                  <c:v>7.97</c:v>
                </c:pt>
                <c:pt idx="1541">
                  <c:v>7.97</c:v>
                </c:pt>
                <c:pt idx="1542">
                  <c:v>7.97</c:v>
                </c:pt>
                <c:pt idx="1543">
                  <c:v>7.97</c:v>
                </c:pt>
                <c:pt idx="1544">
                  <c:v>7.97</c:v>
                </c:pt>
                <c:pt idx="1545">
                  <c:v>7.97</c:v>
                </c:pt>
                <c:pt idx="1546">
                  <c:v>7.97</c:v>
                </c:pt>
                <c:pt idx="1547">
                  <c:v>7.96</c:v>
                </c:pt>
                <c:pt idx="1548">
                  <c:v>7.96</c:v>
                </c:pt>
                <c:pt idx="1549">
                  <c:v>7.96</c:v>
                </c:pt>
                <c:pt idx="1550">
                  <c:v>7.96</c:v>
                </c:pt>
                <c:pt idx="1551">
                  <c:v>7.96</c:v>
                </c:pt>
                <c:pt idx="1552">
                  <c:v>7.96</c:v>
                </c:pt>
                <c:pt idx="1553">
                  <c:v>7.96</c:v>
                </c:pt>
                <c:pt idx="1554">
                  <c:v>7.96</c:v>
                </c:pt>
                <c:pt idx="1555">
                  <c:v>7.96</c:v>
                </c:pt>
                <c:pt idx="1556">
                  <c:v>7.96</c:v>
                </c:pt>
                <c:pt idx="1557">
                  <c:v>7.96</c:v>
                </c:pt>
                <c:pt idx="1558">
                  <c:v>7.96</c:v>
                </c:pt>
                <c:pt idx="1559">
                  <c:v>7.96</c:v>
                </c:pt>
                <c:pt idx="1560">
                  <c:v>7.96</c:v>
                </c:pt>
                <c:pt idx="1561">
                  <c:v>7.96</c:v>
                </c:pt>
                <c:pt idx="1562">
                  <c:v>7.95</c:v>
                </c:pt>
                <c:pt idx="1563">
                  <c:v>7.95</c:v>
                </c:pt>
                <c:pt idx="1564">
                  <c:v>7.95</c:v>
                </c:pt>
                <c:pt idx="1565">
                  <c:v>7.95</c:v>
                </c:pt>
                <c:pt idx="1566">
                  <c:v>7.95</c:v>
                </c:pt>
                <c:pt idx="1567">
                  <c:v>7.95</c:v>
                </c:pt>
                <c:pt idx="1568">
                  <c:v>7.95</c:v>
                </c:pt>
                <c:pt idx="1569">
                  <c:v>7.95</c:v>
                </c:pt>
                <c:pt idx="1570">
                  <c:v>7.95</c:v>
                </c:pt>
                <c:pt idx="1571">
                  <c:v>7.95</c:v>
                </c:pt>
                <c:pt idx="1572">
                  <c:v>7.95</c:v>
                </c:pt>
                <c:pt idx="1573">
                  <c:v>7.95</c:v>
                </c:pt>
                <c:pt idx="1574">
                  <c:v>7.95</c:v>
                </c:pt>
                <c:pt idx="1575">
                  <c:v>7.95</c:v>
                </c:pt>
                <c:pt idx="1576">
                  <c:v>7.95</c:v>
                </c:pt>
                <c:pt idx="1577">
                  <c:v>7.95</c:v>
                </c:pt>
                <c:pt idx="1578">
                  <c:v>7.95</c:v>
                </c:pt>
                <c:pt idx="1579">
                  <c:v>7.95</c:v>
                </c:pt>
                <c:pt idx="1580">
                  <c:v>7.95</c:v>
                </c:pt>
                <c:pt idx="1581">
                  <c:v>7.94</c:v>
                </c:pt>
                <c:pt idx="1582">
                  <c:v>7.94</c:v>
                </c:pt>
                <c:pt idx="1583">
                  <c:v>7.94</c:v>
                </c:pt>
                <c:pt idx="1584">
                  <c:v>7.94</c:v>
                </c:pt>
                <c:pt idx="1585">
                  <c:v>7.94</c:v>
                </c:pt>
                <c:pt idx="1586">
                  <c:v>7.92</c:v>
                </c:pt>
                <c:pt idx="1587">
                  <c:v>7.94</c:v>
                </c:pt>
                <c:pt idx="1588">
                  <c:v>7.94</c:v>
                </c:pt>
                <c:pt idx="1589">
                  <c:v>7.94</c:v>
                </c:pt>
                <c:pt idx="1590">
                  <c:v>7.94</c:v>
                </c:pt>
                <c:pt idx="1591">
                  <c:v>7.94</c:v>
                </c:pt>
                <c:pt idx="1592">
                  <c:v>7.93</c:v>
                </c:pt>
                <c:pt idx="1593">
                  <c:v>7.93</c:v>
                </c:pt>
                <c:pt idx="1594">
                  <c:v>7.94</c:v>
                </c:pt>
                <c:pt idx="1595">
                  <c:v>7.9</c:v>
                </c:pt>
                <c:pt idx="1596">
                  <c:v>7.94</c:v>
                </c:pt>
                <c:pt idx="1597">
                  <c:v>7.94</c:v>
                </c:pt>
                <c:pt idx="1598">
                  <c:v>7.93</c:v>
                </c:pt>
                <c:pt idx="1599">
                  <c:v>7.93</c:v>
                </c:pt>
                <c:pt idx="1600">
                  <c:v>7.94</c:v>
                </c:pt>
                <c:pt idx="1601">
                  <c:v>7.93</c:v>
                </c:pt>
                <c:pt idx="1602">
                  <c:v>7.93</c:v>
                </c:pt>
                <c:pt idx="1603">
                  <c:v>7.93</c:v>
                </c:pt>
                <c:pt idx="1604">
                  <c:v>7.93</c:v>
                </c:pt>
                <c:pt idx="1605">
                  <c:v>7.93</c:v>
                </c:pt>
                <c:pt idx="1606">
                  <c:v>7.93</c:v>
                </c:pt>
                <c:pt idx="1607">
                  <c:v>7.93</c:v>
                </c:pt>
                <c:pt idx="1608">
                  <c:v>7.92</c:v>
                </c:pt>
                <c:pt idx="1609">
                  <c:v>7.92</c:v>
                </c:pt>
                <c:pt idx="1610">
                  <c:v>7.92</c:v>
                </c:pt>
                <c:pt idx="1611">
                  <c:v>7.92</c:v>
                </c:pt>
                <c:pt idx="1612">
                  <c:v>7.92</c:v>
                </c:pt>
                <c:pt idx="1613">
                  <c:v>7.91</c:v>
                </c:pt>
                <c:pt idx="1614">
                  <c:v>7.91</c:v>
                </c:pt>
                <c:pt idx="1615">
                  <c:v>7.91</c:v>
                </c:pt>
                <c:pt idx="1616">
                  <c:v>7.91</c:v>
                </c:pt>
                <c:pt idx="1617">
                  <c:v>7.91</c:v>
                </c:pt>
                <c:pt idx="1618">
                  <c:v>7.91</c:v>
                </c:pt>
                <c:pt idx="1619">
                  <c:v>7.91</c:v>
                </c:pt>
                <c:pt idx="1620">
                  <c:v>7.91</c:v>
                </c:pt>
                <c:pt idx="1621">
                  <c:v>7.91</c:v>
                </c:pt>
                <c:pt idx="1622">
                  <c:v>7.91</c:v>
                </c:pt>
                <c:pt idx="1623">
                  <c:v>7.9</c:v>
                </c:pt>
                <c:pt idx="1624">
                  <c:v>7.9</c:v>
                </c:pt>
                <c:pt idx="1625">
                  <c:v>7.9</c:v>
                </c:pt>
                <c:pt idx="1626">
                  <c:v>7.9</c:v>
                </c:pt>
                <c:pt idx="1627">
                  <c:v>7.9</c:v>
                </c:pt>
                <c:pt idx="1628">
                  <c:v>7.9</c:v>
                </c:pt>
                <c:pt idx="1629">
                  <c:v>7.9</c:v>
                </c:pt>
                <c:pt idx="1630">
                  <c:v>7.9</c:v>
                </c:pt>
                <c:pt idx="1631">
                  <c:v>7.9</c:v>
                </c:pt>
                <c:pt idx="1632">
                  <c:v>7.9</c:v>
                </c:pt>
                <c:pt idx="1633">
                  <c:v>7.9</c:v>
                </c:pt>
                <c:pt idx="1634">
                  <c:v>7.89</c:v>
                </c:pt>
                <c:pt idx="1635">
                  <c:v>7.89</c:v>
                </c:pt>
                <c:pt idx="1636">
                  <c:v>7.89</c:v>
                </c:pt>
                <c:pt idx="1637">
                  <c:v>7.89</c:v>
                </c:pt>
                <c:pt idx="1638">
                  <c:v>7.89</c:v>
                </c:pt>
                <c:pt idx="1639">
                  <c:v>7.89</c:v>
                </c:pt>
                <c:pt idx="1640">
                  <c:v>7.89</c:v>
                </c:pt>
                <c:pt idx="1641">
                  <c:v>7.89</c:v>
                </c:pt>
                <c:pt idx="1642">
                  <c:v>7.89</c:v>
                </c:pt>
                <c:pt idx="1643">
                  <c:v>7.89</c:v>
                </c:pt>
                <c:pt idx="1644">
                  <c:v>7.89</c:v>
                </c:pt>
                <c:pt idx="1645">
                  <c:v>7.89</c:v>
                </c:pt>
                <c:pt idx="1646">
                  <c:v>7.88</c:v>
                </c:pt>
                <c:pt idx="1647">
                  <c:v>7.88</c:v>
                </c:pt>
                <c:pt idx="1648">
                  <c:v>7.88</c:v>
                </c:pt>
                <c:pt idx="1649">
                  <c:v>7.88</c:v>
                </c:pt>
                <c:pt idx="1650">
                  <c:v>7.88</c:v>
                </c:pt>
                <c:pt idx="1651">
                  <c:v>7.88</c:v>
                </c:pt>
                <c:pt idx="1652">
                  <c:v>7.88</c:v>
                </c:pt>
                <c:pt idx="1653">
                  <c:v>7.88</c:v>
                </c:pt>
                <c:pt idx="1654">
                  <c:v>7.88</c:v>
                </c:pt>
                <c:pt idx="1655">
                  <c:v>7.88</c:v>
                </c:pt>
                <c:pt idx="1656">
                  <c:v>7.88</c:v>
                </c:pt>
                <c:pt idx="1657">
                  <c:v>7.88</c:v>
                </c:pt>
                <c:pt idx="1658">
                  <c:v>7.87</c:v>
                </c:pt>
                <c:pt idx="1659">
                  <c:v>7.87</c:v>
                </c:pt>
                <c:pt idx="1660">
                  <c:v>7.87</c:v>
                </c:pt>
                <c:pt idx="1661">
                  <c:v>7.87</c:v>
                </c:pt>
                <c:pt idx="1662">
                  <c:v>7.87</c:v>
                </c:pt>
                <c:pt idx="1663">
                  <c:v>7.87</c:v>
                </c:pt>
                <c:pt idx="1664">
                  <c:v>7.87</c:v>
                </c:pt>
                <c:pt idx="1665">
                  <c:v>7.87</c:v>
                </c:pt>
                <c:pt idx="1666">
                  <c:v>7.86</c:v>
                </c:pt>
                <c:pt idx="1667">
                  <c:v>7.87</c:v>
                </c:pt>
                <c:pt idx="1668">
                  <c:v>7.87</c:v>
                </c:pt>
                <c:pt idx="1669">
                  <c:v>7.87</c:v>
                </c:pt>
                <c:pt idx="1670">
                  <c:v>7.86</c:v>
                </c:pt>
                <c:pt idx="1671">
                  <c:v>7.87</c:v>
                </c:pt>
                <c:pt idx="1672">
                  <c:v>7.87</c:v>
                </c:pt>
                <c:pt idx="1673">
                  <c:v>7.84</c:v>
                </c:pt>
                <c:pt idx="1674">
                  <c:v>7.87</c:v>
                </c:pt>
                <c:pt idx="1675">
                  <c:v>7.86</c:v>
                </c:pt>
                <c:pt idx="1676">
                  <c:v>7.86</c:v>
                </c:pt>
                <c:pt idx="1677">
                  <c:v>7.86</c:v>
                </c:pt>
                <c:pt idx="1678">
                  <c:v>7.85</c:v>
                </c:pt>
                <c:pt idx="1679">
                  <c:v>7.86</c:v>
                </c:pt>
                <c:pt idx="1680">
                  <c:v>7.86</c:v>
                </c:pt>
                <c:pt idx="1681">
                  <c:v>7.86</c:v>
                </c:pt>
                <c:pt idx="1682">
                  <c:v>7.86</c:v>
                </c:pt>
                <c:pt idx="1683">
                  <c:v>7.86</c:v>
                </c:pt>
                <c:pt idx="1684">
                  <c:v>7.86</c:v>
                </c:pt>
                <c:pt idx="1685">
                  <c:v>7.86</c:v>
                </c:pt>
                <c:pt idx="1686">
                  <c:v>7.86</c:v>
                </c:pt>
                <c:pt idx="1687">
                  <c:v>7.86</c:v>
                </c:pt>
                <c:pt idx="1688">
                  <c:v>7.86</c:v>
                </c:pt>
                <c:pt idx="1689">
                  <c:v>7.84</c:v>
                </c:pt>
                <c:pt idx="1690">
                  <c:v>7.85</c:v>
                </c:pt>
                <c:pt idx="1691">
                  <c:v>7.85</c:v>
                </c:pt>
                <c:pt idx="1692">
                  <c:v>7.85</c:v>
                </c:pt>
                <c:pt idx="1693">
                  <c:v>7.85</c:v>
                </c:pt>
                <c:pt idx="1694">
                  <c:v>7.85</c:v>
                </c:pt>
                <c:pt idx="1695">
                  <c:v>7.85</c:v>
                </c:pt>
                <c:pt idx="1696">
                  <c:v>7.85</c:v>
                </c:pt>
                <c:pt idx="1697">
                  <c:v>7.84</c:v>
                </c:pt>
                <c:pt idx="1698">
                  <c:v>7.84</c:v>
                </c:pt>
                <c:pt idx="1699">
                  <c:v>7.85</c:v>
                </c:pt>
                <c:pt idx="1700">
                  <c:v>7.84</c:v>
                </c:pt>
                <c:pt idx="1701">
                  <c:v>7.84</c:v>
                </c:pt>
                <c:pt idx="1702">
                  <c:v>7.84</c:v>
                </c:pt>
                <c:pt idx="1703">
                  <c:v>7.84</c:v>
                </c:pt>
                <c:pt idx="1704">
                  <c:v>7.84</c:v>
                </c:pt>
                <c:pt idx="1705">
                  <c:v>7.83</c:v>
                </c:pt>
                <c:pt idx="1706">
                  <c:v>7.84</c:v>
                </c:pt>
                <c:pt idx="1707">
                  <c:v>7.84</c:v>
                </c:pt>
                <c:pt idx="1708">
                  <c:v>7.84</c:v>
                </c:pt>
                <c:pt idx="1709">
                  <c:v>7.84</c:v>
                </c:pt>
                <c:pt idx="1710">
                  <c:v>7.83</c:v>
                </c:pt>
                <c:pt idx="1711">
                  <c:v>7.84</c:v>
                </c:pt>
                <c:pt idx="1712">
                  <c:v>7.84</c:v>
                </c:pt>
                <c:pt idx="1713">
                  <c:v>7.83</c:v>
                </c:pt>
                <c:pt idx="1714">
                  <c:v>7.83</c:v>
                </c:pt>
                <c:pt idx="1715">
                  <c:v>7.83</c:v>
                </c:pt>
                <c:pt idx="1716">
                  <c:v>7.84</c:v>
                </c:pt>
                <c:pt idx="1717">
                  <c:v>7.83</c:v>
                </c:pt>
                <c:pt idx="1718">
                  <c:v>7.83</c:v>
                </c:pt>
                <c:pt idx="1719">
                  <c:v>7.83</c:v>
                </c:pt>
                <c:pt idx="1720">
                  <c:v>7.83</c:v>
                </c:pt>
                <c:pt idx="1721">
                  <c:v>7.83</c:v>
                </c:pt>
                <c:pt idx="1722">
                  <c:v>7.83</c:v>
                </c:pt>
                <c:pt idx="1723">
                  <c:v>7.83</c:v>
                </c:pt>
                <c:pt idx="1724">
                  <c:v>7.83</c:v>
                </c:pt>
                <c:pt idx="1725">
                  <c:v>7.82</c:v>
                </c:pt>
                <c:pt idx="1726">
                  <c:v>7.82</c:v>
                </c:pt>
                <c:pt idx="1727">
                  <c:v>7.82</c:v>
                </c:pt>
                <c:pt idx="1728">
                  <c:v>7.83</c:v>
                </c:pt>
                <c:pt idx="1729">
                  <c:v>7.82</c:v>
                </c:pt>
                <c:pt idx="1730">
                  <c:v>7.82</c:v>
                </c:pt>
                <c:pt idx="1731">
                  <c:v>7.82</c:v>
                </c:pt>
                <c:pt idx="1732">
                  <c:v>7.82</c:v>
                </c:pt>
                <c:pt idx="1733">
                  <c:v>7.82</c:v>
                </c:pt>
                <c:pt idx="1734">
                  <c:v>7.82</c:v>
                </c:pt>
                <c:pt idx="1735">
                  <c:v>7.82</c:v>
                </c:pt>
                <c:pt idx="1736">
                  <c:v>7.82</c:v>
                </c:pt>
                <c:pt idx="1737">
                  <c:v>7.82</c:v>
                </c:pt>
                <c:pt idx="1738">
                  <c:v>7.82</c:v>
                </c:pt>
                <c:pt idx="1739">
                  <c:v>7.82</c:v>
                </c:pt>
                <c:pt idx="1740">
                  <c:v>7.82</c:v>
                </c:pt>
                <c:pt idx="1741">
                  <c:v>7.82</c:v>
                </c:pt>
                <c:pt idx="1742">
                  <c:v>7.82</c:v>
                </c:pt>
                <c:pt idx="1743">
                  <c:v>7.81</c:v>
                </c:pt>
                <c:pt idx="1744">
                  <c:v>7.81</c:v>
                </c:pt>
                <c:pt idx="1745">
                  <c:v>7.81</c:v>
                </c:pt>
                <c:pt idx="1746">
                  <c:v>7.81</c:v>
                </c:pt>
                <c:pt idx="1747">
                  <c:v>7.81</c:v>
                </c:pt>
                <c:pt idx="1748">
                  <c:v>7.81</c:v>
                </c:pt>
                <c:pt idx="1749">
                  <c:v>7.81</c:v>
                </c:pt>
                <c:pt idx="1750">
                  <c:v>7.81</c:v>
                </c:pt>
                <c:pt idx="1751">
                  <c:v>7.81</c:v>
                </c:pt>
                <c:pt idx="1752">
                  <c:v>7.81</c:v>
                </c:pt>
                <c:pt idx="1753">
                  <c:v>7.81</c:v>
                </c:pt>
                <c:pt idx="1754">
                  <c:v>7.81</c:v>
                </c:pt>
                <c:pt idx="1755">
                  <c:v>7.78</c:v>
                </c:pt>
                <c:pt idx="1756">
                  <c:v>7.78</c:v>
                </c:pt>
                <c:pt idx="1757">
                  <c:v>7.78</c:v>
                </c:pt>
                <c:pt idx="1758">
                  <c:v>7.77</c:v>
                </c:pt>
                <c:pt idx="1759">
                  <c:v>7.76</c:v>
                </c:pt>
                <c:pt idx="1760">
                  <c:v>7.77</c:v>
                </c:pt>
                <c:pt idx="1761">
                  <c:v>7.75</c:v>
                </c:pt>
                <c:pt idx="1762">
                  <c:v>7.75</c:v>
                </c:pt>
                <c:pt idx="1763">
                  <c:v>7.78</c:v>
                </c:pt>
                <c:pt idx="1764">
                  <c:v>7.77</c:v>
                </c:pt>
                <c:pt idx="1765">
                  <c:v>7.78</c:v>
                </c:pt>
                <c:pt idx="1766">
                  <c:v>7.75</c:v>
                </c:pt>
                <c:pt idx="1767">
                  <c:v>7.75</c:v>
                </c:pt>
                <c:pt idx="1768">
                  <c:v>7.77</c:v>
                </c:pt>
                <c:pt idx="1769">
                  <c:v>7.73</c:v>
                </c:pt>
                <c:pt idx="1770">
                  <c:v>7.76</c:v>
                </c:pt>
                <c:pt idx="1771">
                  <c:v>7.74</c:v>
                </c:pt>
                <c:pt idx="1772">
                  <c:v>7.74</c:v>
                </c:pt>
                <c:pt idx="1773">
                  <c:v>7.73</c:v>
                </c:pt>
                <c:pt idx="1774">
                  <c:v>7.72</c:v>
                </c:pt>
                <c:pt idx="1775">
                  <c:v>7.72</c:v>
                </c:pt>
                <c:pt idx="1776">
                  <c:v>7.74</c:v>
                </c:pt>
                <c:pt idx="1777">
                  <c:v>7.72</c:v>
                </c:pt>
                <c:pt idx="1778">
                  <c:v>7.71</c:v>
                </c:pt>
                <c:pt idx="1779">
                  <c:v>7.73</c:v>
                </c:pt>
                <c:pt idx="1780">
                  <c:v>7.71</c:v>
                </c:pt>
                <c:pt idx="1781">
                  <c:v>7.71</c:v>
                </c:pt>
                <c:pt idx="1782">
                  <c:v>7.7</c:v>
                </c:pt>
                <c:pt idx="1783">
                  <c:v>7.69</c:v>
                </c:pt>
                <c:pt idx="1784">
                  <c:v>7.7</c:v>
                </c:pt>
                <c:pt idx="1785">
                  <c:v>7.7</c:v>
                </c:pt>
                <c:pt idx="1786">
                  <c:v>7.71</c:v>
                </c:pt>
                <c:pt idx="1787">
                  <c:v>7.71</c:v>
                </c:pt>
                <c:pt idx="1788">
                  <c:v>7.69</c:v>
                </c:pt>
                <c:pt idx="1789">
                  <c:v>7.7</c:v>
                </c:pt>
                <c:pt idx="1790">
                  <c:v>7.7</c:v>
                </c:pt>
                <c:pt idx="1791">
                  <c:v>7.73</c:v>
                </c:pt>
                <c:pt idx="1792">
                  <c:v>7.73</c:v>
                </c:pt>
                <c:pt idx="1793">
                  <c:v>7.73</c:v>
                </c:pt>
                <c:pt idx="1794">
                  <c:v>7.73</c:v>
                </c:pt>
                <c:pt idx="1795">
                  <c:v>7.73</c:v>
                </c:pt>
                <c:pt idx="1796">
                  <c:v>7.73</c:v>
                </c:pt>
                <c:pt idx="1797">
                  <c:v>7.72</c:v>
                </c:pt>
                <c:pt idx="1798">
                  <c:v>7.71</c:v>
                </c:pt>
                <c:pt idx="1799">
                  <c:v>7.72</c:v>
                </c:pt>
                <c:pt idx="1800">
                  <c:v>7.72</c:v>
                </c:pt>
                <c:pt idx="1801">
                  <c:v>7.69</c:v>
                </c:pt>
                <c:pt idx="1802">
                  <c:v>7.72</c:v>
                </c:pt>
                <c:pt idx="1803">
                  <c:v>7.67</c:v>
                </c:pt>
                <c:pt idx="1804">
                  <c:v>7.71</c:v>
                </c:pt>
                <c:pt idx="1805">
                  <c:v>7.7</c:v>
                </c:pt>
                <c:pt idx="1806">
                  <c:v>7.69</c:v>
                </c:pt>
                <c:pt idx="1807">
                  <c:v>7.72</c:v>
                </c:pt>
                <c:pt idx="1808">
                  <c:v>7.71</c:v>
                </c:pt>
                <c:pt idx="1809">
                  <c:v>7.72</c:v>
                </c:pt>
                <c:pt idx="1810">
                  <c:v>7.72</c:v>
                </c:pt>
                <c:pt idx="1811">
                  <c:v>7.71</c:v>
                </c:pt>
                <c:pt idx="1812">
                  <c:v>7.72</c:v>
                </c:pt>
                <c:pt idx="1813">
                  <c:v>7.71</c:v>
                </c:pt>
                <c:pt idx="1814">
                  <c:v>7.72</c:v>
                </c:pt>
                <c:pt idx="1815">
                  <c:v>7.71</c:v>
                </c:pt>
                <c:pt idx="1816">
                  <c:v>7.72</c:v>
                </c:pt>
                <c:pt idx="1817">
                  <c:v>7.72</c:v>
                </c:pt>
                <c:pt idx="1818">
                  <c:v>7.72</c:v>
                </c:pt>
                <c:pt idx="1819">
                  <c:v>7.71</c:v>
                </c:pt>
                <c:pt idx="1820">
                  <c:v>7.71</c:v>
                </c:pt>
                <c:pt idx="1821">
                  <c:v>7.72</c:v>
                </c:pt>
                <c:pt idx="1822">
                  <c:v>7.71</c:v>
                </c:pt>
                <c:pt idx="1823">
                  <c:v>7.71</c:v>
                </c:pt>
                <c:pt idx="1824">
                  <c:v>7.72</c:v>
                </c:pt>
                <c:pt idx="1825">
                  <c:v>7.71</c:v>
                </c:pt>
                <c:pt idx="1826">
                  <c:v>7.71</c:v>
                </c:pt>
                <c:pt idx="1827">
                  <c:v>7.71</c:v>
                </c:pt>
                <c:pt idx="1828">
                  <c:v>7.71</c:v>
                </c:pt>
                <c:pt idx="1829">
                  <c:v>7.71</c:v>
                </c:pt>
                <c:pt idx="1830">
                  <c:v>7.71</c:v>
                </c:pt>
                <c:pt idx="1831">
                  <c:v>7.71</c:v>
                </c:pt>
                <c:pt idx="1832">
                  <c:v>7.71</c:v>
                </c:pt>
                <c:pt idx="1833">
                  <c:v>7.71</c:v>
                </c:pt>
                <c:pt idx="1834">
                  <c:v>7.71</c:v>
                </c:pt>
                <c:pt idx="1835">
                  <c:v>7.71</c:v>
                </c:pt>
                <c:pt idx="1836">
                  <c:v>7.71</c:v>
                </c:pt>
                <c:pt idx="1837">
                  <c:v>7.71</c:v>
                </c:pt>
                <c:pt idx="1838">
                  <c:v>7.71</c:v>
                </c:pt>
                <c:pt idx="1839">
                  <c:v>7.71</c:v>
                </c:pt>
                <c:pt idx="1840">
                  <c:v>7.71</c:v>
                </c:pt>
                <c:pt idx="1841">
                  <c:v>7.71</c:v>
                </c:pt>
                <c:pt idx="1842">
                  <c:v>7.71</c:v>
                </c:pt>
                <c:pt idx="1843">
                  <c:v>7.71</c:v>
                </c:pt>
                <c:pt idx="1844">
                  <c:v>7.71</c:v>
                </c:pt>
                <c:pt idx="1845">
                  <c:v>7.71</c:v>
                </c:pt>
                <c:pt idx="1846">
                  <c:v>7.72</c:v>
                </c:pt>
                <c:pt idx="1847">
                  <c:v>7.71</c:v>
                </c:pt>
                <c:pt idx="1848">
                  <c:v>7.71</c:v>
                </c:pt>
                <c:pt idx="1849">
                  <c:v>7.71</c:v>
                </c:pt>
                <c:pt idx="1850">
                  <c:v>7.71</c:v>
                </c:pt>
                <c:pt idx="1851">
                  <c:v>7.71</c:v>
                </c:pt>
                <c:pt idx="1852">
                  <c:v>7.71</c:v>
                </c:pt>
                <c:pt idx="1853">
                  <c:v>7.71</c:v>
                </c:pt>
                <c:pt idx="1854">
                  <c:v>7.68</c:v>
                </c:pt>
                <c:pt idx="1855">
                  <c:v>7.63</c:v>
                </c:pt>
                <c:pt idx="1856">
                  <c:v>7.6</c:v>
                </c:pt>
                <c:pt idx="1857">
                  <c:v>7.72</c:v>
                </c:pt>
                <c:pt idx="1858">
                  <c:v>7.8</c:v>
                </c:pt>
                <c:pt idx="1859">
                  <c:v>7.84</c:v>
                </c:pt>
                <c:pt idx="1860">
                  <c:v>7.89</c:v>
                </c:pt>
                <c:pt idx="1861">
                  <c:v>7.91</c:v>
                </c:pt>
                <c:pt idx="1862">
                  <c:v>7.95</c:v>
                </c:pt>
                <c:pt idx="1863">
                  <c:v>7.98</c:v>
                </c:pt>
                <c:pt idx="1864">
                  <c:v>8.01</c:v>
                </c:pt>
                <c:pt idx="1865">
                  <c:v>8.0299999999999994</c:v>
                </c:pt>
                <c:pt idx="1866">
                  <c:v>8.0500000000000007</c:v>
                </c:pt>
                <c:pt idx="1867">
                  <c:v>8.07</c:v>
                </c:pt>
                <c:pt idx="1868">
                  <c:v>8.09</c:v>
                </c:pt>
                <c:pt idx="1869">
                  <c:v>8.11</c:v>
                </c:pt>
                <c:pt idx="1870">
                  <c:v>8.1199999999999992</c:v>
                </c:pt>
                <c:pt idx="1871">
                  <c:v>8.1300000000000008</c:v>
                </c:pt>
                <c:pt idx="1872">
                  <c:v>8.14</c:v>
                </c:pt>
                <c:pt idx="1873">
                  <c:v>8.15</c:v>
                </c:pt>
                <c:pt idx="1874">
                  <c:v>8.15</c:v>
                </c:pt>
                <c:pt idx="1875">
                  <c:v>8.16</c:v>
                </c:pt>
                <c:pt idx="1876">
                  <c:v>8.17</c:v>
                </c:pt>
                <c:pt idx="1877">
                  <c:v>8.15</c:v>
                </c:pt>
                <c:pt idx="1878">
                  <c:v>8.18</c:v>
                </c:pt>
                <c:pt idx="1879">
                  <c:v>8.18</c:v>
                </c:pt>
                <c:pt idx="1880">
                  <c:v>8.19</c:v>
                </c:pt>
                <c:pt idx="1881">
                  <c:v>8.19</c:v>
                </c:pt>
                <c:pt idx="1882">
                  <c:v>8.19</c:v>
                </c:pt>
                <c:pt idx="1883">
                  <c:v>8.19</c:v>
                </c:pt>
                <c:pt idx="1884">
                  <c:v>8.17</c:v>
                </c:pt>
                <c:pt idx="1885">
                  <c:v>8.19</c:v>
                </c:pt>
                <c:pt idx="1886">
                  <c:v>8.19</c:v>
                </c:pt>
                <c:pt idx="1887">
                  <c:v>8.18</c:v>
                </c:pt>
                <c:pt idx="1888">
                  <c:v>8.19</c:v>
                </c:pt>
                <c:pt idx="1889">
                  <c:v>8.19</c:v>
                </c:pt>
                <c:pt idx="1890">
                  <c:v>8.2200000000000006</c:v>
                </c:pt>
                <c:pt idx="1891">
                  <c:v>8.2100000000000009</c:v>
                </c:pt>
                <c:pt idx="1892">
                  <c:v>8.2100000000000009</c:v>
                </c:pt>
                <c:pt idx="1893">
                  <c:v>8.2100000000000009</c:v>
                </c:pt>
                <c:pt idx="1894">
                  <c:v>8.19</c:v>
                </c:pt>
                <c:pt idx="1895">
                  <c:v>8.2200000000000006</c:v>
                </c:pt>
                <c:pt idx="1896">
                  <c:v>8.23</c:v>
                </c:pt>
                <c:pt idx="1897">
                  <c:v>8.2200000000000006</c:v>
                </c:pt>
                <c:pt idx="1898">
                  <c:v>8.23</c:v>
                </c:pt>
                <c:pt idx="1899">
                  <c:v>8.1999999999999993</c:v>
                </c:pt>
                <c:pt idx="1900">
                  <c:v>8.2100000000000009</c:v>
                </c:pt>
                <c:pt idx="1901">
                  <c:v>8.2200000000000006</c:v>
                </c:pt>
                <c:pt idx="1902">
                  <c:v>8.2200000000000006</c:v>
                </c:pt>
                <c:pt idx="1903">
                  <c:v>8.2200000000000006</c:v>
                </c:pt>
                <c:pt idx="1904">
                  <c:v>8.2100000000000009</c:v>
                </c:pt>
                <c:pt idx="1905">
                  <c:v>8.2200000000000006</c:v>
                </c:pt>
                <c:pt idx="1906">
                  <c:v>8.2100000000000009</c:v>
                </c:pt>
                <c:pt idx="1907">
                  <c:v>8.2100000000000009</c:v>
                </c:pt>
                <c:pt idx="1908">
                  <c:v>8.2100000000000009</c:v>
                </c:pt>
                <c:pt idx="1909">
                  <c:v>8.2100000000000009</c:v>
                </c:pt>
                <c:pt idx="1910">
                  <c:v>8.2100000000000009</c:v>
                </c:pt>
                <c:pt idx="1911">
                  <c:v>8.2100000000000009</c:v>
                </c:pt>
                <c:pt idx="1912">
                  <c:v>8.1999999999999993</c:v>
                </c:pt>
                <c:pt idx="1913">
                  <c:v>8.19</c:v>
                </c:pt>
                <c:pt idx="1914">
                  <c:v>8.1999999999999993</c:v>
                </c:pt>
                <c:pt idx="1915">
                  <c:v>8.1999999999999993</c:v>
                </c:pt>
                <c:pt idx="1916">
                  <c:v>8.1999999999999993</c:v>
                </c:pt>
                <c:pt idx="1917">
                  <c:v>8.1999999999999993</c:v>
                </c:pt>
                <c:pt idx="1918">
                  <c:v>8.19</c:v>
                </c:pt>
                <c:pt idx="1919">
                  <c:v>8.19</c:v>
                </c:pt>
                <c:pt idx="1920">
                  <c:v>8.19</c:v>
                </c:pt>
                <c:pt idx="1921">
                  <c:v>8.19</c:v>
                </c:pt>
                <c:pt idx="1922">
                  <c:v>8.19</c:v>
                </c:pt>
                <c:pt idx="1923">
                  <c:v>8.19</c:v>
                </c:pt>
                <c:pt idx="1924">
                  <c:v>8.19</c:v>
                </c:pt>
                <c:pt idx="1925">
                  <c:v>8.19</c:v>
                </c:pt>
                <c:pt idx="1926">
                  <c:v>8.19</c:v>
                </c:pt>
                <c:pt idx="1927">
                  <c:v>8.19</c:v>
                </c:pt>
                <c:pt idx="1928">
                  <c:v>8.18</c:v>
                </c:pt>
                <c:pt idx="1929">
                  <c:v>8.18</c:v>
                </c:pt>
                <c:pt idx="1930">
                  <c:v>8.18</c:v>
                </c:pt>
                <c:pt idx="1931">
                  <c:v>8.18</c:v>
                </c:pt>
                <c:pt idx="1932">
                  <c:v>8.18</c:v>
                </c:pt>
                <c:pt idx="1933">
                  <c:v>8.18</c:v>
                </c:pt>
                <c:pt idx="1934">
                  <c:v>8.18</c:v>
                </c:pt>
                <c:pt idx="1935">
                  <c:v>8.18</c:v>
                </c:pt>
                <c:pt idx="1936">
                  <c:v>8.17</c:v>
                </c:pt>
                <c:pt idx="1937">
                  <c:v>8.17</c:v>
                </c:pt>
                <c:pt idx="1938">
                  <c:v>8.17</c:v>
                </c:pt>
                <c:pt idx="1939">
                  <c:v>8.17</c:v>
                </c:pt>
                <c:pt idx="1940">
                  <c:v>8.17</c:v>
                </c:pt>
                <c:pt idx="1941">
                  <c:v>8.17</c:v>
                </c:pt>
                <c:pt idx="1942">
                  <c:v>8.17</c:v>
                </c:pt>
                <c:pt idx="1943">
                  <c:v>8.17</c:v>
                </c:pt>
                <c:pt idx="1944">
                  <c:v>8.17</c:v>
                </c:pt>
                <c:pt idx="1945">
                  <c:v>8.17</c:v>
                </c:pt>
                <c:pt idx="1946">
                  <c:v>8.16</c:v>
                </c:pt>
                <c:pt idx="1947">
                  <c:v>8.16</c:v>
                </c:pt>
                <c:pt idx="1948">
                  <c:v>8.16</c:v>
                </c:pt>
                <c:pt idx="1949">
                  <c:v>8.16</c:v>
                </c:pt>
                <c:pt idx="1950">
                  <c:v>8.16</c:v>
                </c:pt>
                <c:pt idx="1951">
                  <c:v>8.16</c:v>
                </c:pt>
                <c:pt idx="1952">
                  <c:v>8.16</c:v>
                </c:pt>
                <c:pt idx="1953">
                  <c:v>8.16</c:v>
                </c:pt>
                <c:pt idx="1954">
                  <c:v>8.15</c:v>
                </c:pt>
                <c:pt idx="1955">
                  <c:v>8.14</c:v>
                </c:pt>
                <c:pt idx="1956">
                  <c:v>8.15</c:v>
                </c:pt>
                <c:pt idx="1957">
                  <c:v>8.14</c:v>
                </c:pt>
                <c:pt idx="1958">
                  <c:v>8.15</c:v>
                </c:pt>
                <c:pt idx="1959">
                  <c:v>8.15</c:v>
                </c:pt>
                <c:pt idx="1960">
                  <c:v>8.14</c:v>
                </c:pt>
                <c:pt idx="1961">
                  <c:v>8.14</c:v>
                </c:pt>
                <c:pt idx="1962">
                  <c:v>8.14</c:v>
                </c:pt>
                <c:pt idx="1963">
                  <c:v>8.14</c:v>
                </c:pt>
                <c:pt idx="1964">
                  <c:v>8.1</c:v>
                </c:pt>
                <c:pt idx="1965">
                  <c:v>8.14</c:v>
                </c:pt>
                <c:pt idx="1966">
                  <c:v>8.14</c:v>
                </c:pt>
                <c:pt idx="1967">
                  <c:v>8.14</c:v>
                </c:pt>
                <c:pt idx="1968">
                  <c:v>8.09</c:v>
                </c:pt>
                <c:pt idx="1969">
                  <c:v>8.14</c:v>
                </c:pt>
                <c:pt idx="1970">
                  <c:v>8.1199999999999992</c:v>
                </c:pt>
                <c:pt idx="1971">
                  <c:v>8.1300000000000008</c:v>
                </c:pt>
                <c:pt idx="1972">
                  <c:v>8.14</c:v>
                </c:pt>
                <c:pt idx="1973">
                  <c:v>8.1</c:v>
                </c:pt>
                <c:pt idx="1974">
                  <c:v>8.1</c:v>
                </c:pt>
                <c:pt idx="1975">
                  <c:v>8.11</c:v>
                </c:pt>
                <c:pt idx="1976">
                  <c:v>8.11</c:v>
                </c:pt>
                <c:pt idx="1977">
                  <c:v>8.1199999999999992</c:v>
                </c:pt>
                <c:pt idx="1978">
                  <c:v>8.1</c:v>
                </c:pt>
                <c:pt idx="1979">
                  <c:v>8.14</c:v>
                </c:pt>
                <c:pt idx="1980">
                  <c:v>8.11</c:v>
                </c:pt>
                <c:pt idx="1981">
                  <c:v>8.1300000000000008</c:v>
                </c:pt>
                <c:pt idx="1982">
                  <c:v>8.1300000000000008</c:v>
                </c:pt>
                <c:pt idx="1983">
                  <c:v>8.15</c:v>
                </c:pt>
                <c:pt idx="1984">
                  <c:v>8.15</c:v>
                </c:pt>
                <c:pt idx="1985">
                  <c:v>8.16</c:v>
                </c:pt>
                <c:pt idx="1986">
                  <c:v>8.15</c:v>
                </c:pt>
                <c:pt idx="1987">
                  <c:v>8.16</c:v>
                </c:pt>
                <c:pt idx="1988">
                  <c:v>8.16</c:v>
                </c:pt>
                <c:pt idx="1989">
                  <c:v>8.1300000000000008</c:v>
                </c:pt>
                <c:pt idx="1990">
                  <c:v>8.16</c:v>
                </c:pt>
                <c:pt idx="1991">
                  <c:v>8.17</c:v>
                </c:pt>
                <c:pt idx="1992">
                  <c:v>8.17</c:v>
                </c:pt>
                <c:pt idx="1993">
                  <c:v>8.17</c:v>
                </c:pt>
                <c:pt idx="1994">
                  <c:v>8.17</c:v>
                </c:pt>
                <c:pt idx="1995">
                  <c:v>8.17</c:v>
                </c:pt>
                <c:pt idx="1996">
                  <c:v>8.18</c:v>
                </c:pt>
                <c:pt idx="1997">
                  <c:v>8.18</c:v>
                </c:pt>
                <c:pt idx="1998">
                  <c:v>8.18</c:v>
                </c:pt>
                <c:pt idx="1999">
                  <c:v>8.18</c:v>
                </c:pt>
                <c:pt idx="2000">
                  <c:v>8.19</c:v>
                </c:pt>
                <c:pt idx="2001">
                  <c:v>8.19</c:v>
                </c:pt>
                <c:pt idx="2002">
                  <c:v>8.19</c:v>
                </c:pt>
                <c:pt idx="2003">
                  <c:v>8.19</c:v>
                </c:pt>
                <c:pt idx="2004">
                  <c:v>8.19</c:v>
                </c:pt>
                <c:pt idx="2005">
                  <c:v>8.19</c:v>
                </c:pt>
                <c:pt idx="2006">
                  <c:v>8.1999999999999993</c:v>
                </c:pt>
                <c:pt idx="2007">
                  <c:v>8.1999999999999993</c:v>
                </c:pt>
                <c:pt idx="2008">
                  <c:v>8.1999999999999993</c:v>
                </c:pt>
                <c:pt idx="2009">
                  <c:v>8.1999999999999993</c:v>
                </c:pt>
                <c:pt idx="2010">
                  <c:v>8.1999999999999993</c:v>
                </c:pt>
                <c:pt idx="2011">
                  <c:v>8.1999999999999993</c:v>
                </c:pt>
                <c:pt idx="2012">
                  <c:v>8.2100000000000009</c:v>
                </c:pt>
                <c:pt idx="2013">
                  <c:v>8.2100000000000009</c:v>
                </c:pt>
                <c:pt idx="2014">
                  <c:v>8.2100000000000009</c:v>
                </c:pt>
                <c:pt idx="2015">
                  <c:v>8.2100000000000009</c:v>
                </c:pt>
                <c:pt idx="2016">
                  <c:v>8.2100000000000009</c:v>
                </c:pt>
                <c:pt idx="2017">
                  <c:v>8.2100000000000009</c:v>
                </c:pt>
                <c:pt idx="2018">
                  <c:v>8.2100000000000009</c:v>
                </c:pt>
                <c:pt idx="2019">
                  <c:v>8.2100000000000009</c:v>
                </c:pt>
                <c:pt idx="2020">
                  <c:v>8.2100000000000009</c:v>
                </c:pt>
                <c:pt idx="2021">
                  <c:v>8.2100000000000009</c:v>
                </c:pt>
                <c:pt idx="2022">
                  <c:v>8.2100000000000009</c:v>
                </c:pt>
                <c:pt idx="2023">
                  <c:v>8.2100000000000009</c:v>
                </c:pt>
                <c:pt idx="2024">
                  <c:v>8.2100000000000009</c:v>
                </c:pt>
                <c:pt idx="2025">
                  <c:v>8.2200000000000006</c:v>
                </c:pt>
                <c:pt idx="2026">
                  <c:v>8.2100000000000009</c:v>
                </c:pt>
                <c:pt idx="2027">
                  <c:v>8.2200000000000006</c:v>
                </c:pt>
                <c:pt idx="2028">
                  <c:v>8.2200000000000006</c:v>
                </c:pt>
                <c:pt idx="2029">
                  <c:v>8.2200000000000006</c:v>
                </c:pt>
                <c:pt idx="2030">
                  <c:v>8.2200000000000006</c:v>
                </c:pt>
                <c:pt idx="2031">
                  <c:v>8.2200000000000006</c:v>
                </c:pt>
                <c:pt idx="2032">
                  <c:v>8.2200000000000006</c:v>
                </c:pt>
                <c:pt idx="2033">
                  <c:v>8.2200000000000006</c:v>
                </c:pt>
                <c:pt idx="2034">
                  <c:v>8.2200000000000006</c:v>
                </c:pt>
                <c:pt idx="2035">
                  <c:v>8.2200000000000006</c:v>
                </c:pt>
                <c:pt idx="2036">
                  <c:v>8.2200000000000006</c:v>
                </c:pt>
                <c:pt idx="2037">
                  <c:v>8.2200000000000006</c:v>
                </c:pt>
                <c:pt idx="2038">
                  <c:v>8.2200000000000006</c:v>
                </c:pt>
                <c:pt idx="2039">
                  <c:v>8.23</c:v>
                </c:pt>
                <c:pt idx="2040">
                  <c:v>8.23</c:v>
                </c:pt>
                <c:pt idx="2041">
                  <c:v>8.23</c:v>
                </c:pt>
                <c:pt idx="2042">
                  <c:v>8.23</c:v>
                </c:pt>
                <c:pt idx="2043">
                  <c:v>8.2100000000000009</c:v>
                </c:pt>
                <c:pt idx="2044">
                  <c:v>8.23</c:v>
                </c:pt>
                <c:pt idx="2045">
                  <c:v>8.23</c:v>
                </c:pt>
                <c:pt idx="2046">
                  <c:v>8.23</c:v>
                </c:pt>
                <c:pt idx="2047">
                  <c:v>8.24</c:v>
                </c:pt>
                <c:pt idx="2048">
                  <c:v>8.24</c:v>
                </c:pt>
                <c:pt idx="2049">
                  <c:v>8.24</c:v>
                </c:pt>
                <c:pt idx="2050">
                  <c:v>8.24</c:v>
                </c:pt>
                <c:pt idx="2051">
                  <c:v>8.24</c:v>
                </c:pt>
                <c:pt idx="2052">
                  <c:v>8.2200000000000006</c:v>
                </c:pt>
                <c:pt idx="2053">
                  <c:v>8.25</c:v>
                </c:pt>
                <c:pt idx="2054">
                  <c:v>8.24</c:v>
                </c:pt>
                <c:pt idx="2055">
                  <c:v>8.26</c:v>
                </c:pt>
                <c:pt idx="2056">
                  <c:v>8.25</c:v>
                </c:pt>
                <c:pt idx="2057">
                  <c:v>8.27</c:v>
                </c:pt>
                <c:pt idx="2058">
                  <c:v>8.26</c:v>
                </c:pt>
                <c:pt idx="2059">
                  <c:v>8.2799999999999994</c:v>
                </c:pt>
                <c:pt idx="2060">
                  <c:v>8.25</c:v>
                </c:pt>
                <c:pt idx="2061">
                  <c:v>8.27</c:v>
                </c:pt>
                <c:pt idx="2062">
                  <c:v>8.31</c:v>
                </c:pt>
                <c:pt idx="2063">
                  <c:v>8.3000000000000007</c:v>
                </c:pt>
                <c:pt idx="2064">
                  <c:v>8.2799999999999994</c:v>
                </c:pt>
                <c:pt idx="2065">
                  <c:v>8.32</c:v>
                </c:pt>
                <c:pt idx="2066">
                  <c:v>8.32</c:v>
                </c:pt>
                <c:pt idx="2067">
                  <c:v>8.32</c:v>
                </c:pt>
                <c:pt idx="2068">
                  <c:v>8.2899999999999991</c:v>
                </c:pt>
                <c:pt idx="2069">
                  <c:v>8.31</c:v>
                </c:pt>
                <c:pt idx="2070">
                  <c:v>8.31</c:v>
                </c:pt>
                <c:pt idx="2071">
                  <c:v>8.34</c:v>
                </c:pt>
                <c:pt idx="2072">
                  <c:v>8.32</c:v>
                </c:pt>
                <c:pt idx="2073">
                  <c:v>8.33</c:v>
                </c:pt>
                <c:pt idx="2074">
                  <c:v>8.32</c:v>
                </c:pt>
                <c:pt idx="2075">
                  <c:v>8.31</c:v>
                </c:pt>
                <c:pt idx="2076">
                  <c:v>8.33</c:v>
                </c:pt>
                <c:pt idx="2077">
                  <c:v>8.33</c:v>
                </c:pt>
                <c:pt idx="2078">
                  <c:v>8.34</c:v>
                </c:pt>
                <c:pt idx="2079">
                  <c:v>8.35</c:v>
                </c:pt>
                <c:pt idx="2080">
                  <c:v>8.32</c:v>
                </c:pt>
                <c:pt idx="2081">
                  <c:v>8.34</c:v>
                </c:pt>
                <c:pt idx="2082">
                  <c:v>8.36</c:v>
                </c:pt>
                <c:pt idx="2083">
                  <c:v>8.35</c:v>
                </c:pt>
                <c:pt idx="2084">
                  <c:v>8.35</c:v>
                </c:pt>
                <c:pt idx="2085">
                  <c:v>8.33</c:v>
                </c:pt>
                <c:pt idx="2086">
                  <c:v>8.3800000000000008</c:v>
                </c:pt>
                <c:pt idx="2087">
                  <c:v>8.39</c:v>
                </c:pt>
                <c:pt idx="2088">
                  <c:v>8.36</c:v>
                </c:pt>
                <c:pt idx="2089">
                  <c:v>8.3800000000000008</c:v>
                </c:pt>
                <c:pt idx="2090">
                  <c:v>8.39</c:v>
                </c:pt>
                <c:pt idx="2091">
                  <c:v>8.3800000000000008</c:v>
                </c:pt>
                <c:pt idx="2092">
                  <c:v>8.39</c:v>
                </c:pt>
                <c:pt idx="2093">
                  <c:v>8.4</c:v>
                </c:pt>
                <c:pt idx="2094">
                  <c:v>8.4</c:v>
                </c:pt>
                <c:pt idx="2095">
                  <c:v>8.4</c:v>
                </c:pt>
                <c:pt idx="2096">
                  <c:v>8.4</c:v>
                </c:pt>
                <c:pt idx="2097">
                  <c:v>8.41</c:v>
                </c:pt>
                <c:pt idx="2098">
                  <c:v>8.41</c:v>
                </c:pt>
                <c:pt idx="2099">
                  <c:v>8.41</c:v>
                </c:pt>
                <c:pt idx="2100">
                  <c:v>8.41</c:v>
                </c:pt>
                <c:pt idx="2101">
                  <c:v>8.41</c:v>
                </c:pt>
                <c:pt idx="2102">
                  <c:v>8.41</c:v>
                </c:pt>
                <c:pt idx="2103">
                  <c:v>8.41</c:v>
                </c:pt>
                <c:pt idx="2104">
                  <c:v>8.41</c:v>
                </c:pt>
                <c:pt idx="2105">
                  <c:v>8.42</c:v>
                </c:pt>
                <c:pt idx="2106">
                  <c:v>8.42</c:v>
                </c:pt>
                <c:pt idx="2107">
                  <c:v>8.42</c:v>
                </c:pt>
                <c:pt idx="2108">
                  <c:v>8.42</c:v>
                </c:pt>
                <c:pt idx="2109">
                  <c:v>8.42</c:v>
                </c:pt>
                <c:pt idx="2110">
                  <c:v>8.42</c:v>
                </c:pt>
                <c:pt idx="2111">
                  <c:v>8.42</c:v>
                </c:pt>
                <c:pt idx="2112">
                  <c:v>8.42</c:v>
                </c:pt>
                <c:pt idx="2113">
                  <c:v>8.42</c:v>
                </c:pt>
                <c:pt idx="2114">
                  <c:v>8.42</c:v>
                </c:pt>
                <c:pt idx="2115">
                  <c:v>8.42</c:v>
                </c:pt>
                <c:pt idx="2116">
                  <c:v>8.42</c:v>
                </c:pt>
                <c:pt idx="2117">
                  <c:v>8.42</c:v>
                </c:pt>
                <c:pt idx="2118">
                  <c:v>8.42</c:v>
                </c:pt>
                <c:pt idx="2119">
                  <c:v>8.42</c:v>
                </c:pt>
                <c:pt idx="2120">
                  <c:v>8.42</c:v>
                </c:pt>
                <c:pt idx="2121">
                  <c:v>8.42</c:v>
                </c:pt>
                <c:pt idx="2122">
                  <c:v>8.42</c:v>
                </c:pt>
                <c:pt idx="2123">
                  <c:v>8.42</c:v>
                </c:pt>
                <c:pt idx="2124">
                  <c:v>8.42</c:v>
                </c:pt>
                <c:pt idx="2125">
                  <c:v>8.42</c:v>
                </c:pt>
                <c:pt idx="2126">
                  <c:v>8.42</c:v>
                </c:pt>
                <c:pt idx="2127">
                  <c:v>8.42</c:v>
                </c:pt>
                <c:pt idx="2128">
                  <c:v>8.42</c:v>
                </c:pt>
                <c:pt idx="2129">
                  <c:v>8.42</c:v>
                </c:pt>
                <c:pt idx="2130">
                  <c:v>8.43</c:v>
                </c:pt>
                <c:pt idx="2131">
                  <c:v>8.42</c:v>
                </c:pt>
                <c:pt idx="2132">
                  <c:v>8.43</c:v>
                </c:pt>
                <c:pt idx="2133">
                  <c:v>8.43</c:v>
                </c:pt>
                <c:pt idx="2134">
                  <c:v>8.43</c:v>
                </c:pt>
                <c:pt idx="2135">
                  <c:v>8.43</c:v>
                </c:pt>
                <c:pt idx="2136">
                  <c:v>8.43</c:v>
                </c:pt>
                <c:pt idx="2137">
                  <c:v>8.43</c:v>
                </c:pt>
                <c:pt idx="2138">
                  <c:v>8.43</c:v>
                </c:pt>
                <c:pt idx="2139">
                  <c:v>8.41</c:v>
                </c:pt>
                <c:pt idx="2140">
                  <c:v>8.43</c:v>
                </c:pt>
                <c:pt idx="2141">
                  <c:v>8.43</c:v>
                </c:pt>
                <c:pt idx="2142">
                  <c:v>8.41</c:v>
                </c:pt>
                <c:pt idx="2143">
                  <c:v>8.42</c:v>
                </c:pt>
                <c:pt idx="2144">
                  <c:v>8.4</c:v>
                </c:pt>
                <c:pt idx="2145">
                  <c:v>8.42</c:v>
                </c:pt>
                <c:pt idx="2146">
                  <c:v>8.42</c:v>
                </c:pt>
                <c:pt idx="2147">
                  <c:v>8.42</c:v>
                </c:pt>
                <c:pt idx="2148">
                  <c:v>8.42</c:v>
                </c:pt>
                <c:pt idx="2149">
                  <c:v>8.42</c:v>
                </c:pt>
                <c:pt idx="2150">
                  <c:v>8.41</c:v>
                </c:pt>
                <c:pt idx="2151">
                  <c:v>8.44</c:v>
                </c:pt>
                <c:pt idx="2152">
                  <c:v>8.42</c:v>
                </c:pt>
                <c:pt idx="2153">
                  <c:v>8.41</c:v>
                </c:pt>
                <c:pt idx="2154">
                  <c:v>8.42</c:v>
                </c:pt>
                <c:pt idx="2155">
                  <c:v>8.4499999999999993</c:v>
                </c:pt>
                <c:pt idx="2156">
                  <c:v>8.44</c:v>
                </c:pt>
                <c:pt idx="2157">
                  <c:v>8.43</c:v>
                </c:pt>
                <c:pt idx="2158">
                  <c:v>8.44</c:v>
                </c:pt>
                <c:pt idx="2159">
                  <c:v>8.42</c:v>
                </c:pt>
                <c:pt idx="2160">
                  <c:v>8.44</c:v>
                </c:pt>
                <c:pt idx="2161">
                  <c:v>8.42</c:v>
                </c:pt>
                <c:pt idx="2162">
                  <c:v>8.42</c:v>
                </c:pt>
                <c:pt idx="2163">
                  <c:v>8.43</c:v>
                </c:pt>
                <c:pt idx="2164">
                  <c:v>8.42</c:v>
                </c:pt>
                <c:pt idx="2165">
                  <c:v>8.42</c:v>
                </c:pt>
                <c:pt idx="2166">
                  <c:v>8.43</c:v>
                </c:pt>
                <c:pt idx="2167">
                  <c:v>8.43</c:v>
                </c:pt>
                <c:pt idx="2168">
                  <c:v>8.41</c:v>
                </c:pt>
                <c:pt idx="2169">
                  <c:v>8.42</c:v>
                </c:pt>
                <c:pt idx="2170">
                  <c:v>8.41</c:v>
                </c:pt>
                <c:pt idx="2171">
                  <c:v>8.42</c:v>
                </c:pt>
                <c:pt idx="2172">
                  <c:v>8.4700000000000006</c:v>
                </c:pt>
                <c:pt idx="2173">
                  <c:v>8.43</c:v>
                </c:pt>
                <c:pt idx="2174">
                  <c:v>8.43</c:v>
                </c:pt>
                <c:pt idx="2175">
                  <c:v>8.43</c:v>
                </c:pt>
                <c:pt idx="2176">
                  <c:v>8.44</c:v>
                </c:pt>
                <c:pt idx="2177">
                  <c:v>8.44</c:v>
                </c:pt>
                <c:pt idx="2178">
                  <c:v>8.43</c:v>
                </c:pt>
                <c:pt idx="2179">
                  <c:v>8.44</c:v>
                </c:pt>
                <c:pt idx="2180">
                  <c:v>8.41</c:v>
                </c:pt>
                <c:pt idx="2181">
                  <c:v>8.42</c:v>
                </c:pt>
                <c:pt idx="2182">
                  <c:v>8.4600000000000009</c:v>
                </c:pt>
                <c:pt idx="2183">
                  <c:v>8.43</c:v>
                </c:pt>
                <c:pt idx="2184">
                  <c:v>8.41</c:v>
                </c:pt>
                <c:pt idx="2185">
                  <c:v>8.39</c:v>
                </c:pt>
                <c:pt idx="2186">
                  <c:v>8.44</c:v>
                </c:pt>
                <c:pt idx="2187">
                  <c:v>8.43</c:v>
                </c:pt>
                <c:pt idx="2188">
                  <c:v>8.42</c:v>
                </c:pt>
                <c:pt idx="2189">
                  <c:v>8.42</c:v>
                </c:pt>
                <c:pt idx="2190">
                  <c:v>8.43</c:v>
                </c:pt>
                <c:pt idx="2191">
                  <c:v>8.44</c:v>
                </c:pt>
                <c:pt idx="2192">
                  <c:v>8.43</c:v>
                </c:pt>
                <c:pt idx="2193">
                  <c:v>8.43</c:v>
                </c:pt>
                <c:pt idx="2194">
                  <c:v>8.43</c:v>
                </c:pt>
                <c:pt idx="2195">
                  <c:v>8.42</c:v>
                </c:pt>
                <c:pt idx="2196">
                  <c:v>8.42</c:v>
                </c:pt>
                <c:pt idx="2197">
                  <c:v>8.42</c:v>
                </c:pt>
                <c:pt idx="2198">
                  <c:v>8.42</c:v>
                </c:pt>
                <c:pt idx="2199">
                  <c:v>8.41</c:v>
                </c:pt>
                <c:pt idx="2200">
                  <c:v>8.41</c:v>
                </c:pt>
                <c:pt idx="2201">
                  <c:v>8.41</c:v>
                </c:pt>
                <c:pt idx="2202">
                  <c:v>8.4</c:v>
                </c:pt>
                <c:pt idx="2203">
                  <c:v>8.4</c:v>
                </c:pt>
                <c:pt idx="2204">
                  <c:v>8.4</c:v>
                </c:pt>
                <c:pt idx="2205">
                  <c:v>8.4</c:v>
                </c:pt>
                <c:pt idx="2206">
                  <c:v>8.39</c:v>
                </c:pt>
                <c:pt idx="2207">
                  <c:v>8.39</c:v>
                </c:pt>
                <c:pt idx="2208">
                  <c:v>8.39</c:v>
                </c:pt>
                <c:pt idx="2209">
                  <c:v>8.39</c:v>
                </c:pt>
                <c:pt idx="2210">
                  <c:v>8.39</c:v>
                </c:pt>
                <c:pt idx="2211">
                  <c:v>8.39</c:v>
                </c:pt>
                <c:pt idx="2212">
                  <c:v>8.39</c:v>
                </c:pt>
                <c:pt idx="2213">
                  <c:v>8.39</c:v>
                </c:pt>
                <c:pt idx="2214">
                  <c:v>8.39</c:v>
                </c:pt>
                <c:pt idx="2215">
                  <c:v>8.3800000000000008</c:v>
                </c:pt>
                <c:pt idx="2216">
                  <c:v>8.39</c:v>
                </c:pt>
                <c:pt idx="2217">
                  <c:v>8.3800000000000008</c:v>
                </c:pt>
                <c:pt idx="2218">
                  <c:v>8.3800000000000008</c:v>
                </c:pt>
                <c:pt idx="2219">
                  <c:v>8.3800000000000008</c:v>
                </c:pt>
                <c:pt idx="2220">
                  <c:v>8.3800000000000008</c:v>
                </c:pt>
                <c:pt idx="2221">
                  <c:v>8.3800000000000008</c:v>
                </c:pt>
                <c:pt idx="2222">
                  <c:v>8.3800000000000008</c:v>
                </c:pt>
                <c:pt idx="2223">
                  <c:v>8.3800000000000008</c:v>
                </c:pt>
                <c:pt idx="2224">
                  <c:v>8.3800000000000008</c:v>
                </c:pt>
                <c:pt idx="2225">
                  <c:v>8.3800000000000008</c:v>
                </c:pt>
                <c:pt idx="2226">
                  <c:v>8.3800000000000008</c:v>
                </c:pt>
                <c:pt idx="2227">
                  <c:v>8.3800000000000008</c:v>
                </c:pt>
                <c:pt idx="2228">
                  <c:v>8.3800000000000008</c:v>
                </c:pt>
                <c:pt idx="2229">
                  <c:v>8.3800000000000008</c:v>
                </c:pt>
                <c:pt idx="2230">
                  <c:v>8.3699999999999992</c:v>
                </c:pt>
                <c:pt idx="2231">
                  <c:v>8.3699999999999992</c:v>
                </c:pt>
                <c:pt idx="2232">
                  <c:v>8.3699999999999992</c:v>
                </c:pt>
                <c:pt idx="2233">
                  <c:v>8.3699999999999992</c:v>
                </c:pt>
                <c:pt idx="2234">
                  <c:v>8.3699999999999992</c:v>
                </c:pt>
                <c:pt idx="2235">
                  <c:v>8.3699999999999992</c:v>
                </c:pt>
                <c:pt idx="2236">
                  <c:v>8.3699999999999992</c:v>
                </c:pt>
                <c:pt idx="2237">
                  <c:v>8.3699999999999992</c:v>
                </c:pt>
                <c:pt idx="2238">
                  <c:v>8.3699999999999992</c:v>
                </c:pt>
                <c:pt idx="2239">
                  <c:v>8.3699999999999992</c:v>
                </c:pt>
                <c:pt idx="2240">
                  <c:v>8.3699999999999992</c:v>
                </c:pt>
                <c:pt idx="2241">
                  <c:v>8.3699999999999992</c:v>
                </c:pt>
                <c:pt idx="2242">
                  <c:v>8.3699999999999992</c:v>
                </c:pt>
                <c:pt idx="2243">
                  <c:v>8.3699999999999992</c:v>
                </c:pt>
                <c:pt idx="2244">
                  <c:v>8.3699999999999992</c:v>
                </c:pt>
                <c:pt idx="2245">
                  <c:v>8.36</c:v>
                </c:pt>
                <c:pt idx="2246">
                  <c:v>8.36</c:v>
                </c:pt>
                <c:pt idx="2247">
                  <c:v>8.36</c:v>
                </c:pt>
                <c:pt idx="2248">
                  <c:v>8.36</c:v>
                </c:pt>
                <c:pt idx="2249">
                  <c:v>8.36</c:v>
                </c:pt>
                <c:pt idx="2250">
                  <c:v>8.36</c:v>
                </c:pt>
                <c:pt idx="2251">
                  <c:v>8.36</c:v>
                </c:pt>
                <c:pt idx="2252">
                  <c:v>8.36</c:v>
                </c:pt>
                <c:pt idx="2253">
                  <c:v>8.36</c:v>
                </c:pt>
                <c:pt idx="2254">
                  <c:v>8.36</c:v>
                </c:pt>
                <c:pt idx="2255">
                  <c:v>8.36</c:v>
                </c:pt>
                <c:pt idx="2256">
                  <c:v>8.36</c:v>
                </c:pt>
                <c:pt idx="2257">
                  <c:v>8.36</c:v>
                </c:pt>
                <c:pt idx="2258">
                  <c:v>8.35</c:v>
                </c:pt>
                <c:pt idx="2259">
                  <c:v>8.35</c:v>
                </c:pt>
                <c:pt idx="2260">
                  <c:v>8.35</c:v>
                </c:pt>
                <c:pt idx="2261">
                  <c:v>8.35</c:v>
                </c:pt>
                <c:pt idx="2262">
                  <c:v>8.35</c:v>
                </c:pt>
                <c:pt idx="2263">
                  <c:v>8.35</c:v>
                </c:pt>
                <c:pt idx="2264">
                  <c:v>8.35</c:v>
                </c:pt>
                <c:pt idx="2265">
                  <c:v>8.35</c:v>
                </c:pt>
                <c:pt idx="2266">
                  <c:v>8.35</c:v>
                </c:pt>
                <c:pt idx="2267">
                  <c:v>8.35</c:v>
                </c:pt>
                <c:pt idx="2268">
                  <c:v>8.35</c:v>
                </c:pt>
                <c:pt idx="2269">
                  <c:v>8.35</c:v>
                </c:pt>
                <c:pt idx="2270">
                  <c:v>8.35</c:v>
                </c:pt>
                <c:pt idx="2271">
                  <c:v>8.35</c:v>
                </c:pt>
                <c:pt idx="2272">
                  <c:v>8.35</c:v>
                </c:pt>
                <c:pt idx="2273">
                  <c:v>8.35</c:v>
                </c:pt>
                <c:pt idx="2274">
                  <c:v>8.35</c:v>
                </c:pt>
                <c:pt idx="2275">
                  <c:v>8.35</c:v>
                </c:pt>
                <c:pt idx="2276">
                  <c:v>8.35</c:v>
                </c:pt>
                <c:pt idx="2277">
                  <c:v>8.35</c:v>
                </c:pt>
                <c:pt idx="2278">
                  <c:v>8.35</c:v>
                </c:pt>
                <c:pt idx="2279">
                  <c:v>8.36</c:v>
                </c:pt>
                <c:pt idx="2280">
                  <c:v>8.35</c:v>
                </c:pt>
                <c:pt idx="2281">
                  <c:v>8.36</c:v>
                </c:pt>
                <c:pt idx="2282">
                  <c:v>8.36</c:v>
                </c:pt>
                <c:pt idx="2283">
                  <c:v>8.36</c:v>
                </c:pt>
                <c:pt idx="2284">
                  <c:v>8.35</c:v>
                </c:pt>
                <c:pt idx="2285">
                  <c:v>8.35</c:v>
                </c:pt>
                <c:pt idx="2286">
                  <c:v>8.35</c:v>
                </c:pt>
                <c:pt idx="2287">
                  <c:v>8.35</c:v>
                </c:pt>
                <c:pt idx="2288">
                  <c:v>8.35</c:v>
                </c:pt>
                <c:pt idx="2289">
                  <c:v>8.35</c:v>
                </c:pt>
                <c:pt idx="2290">
                  <c:v>8.35</c:v>
                </c:pt>
                <c:pt idx="2291">
                  <c:v>8.35</c:v>
                </c:pt>
                <c:pt idx="2292">
                  <c:v>8.35</c:v>
                </c:pt>
                <c:pt idx="2293">
                  <c:v>8.35</c:v>
                </c:pt>
                <c:pt idx="2294">
                  <c:v>8.35</c:v>
                </c:pt>
                <c:pt idx="2295">
                  <c:v>8.35</c:v>
                </c:pt>
                <c:pt idx="2296">
                  <c:v>8.35</c:v>
                </c:pt>
                <c:pt idx="2297">
                  <c:v>8.35</c:v>
                </c:pt>
                <c:pt idx="2298">
                  <c:v>8.35</c:v>
                </c:pt>
                <c:pt idx="2299">
                  <c:v>8.35</c:v>
                </c:pt>
                <c:pt idx="2300">
                  <c:v>8.36</c:v>
                </c:pt>
                <c:pt idx="2301">
                  <c:v>8.36</c:v>
                </c:pt>
                <c:pt idx="2302">
                  <c:v>8.36</c:v>
                </c:pt>
                <c:pt idx="2303">
                  <c:v>8.36</c:v>
                </c:pt>
                <c:pt idx="2304">
                  <c:v>8.36</c:v>
                </c:pt>
                <c:pt idx="2305">
                  <c:v>8.36</c:v>
                </c:pt>
                <c:pt idx="2306">
                  <c:v>8.36</c:v>
                </c:pt>
                <c:pt idx="2307">
                  <c:v>8.36</c:v>
                </c:pt>
                <c:pt idx="2308">
                  <c:v>8.36</c:v>
                </c:pt>
                <c:pt idx="2309">
                  <c:v>8.36</c:v>
                </c:pt>
                <c:pt idx="2310">
                  <c:v>8.36</c:v>
                </c:pt>
                <c:pt idx="2311">
                  <c:v>8.36</c:v>
                </c:pt>
                <c:pt idx="2312">
                  <c:v>8.36</c:v>
                </c:pt>
                <c:pt idx="2313">
                  <c:v>8.36</c:v>
                </c:pt>
                <c:pt idx="2314">
                  <c:v>8.36</c:v>
                </c:pt>
                <c:pt idx="2315">
                  <c:v>8.36</c:v>
                </c:pt>
                <c:pt idx="2316">
                  <c:v>8.36</c:v>
                </c:pt>
                <c:pt idx="2317">
                  <c:v>8.36</c:v>
                </c:pt>
                <c:pt idx="2318">
                  <c:v>8.36</c:v>
                </c:pt>
                <c:pt idx="2319">
                  <c:v>8.36</c:v>
                </c:pt>
                <c:pt idx="2320">
                  <c:v>8.36</c:v>
                </c:pt>
                <c:pt idx="2321">
                  <c:v>8.36</c:v>
                </c:pt>
                <c:pt idx="2322">
                  <c:v>8.36</c:v>
                </c:pt>
                <c:pt idx="2323">
                  <c:v>8.36</c:v>
                </c:pt>
                <c:pt idx="2324">
                  <c:v>8.36</c:v>
                </c:pt>
                <c:pt idx="2325">
                  <c:v>8.36</c:v>
                </c:pt>
                <c:pt idx="2326">
                  <c:v>8.36</c:v>
                </c:pt>
                <c:pt idx="2327">
                  <c:v>8.36</c:v>
                </c:pt>
                <c:pt idx="2328">
                  <c:v>8.36</c:v>
                </c:pt>
                <c:pt idx="2329">
                  <c:v>8.32</c:v>
                </c:pt>
                <c:pt idx="2330">
                  <c:v>8.36</c:v>
                </c:pt>
                <c:pt idx="2331">
                  <c:v>8.35</c:v>
                </c:pt>
                <c:pt idx="2332">
                  <c:v>8.36</c:v>
                </c:pt>
                <c:pt idx="2333">
                  <c:v>8.36</c:v>
                </c:pt>
                <c:pt idx="2334">
                  <c:v>8.35</c:v>
                </c:pt>
                <c:pt idx="2335">
                  <c:v>8.35</c:v>
                </c:pt>
                <c:pt idx="2336">
                  <c:v>8.35</c:v>
                </c:pt>
                <c:pt idx="2337">
                  <c:v>8.34</c:v>
                </c:pt>
                <c:pt idx="2338">
                  <c:v>8.35</c:v>
                </c:pt>
                <c:pt idx="2339">
                  <c:v>8.34</c:v>
                </c:pt>
                <c:pt idx="2340">
                  <c:v>8.34</c:v>
                </c:pt>
                <c:pt idx="2341">
                  <c:v>8.35</c:v>
                </c:pt>
                <c:pt idx="2342">
                  <c:v>8.36</c:v>
                </c:pt>
                <c:pt idx="2343">
                  <c:v>8.33</c:v>
                </c:pt>
                <c:pt idx="2344">
                  <c:v>8.32</c:v>
                </c:pt>
                <c:pt idx="2345">
                  <c:v>8.3000000000000007</c:v>
                </c:pt>
                <c:pt idx="2346">
                  <c:v>8.32</c:v>
                </c:pt>
                <c:pt idx="2347">
                  <c:v>8.36</c:v>
                </c:pt>
                <c:pt idx="2348">
                  <c:v>8.32</c:v>
                </c:pt>
                <c:pt idx="2349">
                  <c:v>8.33</c:v>
                </c:pt>
                <c:pt idx="2350">
                  <c:v>8.35</c:v>
                </c:pt>
                <c:pt idx="2351">
                  <c:v>8.34</c:v>
                </c:pt>
                <c:pt idx="2352">
                  <c:v>8.35</c:v>
                </c:pt>
                <c:pt idx="2353">
                  <c:v>8.32</c:v>
                </c:pt>
                <c:pt idx="2354">
                  <c:v>8.34</c:v>
                </c:pt>
                <c:pt idx="2355">
                  <c:v>8.34</c:v>
                </c:pt>
                <c:pt idx="2356">
                  <c:v>8.35</c:v>
                </c:pt>
                <c:pt idx="2357">
                  <c:v>8.35</c:v>
                </c:pt>
                <c:pt idx="2358">
                  <c:v>8.34</c:v>
                </c:pt>
                <c:pt idx="2359">
                  <c:v>8.3000000000000007</c:v>
                </c:pt>
                <c:pt idx="2360">
                  <c:v>8.33</c:v>
                </c:pt>
                <c:pt idx="2361">
                  <c:v>8.32</c:v>
                </c:pt>
                <c:pt idx="2362">
                  <c:v>8.35</c:v>
                </c:pt>
                <c:pt idx="2363">
                  <c:v>8.35</c:v>
                </c:pt>
                <c:pt idx="2364">
                  <c:v>8.35</c:v>
                </c:pt>
                <c:pt idx="2365">
                  <c:v>8.32</c:v>
                </c:pt>
                <c:pt idx="2366">
                  <c:v>8.32</c:v>
                </c:pt>
                <c:pt idx="2367">
                  <c:v>8.33</c:v>
                </c:pt>
                <c:pt idx="2368">
                  <c:v>8.35</c:v>
                </c:pt>
                <c:pt idx="2369">
                  <c:v>8.33</c:v>
                </c:pt>
                <c:pt idx="2370">
                  <c:v>8.3000000000000007</c:v>
                </c:pt>
                <c:pt idx="2371">
                  <c:v>8.35</c:v>
                </c:pt>
                <c:pt idx="2372">
                  <c:v>8.34</c:v>
                </c:pt>
                <c:pt idx="2373">
                  <c:v>8.35</c:v>
                </c:pt>
                <c:pt idx="2374">
                  <c:v>8.35</c:v>
                </c:pt>
                <c:pt idx="2375">
                  <c:v>8.35</c:v>
                </c:pt>
                <c:pt idx="2376">
                  <c:v>8.35</c:v>
                </c:pt>
                <c:pt idx="2377">
                  <c:v>8.35</c:v>
                </c:pt>
                <c:pt idx="2378">
                  <c:v>8.35</c:v>
                </c:pt>
                <c:pt idx="2379">
                  <c:v>8.35</c:v>
                </c:pt>
                <c:pt idx="2380">
                  <c:v>8.35</c:v>
                </c:pt>
                <c:pt idx="2381">
                  <c:v>8.35</c:v>
                </c:pt>
                <c:pt idx="2382">
                  <c:v>8.35</c:v>
                </c:pt>
                <c:pt idx="2383">
                  <c:v>8.35</c:v>
                </c:pt>
                <c:pt idx="2384">
                  <c:v>8.35</c:v>
                </c:pt>
                <c:pt idx="2385">
                  <c:v>8.35</c:v>
                </c:pt>
                <c:pt idx="2386">
                  <c:v>8.35</c:v>
                </c:pt>
                <c:pt idx="2387">
                  <c:v>8.35</c:v>
                </c:pt>
                <c:pt idx="2388">
                  <c:v>8.35</c:v>
                </c:pt>
                <c:pt idx="2389">
                  <c:v>8.35</c:v>
                </c:pt>
                <c:pt idx="2390">
                  <c:v>8.35</c:v>
                </c:pt>
                <c:pt idx="2391">
                  <c:v>8.35</c:v>
                </c:pt>
                <c:pt idx="2392">
                  <c:v>8.35</c:v>
                </c:pt>
                <c:pt idx="2393">
                  <c:v>8.35</c:v>
                </c:pt>
                <c:pt idx="2394">
                  <c:v>8.35</c:v>
                </c:pt>
                <c:pt idx="2395">
                  <c:v>8.35</c:v>
                </c:pt>
                <c:pt idx="2396">
                  <c:v>8.35</c:v>
                </c:pt>
                <c:pt idx="2397">
                  <c:v>8.35</c:v>
                </c:pt>
                <c:pt idx="2398">
                  <c:v>8.35</c:v>
                </c:pt>
                <c:pt idx="2399">
                  <c:v>8.35</c:v>
                </c:pt>
                <c:pt idx="2400">
                  <c:v>8.35</c:v>
                </c:pt>
                <c:pt idx="2401">
                  <c:v>8.35</c:v>
                </c:pt>
                <c:pt idx="2402">
                  <c:v>8.35</c:v>
                </c:pt>
                <c:pt idx="2403">
                  <c:v>8.35</c:v>
                </c:pt>
                <c:pt idx="2404">
                  <c:v>8.35</c:v>
                </c:pt>
                <c:pt idx="2405">
                  <c:v>8.35</c:v>
                </c:pt>
                <c:pt idx="2406">
                  <c:v>8.35</c:v>
                </c:pt>
                <c:pt idx="2407">
                  <c:v>8.34</c:v>
                </c:pt>
                <c:pt idx="2408">
                  <c:v>8.35</c:v>
                </c:pt>
                <c:pt idx="2409">
                  <c:v>8.35</c:v>
                </c:pt>
                <c:pt idx="2410">
                  <c:v>8.34</c:v>
                </c:pt>
                <c:pt idx="2411">
                  <c:v>8.34</c:v>
                </c:pt>
                <c:pt idx="2412">
                  <c:v>8.34</c:v>
                </c:pt>
                <c:pt idx="2413">
                  <c:v>8.34</c:v>
                </c:pt>
                <c:pt idx="2414">
                  <c:v>8.34</c:v>
                </c:pt>
                <c:pt idx="2415">
                  <c:v>8.34</c:v>
                </c:pt>
                <c:pt idx="2416">
                  <c:v>8.34</c:v>
                </c:pt>
                <c:pt idx="2417">
                  <c:v>8.34</c:v>
                </c:pt>
                <c:pt idx="2418">
                  <c:v>8.34</c:v>
                </c:pt>
                <c:pt idx="2419">
                  <c:v>8.33</c:v>
                </c:pt>
                <c:pt idx="2420">
                  <c:v>8.32</c:v>
                </c:pt>
                <c:pt idx="2421">
                  <c:v>8.32</c:v>
                </c:pt>
                <c:pt idx="2422">
                  <c:v>8.33</c:v>
                </c:pt>
                <c:pt idx="2423">
                  <c:v>8.34</c:v>
                </c:pt>
                <c:pt idx="2424">
                  <c:v>8.34</c:v>
                </c:pt>
                <c:pt idx="2425">
                  <c:v>8.33</c:v>
                </c:pt>
                <c:pt idx="2426">
                  <c:v>8.34</c:v>
                </c:pt>
                <c:pt idx="2427">
                  <c:v>8.34</c:v>
                </c:pt>
                <c:pt idx="2428">
                  <c:v>8.34</c:v>
                </c:pt>
                <c:pt idx="2429">
                  <c:v>8.34</c:v>
                </c:pt>
                <c:pt idx="2430">
                  <c:v>8.33</c:v>
                </c:pt>
                <c:pt idx="2431">
                  <c:v>8.35</c:v>
                </c:pt>
                <c:pt idx="2432">
                  <c:v>8.35</c:v>
                </c:pt>
                <c:pt idx="2433">
                  <c:v>8.36</c:v>
                </c:pt>
                <c:pt idx="2434">
                  <c:v>8.36</c:v>
                </c:pt>
                <c:pt idx="2435">
                  <c:v>8.3800000000000008</c:v>
                </c:pt>
                <c:pt idx="2436">
                  <c:v>8.3800000000000008</c:v>
                </c:pt>
                <c:pt idx="2437">
                  <c:v>8.3699999999999992</c:v>
                </c:pt>
                <c:pt idx="2438">
                  <c:v>8.4</c:v>
                </c:pt>
                <c:pt idx="2439">
                  <c:v>8.41</c:v>
                </c:pt>
                <c:pt idx="2440">
                  <c:v>8.41</c:v>
                </c:pt>
                <c:pt idx="2441">
                  <c:v>8.43</c:v>
                </c:pt>
                <c:pt idx="2442">
                  <c:v>8.44</c:v>
                </c:pt>
                <c:pt idx="2443">
                  <c:v>8.44</c:v>
                </c:pt>
                <c:pt idx="2444">
                  <c:v>8.44</c:v>
                </c:pt>
                <c:pt idx="2445">
                  <c:v>8.4499999999999993</c:v>
                </c:pt>
                <c:pt idx="2446">
                  <c:v>8.44</c:v>
                </c:pt>
                <c:pt idx="2447">
                  <c:v>8.43</c:v>
                </c:pt>
                <c:pt idx="2448">
                  <c:v>8.4700000000000006</c:v>
                </c:pt>
                <c:pt idx="2449">
                  <c:v>8.4700000000000006</c:v>
                </c:pt>
                <c:pt idx="2450">
                  <c:v>8.4700000000000006</c:v>
                </c:pt>
                <c:pt idx="2451">
                  <c:v>8.49</c:v>
                </c:pt>
                <c:pt idx="2452">
                  <c:v>8.48</c:v>
                </c:pt>
                <c:pt idx="2453">
                  <c:v>8.48</c:v>
                </c:pt>
                <c:pt idx="2454">
                  <c:v>8.49</c:v>
                </c:pt>
                <c:pt idx="2455">
                  <c:v>8.51</c:v>
                </c:pt>
                <c:pt idx="2456">
                  <c:v>8.52</c:v>
                </c:pt>
                <c:pt idx="2457">
                  <c:v>8.52</c:v>
                </c:pt>
                <c:pt idx="2458">
                  <c:v>8.52</c:v>
                </c:pt>
                <c:pt idx="2459">
                  <c:v>8.51</c:v>
                </c:pt>
                <c:pt idx="2460">
                  <c:v>8.51</c:v>
                </c:pt>
                <c:pt idx="2461">
                  <c:v>8.49</c:v>
                </c:pt>
                <c:pt idx="2462">
                  <c:v>8.51</c:v>
                </c:pt>
                <c:pt idx="2463">
                  <c:v>8.48</c:v>
                </c:pt>
                <c:pt idx="2464">
                  <c:v>8.5</c:v>
                </c:pt>
                <c:pt idx="2465">
                  <c:v>8.51</c:v>
                </c:pt>
                <c:pt idx="2466">
                  <c:v>8.5399999999999991</c:v>
                </c:pt>
                <c:pt idx="2467">
                  <c:v>8.51</c:v>
                </c:pt>
                <c:pt idx="2468">
                  <c:v>8.5</c:v>
                </c:pt>
                <c:pt idx="2469">
                  <c:v>8.5299999999999994</c:v>
                </c:pt>
                <c:pt idx="2470">
                  <c:v>8.5</c:v>
                </c:pt>
                <c:pt idx="2471">
                  <c:v>8.5</c:v>
                </c:pt>
                <c:pt idx="2472">
                  <c:v>8.51</c:v>
                </c:pt>
                <c:pt idx="2473">
                  <c:v>8.49</c:v>
                </c:pt>
                <c:pt idx="2474">
                  <c:v>8.5</c:v>
                </c:pt>
                <c:pt idx="2475">
                  <c:v>8.51</c:v>
                </c:pt>
                <c:pt idx="2476">
                  <c:v>8.5</c:v>
                </c:pt>
                <c:pt idx="2477">
                  <c:v>8.4700000000000006</c:v>
                </c:pt>
                <c:pt idx="2478">
                  <c:v>8.51</c:v>
                </c:pt>
                <c:pt idx="2479">
                  <c:v>8.5</c:v>
                </c:pt>
                <c:pt idx="2480">
                  <c:v>8.5</c:v>
                </c:pt>
                <c:pt idx="2481">
                  <c:v>8.5</c:v>
                </c:pt>
                <c:pt idx="2482">
                  <c:v>8.4700000000000006</c:v>
                </c:pt>
                <c:pt idx="2483">
                  <c:v>8.48</c:v>
                </c:pt>
                <c:pt idx="2484">
                  <c:v>8.48</c:v>
                </c:pt>
                <c:pt idx="2485">
                  <c:v>8.4700000000000006</c:v>
                </c:pt>
                <c:pt idx="2486">
                  <c:v>8.4700000000000006</c:v>
                </c:pt>
                <c:pt idx="2487">
                  <c:v>8.4700000000000006</c:v>
                </c:pt>
                <c:pt idx="2488">
                  <c:v>8.4600000000000009</c:v>
                </c:pt>
                <c:pt idx="2489">
                  <c:v>8.4600000000000009</c:v>
                </c:pt>
                <c:pt idx="2490">
                  <c:v>8.4499999999999993</c:v>
                </c:pt>
                <c:pt idx="2491">
                  <c:v>8.4499999999999993</c:v>
                </c:pt>
                <c:pt idx="2492">
                  <c:v>8.4499999999999993</c:v>
                </c:pt>
                <c:pt idx="2493">
                  <c:v>8.4499999999999993</c:v>
                </c:pt>
                <c:pt idx="2494">
                  <c:v>8.4499999999999993</c:v>
                </c:pt>
                <c:pt idx="2495">
                  <c:v>8.44</c:v>
                </c:pt>
                <c:pt idx="2496">
                  <c:v>8.44</c:v>
                </c:pt>
                <c:pt idx="2497">
                  <c:v>8.44</c:v>
                </c:pt>
                <c:pt idx="2498">
                  <c:v>8.43</c:v>
                </c:pt>
                <c:pt idx="2499">
                  <c:v>8.44</c:v>
                </c:pt>
                <c:pt idx="2500">
                  <c:v>8.43</c:v>
                </c:pt>
                <c:pt idx="2501">
                  <c:v>8.43</c:v>
                </c:pt>
                <c:pt idx="2502">
                  <c:v>8.43</c:v>
                </c:pt>
                <c:pt idx="2503">
                  <c:v>8.42</c:v>
                </c:pt>
                <c:pt idx="2504">
                  <c:v>8.42</c:v>
                </c:pt>
                <c:pt idx="2505">
                  <c:v>8.42</c:v>
                </c:pt>
                <c:pt idx="2506">
                  <c:v>8.42</c:v>
                </c:pt>
                <c:pt idx="2507">
                  <c:v>8.42</c:v>
                </c:pt>
                <c:pt idx="2508">
                  <c:v>8.42</c:v>
                </c:pt>
                <c:pt idx="2509">
                  <c:v>8.41</c:v>
                </c:pt>
                <c:pt idx="2510">
                  <c:v>8.41</c:v>
                </c:pt>
                <c:pt idx="2511">
                  <c:v>8.41</c:v>
                </c:pt>
                <c:pt idx="2512">
                  <c:v>8.41</c:v>
                </c:pt>
                <c:pt idx="2513">
                  <c:v>8.41</c:v>
                </c:pt>
                <c:pt idx="2514">
                  <c:v>8.4</c:v>
                </c:pt>
                <c:pt idx="2515">
                  <c:v>8.4</c:v>
                </c:pt>
                <c:pt idx="2516">
                  <c:v>8.4</c:v>
                </c:pt>
                <c:pt idx="2517">
                  <c:v>8.4</c:v>
                </c:pt>
                <c:pt idx="2518">
                  <c:v>8.4</c:v>
                </c:pt>
                <c:pt idx="2519">
                  <c:v>8.3699999999999992</c:v>
                </c:pt>
                <c:pt idx="2520">
                  <c:v>8.35</c:v>
                </c:pt>
                <c:pt idx="2521">
                  <c:v>8.36</c:v>
                </c:pt>
                <c:pt idx="2522">
                  <c:v>8.35</c:v>
                </c:pt>
                <c:pt idx="2523">
                  <c:v>8.34</c:v>
                </c:pt>
                <c:pt idx="2524">
                  <c:v>8.36</c:v>
                </c:pt>
                <c:pt idx="2525">
                  <c:v>8.36</c:v>
                </c:pt>
                <c:pt idx="2526">
                  <c:v>8.33</c:v>
                </c:pt>
                <c:pt idx="2527">
                  <c:v>8.35</c:v>
                </c:pt>
                <c:pt idx="2528">
                  <c:v>8.34</c:v>
                </c:pt>
                <c:pt idx="2529">
                  <c:v>8.35</c:v>
                </c:pt>
                <c:pt idx="2530">
                  <c:v>8.34</c:v>
                </c:pt>
                <c:pt idx="2531">
                  <c:v>8.34</c:v>
                </c:pt>
                <c:pt idx="2532">
                  <c:v>8.33</c:v>
                </c:pt>
                <c:pt idx="2533">
                  <c:v>8.34</c:v>
                </c:pt>
                <c:pt idx="2534">
                  <c:v>8.32</c:v>
                </c:pt>
                <c:pt idx="2535">
                  <c:v>8.32</c:v>
                </c:pt>
                <c:pt idx="2536">
                  <c:v>8.31</c:v>
                </c:pt>
                <c:pt idx="2537">
                  <c:v>8.32</c:v>
                </c:pt>
                <c:pt idx="2538">
                  <c:v>8.33</c:v>
                </c:pt>
                <c:pt idx="2539">
                  <c:v>8.32</c:v>
                </c:pt>
                <c:pt idx="2540">
                  <c:v>8.34</c:v>
                </c:pt>
                <c:pt idx="2541">
                  <c:v>8.33</c:v>
                </c:pt>
                <c:pt idx="2542">
                  <c:v>8.32</c:v>
                </c:pt>
                <c:pt idx="2543">
                  <c:v>8.32</c:v>
                </c:pt>
                <c:pt idx="2544">
                  <c:v>8.32</c:v>
                </c:pt>
                <c:pt idx="2545">
                  <c:v>8.31</c:v>
                </c:pt>
                <c:pt idx="2546">
                  <c:v>8.32</c:v>
                </c:pt>
                <c:pt idx="2547">
                  <c:v>8.33</c:v>
                </c:pt>
                <c:pt idx="2548">
                  <c:v>8.33</c:v>
                </c:pt>
                <c:pt idx="2549">
                  <c:v>8.31</c:v>
                </c:pt>
                <c:pt idx="2550">
                  <c:v>8.32</c:v>
                </c:pt>
                <c:pt idx="2551">
                  <c:v>8.31</c:v>
                </c:pt>
                <c:pt idx="2552">
                  <c:v>8.31</c:v>
                </c:pt>
                <c:pt idx="2553">
                  <c:v>8.31</c:v>
                </c:pt>
                <c:pt idx="2554">
                  <c:v>8.3000000000000007</c:v>
                </c:pt>
                <c:pt idx="2555">
                  <c:v>8.32</c:v>
                </c:pt>
                <c:pt idx="2556">
                  <c:v>8.32</c:v>
                </c:pt>
                <c:pt idx="2557">
                  <c:v>8.3000000000000007</c:v>
                </c:pt>
                <c:pt idx="2558">
                  <c:v>8.31</c:v>
                </c:pt>
                <c:pt idx="2559">
                  <c:v>8.31</c:v>
                </c:pt>
                <c:pt idx="2560">
                  <c:v>8.31</c:v>
                </c:pt>
                <c:pt idx="2561">
                  <c:v>8.2899999999999991</c:v>
                </c:pt>
                <c:pt idx="2562">
                  <c:v>8.31</c:v>
                </c:pt>
                <c:pt idx="2563">
                  <c:v>8.3000000000000007</c:v>
                </c:pt>
                <c:pt idx="2564">
                  <c:v>8.31</c:v>
                </c:pt>
                <c:pt idx="2565">
                  <c:v>8.32</c:v>
                </c:pt>
                <c:pt idx="2566">
                  <c:v>8.32</c:v>
                </c:pt>
                <c:pt idx="2567">
                  <c:v>8.3000000000000007</c:v>
                </c:pt>
                <c:pt idx="2568">
                  <c:v>8.2899999999999991</c:v>
                </c:pt>
                <c:pt idx="2569">
                  <c:v>8.2899999999999991</c:v>
                </c:pt>
                <c:pt idx="2570">
                  <c:v>8.2799999999999994</c:v>
                </c:pt>
                <c:pt idx="2571">
                  <c:v>8.3000000000000007</c:v>
                </c:pt>
                <c:pt idx="2572">
                  <c:v>8.3000000000000007</c:v>
                </c:pt>
                <c:pt idx="2573">
                  <c:v>8.32</c:v>
                </c:pt>
                <c:pt idx="2574">
                  <c:v>8.33</c:v>
                </c:pt>
                <c:pt idx="2575">
                  <c:v>8.2899999999999991</c:v>
                </c:pt>
                <c:pt idx="2576">
                  <c:v>8.3000000000000007</c:v>
                </c:pt>
                <c:pt idx="2577">
                  <c:v>8.2799999999999994</c:v>
                </c:pt>
                <c:pt idx="2578">
                  <c:v>8.31</c:v>
                </c:pt>
                <c:pt idx="2579">
                  <c:v>8.3000000000000007</c:v>
                </c:pt>
                <c:pt idx="2580">
                  <c:v>8.3000000000000007</c:v>
                </c:pt>
                <c:pt idx="2581">
                  <c:v>8.3000000000000007</c:v>
                </c:pt>
                <c:pt idx="2582">
                  <c:v>8.3000000000000007</c:v>
                </c:pt>
                <c:pt idx="2583">
                  <c:v>8.2899999999999991</c:v>
                </c:pt>
                <c:pt idx="2584">
                  <c:v>8.2899999999999991</c:v>
                </c:pt>
                <c:pt idx="2585">
                  <c:v>8.2799999999999994</c:v>
                </c:pt>
                <c:pt idx="2586">
                  <c:v>8.2799999999999994</c:v>
                </c:pt>
                <c:pt idx="2587">
                  <c:v>8.2799999999999994</c:v>
                </c:pt>
                <c:pt idx="2588">
                  <c:v>8.27</c:v>
                </c:pt>
                <c:pt idx="2589">
                  <c:v>8.27</c:v>
                </c:pt>
                <c:pt idx="2590">
                  <c:v>8.27</c:v>
                </c:pt>
                <c:pt idx="2591">
                  <c:v>8.26</c:v>
                </c:pt>
                <c:pt idx="2592">
                  <c:v>8.26</c:v>
                </c:pt>
                <c:pt idx="2593">
                  <c:v>8.26</c:v>
                </c:pt>
                <c:pt idx="2594">
                  <c:v>8.25</c:v>
                </c:pt>
                <c:pt idx="2595">
                  <c:v>8.25</c:v>
                </c:pt>
                <c:pt idx="2596">
                  <c:v>8.25</c:v>
                </c:pt>
                <c:pt idx="2597">
                  <c:v>8.24</c:v>
                </c:pt>
                <c:pt idx="2598">
                  <c:v>8.24</c:v>
                </c:pt>
                <c:pt idx="2599">
                  <c:v>8.24</c:v>
                </c:pt>
                <c:pt idx="2600">
                  <c:v>8.24</c:v>
                </c:pt>
                <c:pt idx="2601">
                  <c:v>8.23</c:v>
                </c:pt>
                <c:pt idx="2602">
                  <c:v>8.23</c:v>
                </c:pt>
                <c:pt idx="2603">
                  <c:v>8.23</c:v>
                </c:pt>
                <c:pt idx="2604">
                  <c:v>8.2100000000000009</c:v>
                </c:pt>
                <c:pt idx="2605">
                  <c:v>8.2200000000000006</c:v>
                </c:pt>
                <c:pt idx="2606">
                  <c:v>8.2200000000000006</c:v>
                </c:pt>
                <c:pt idx="2607">
                  <c:v>8.2200000000000006</c:v>
                </c:pt>
                <c:pt idx="2608">
                  <c:v>8.2200000000000006</c:v>
                </c:pt>
                <c:pt idx="2609">
                  <c:v>8.2100000000000009</c:v>
                </c:pt>
                <c:pt idx="2610">
                  <c:v>8.2100000000000009</c:v>
                </c:pt>
                <c:pt idx="2611">
                  <c:v>8.2100000000000009</c:v>
                </c:pt>
                <c:pt idx="2612">
                  <c:v>8.19</c:v>
                </c:pt>
                <c:pt idx="2613">
                  <c:v>8.19</c:v>
                </c:pt>
                <c:pt idx="2614">
                  <c:v>8.18</c:v>
                </c:pt>
                <c:pt idx="2615">
                  <c:v>8.18</c:v>
                </c:pt>
                <c:pt idx="2616">
                  <c:v>8.16</c:v>
                </c:pt>
                <c:pt idx="2617">
                  <c:v>8.18</c:v>
                </c:pt>
                <c:pt idx="2618">
                  <c:v>8.17</c:v>
                </c:pt>
                <c:pt idx="2619">
                  <c:v>8.17</c:v>
                </c:pt>
                <c:pt idx="2620">
                  <c:v>8.16</c:v>
                </c:pt>
                <c:pt idx="2621">
                  <c:v>8.16</c:v>
                </c:pt>
                <c:pt idx="2622">
                  <c:v>8.16</c:v>
                </c:pt>
                <c:pt idx="2623">
                  <c:v>8.15</c:v>
                </c:pt>
                <c:pt idx="2624">
                  <c:v>8.16</c:v>
                </c:pt>
                <c:pt idx="2625">
                  <c:v>8.16</c:v>
                </c:pt>
                <c:pt idx="2626">
                  <c:v>8.16</c:v>
                </c:pt>
                <c:pt idx="2627">
                  <c:v>8.15</c:v>
                </c:pt>
                <c:pt idx="2628">
                  <c:v>8.15</c:v>
                </c:pt>
                <c:pt idx="2629">
                  <c:v>8.16</c:v>
                </c:pt>
                <c:pt idx="2630">
                  <c:v>8.17</c:v>
                </c:pt>
                <c:pt idx="2631">
                  <c:v>8.16</c:v>
                </c:pt>
                <c:pt idx="2632">
                  <c:v>8.15</c:v>
                </c:pt>
                <c:pt idx="2633">
                  <c:v>8.14</c:v>
                </c:pt>
                <c:pt idx="2634">
                  <c:v>8.16</c:v>
                </c:pt>
                <c:pt idx="2635">
                  <c:v>8.19</c:v>
                </c:pt>
                <c:pt idx="2636">
                  <c:v>8.16</c:v>
                </c:pt>
                <c:pt idx="2637">
                  <c:v>8.16</c:v>
                </c:pt>
                <c:pt idx="2638">
                  <c:v>8.16</c:v>
                </c:pt>
                <c:pt idx="2639">
                  <c:v>8.16</c:v>
                </c:pt>
                <c:pt idx="2640">
                  <c:v>8.14</c:v>
                </c:pt>
                <c:pt idx="2641">
                  <c:v>8.15</c:v>
                </c:pt>
                <c:pt idx="2642">
                  <c:v>8.1300000000000008</c:v>
                </c:pt>
                <c:pt idx="2643">
                  <c:v>8.14</c:v>
                </c:pt>
                <c:pt idx="2644">
                  <c:v>8.15</c:v>
                </c:pt>
                <c:pt idx="2645">
                  <c:v>8.15</c:v>
                </c:pt>
                <c:pt idx="2646">
                  <c:v>8.1300000000000008</c:v>
                </c:pt>
                <c:pt idx="2647">
                  <c:v>8.14</c:v>
                </c:pt>
                <c:pt idx="2648">
                  <c:v>8.15</c:v>
                </c:pt>
                <c:pt idx="2649">
                  <c:v>8.16</c:v>
                </c:pt>
                <c:pt idx="2650">
                  <c:v>8.15</c:v>
                </c:pt>
                <c:pt idx="2651">
                  <c:v>8.16</c:v>
                </c:pt>
                <c:pt idx="2652">
                  <c:v>8.15</c:v>
                </c:pt>
                <c:pt idx="2653">
                  <c:v>8.15</c:v>
                </c:pt>
                <c:pt idx="2654">
                  <c:v>8.14</c:v>
                </c:pt>
                <c:pt idx="2655">
                  <c:v>8.15</c:v>
                </c:pt>
                <c:pt idx="2656">
                  <c:v>8.14</c:v>
                </c:pt>
                <c:pt idx="2657">
                  <c:v>8.15</c:v>
                </c:pt>
                <c:pt idx="2658">
                  <c:v>8.16</c:v>
                </c:pt>
                <c:pt idx="2659">
                  <c:v>8.14</c:v>
                </c:pt>
                <c:pt idx="2660">
                  <c:v>8.15</c:v>
                </c:pt>
                <c:pt idx="2661">
                  <c:v>8.14</c:v>
                </c:pt>
                <c:pt idx="2662">
                  <c:v>8.1300000000000008</c:v>
                </c:pt>
                <c:pt idx="2663">
                  <c:v>8.14</c:v>
                </c:pt>
                <c:pt idx="2664">
                  <c:v>8.14</c:v>
                </c:pt>
                <c:pt idx="2665">
                  <c:v>8.14</c:v>
                </c:pt>
                <c:pt idx="2666">
                  <c:v>8.15</c:v>
                </c:pt>
                <c:pt idx="2667">
                  <c:v>8.15</c:v>
                </c:pt>
                <c:pt idx="2668">
                  <c:v>8.17</c:v>
                </c:pt>
                <c:pt idx="2669">
                  <c:v>8.18</c:v>
                </c:pt>
                <c:pt idx="2670">
                  <c:v>8.18</c:v>
                </c:pt>
                <c:pt idx="2671">
                  <c:v>8.18</c:v>
                </c:pt>
                <c:pt idx="2672">
                  <c:v>8.19</c:v>
                </c:pt>
                <c:pt idx="2673">
                  <c:v>8.19</c:v>
                </c:pt>
                <c:pt idx="2674">
                  <c:v>8.1999999999999993</c:v>
                </c:pt>
                <c:pt idx="2675">
                  <c:v>8.1999999999999993</c:v>
                </c:pt>
                <c:pt idx="2676">
                  <c:v>8.1999999999999993</c:v>
                </c:pt>
                <c:pt idx="2677">
                  <c:v>8.2100000000000009</c:v>
                </c:pt>
                <c:pt idx="2678">
                  <c:v>8.1999999999999993</c:v>
                </c:pt>
                <c:pt idx="2679">
                  <c:v>8.2100000000000009</c:v>
                </c:pt>
                <c:pt idx="2680">
                  <c:v>8.1999999999999993</c:v>
                </c:pt>
                <c:pt idx="2681">
                  <c:v>8.2100000000000009</c:v>
                </c:pt>
                <c:pt idx="2682">
                  <c:v>8.2100000000000009</c:v>
                </c:pt>
                <c:pt idx="2683">
                  <c:v>8.2100000000000009</c:v>
                </c:pt>
                <c:pt idx="2684">
                  <c:v>8.2100000000000009</c:v>
                </c:pt>
                <c:pt idx="2685">
                  <c:v>8.2100000000000009</c:v>
                </c:pt>
                <c:pt idx="2686">
                  <c:v>8.2100000000000009</c:v>
                </c:pt>
                <c:pt idx="2687">
                  <c:v>8.2200000000000006</c:v>
                </c:pt>
                <c:pt idx="2688">
                  <c:v>8.2200000000000006</c:v>
                </c:pt>
                <c:pt idx="2689">
                  <c:v>8.2200000000000006</c:v>
                </c:pt>
                <c:pt idx="2690">
                  <c:v>8.2200000000000006</c:v>
                </c:pt>
                <c:pt idx="2691">
                  <c:v>8.2200000000000006</c:v>
                </c:pt>
                <c:pt idx="2692">
                  <c:v>8.23</c:v>
                </c:pt>
                <c:pt idx="2693">
                  <c:v>8.23</c:v>
                </c:pt>
                <c:pt idx="2694">
                  <c:v>8.24</c:v>
                </c:pt>
                <c:pt idx="2695">
                  <c:v>8.26</c:v>
                </c:pt>
                <c:pt idx="2696">
                  <c:v>8.25</c:v>
                </c:pt>
                <c:pt idx="2697">
                  <c:v>8.27</c:v>
                </c:pt>
                <c:pt idx="2698">
                  <c:v>8.2799999999999994</c:v>
                </c:pt>
                <c:pt idx="2699">
                  <c:v>8.32</c:v>
                </c:pt>
                <c:pt idx="2700">
                  <c:v>8.34</c:v>
                </c:pt>
                <c:pt idx="2701">
                  <c:v>8.36</c:v>
                </c:pt>
                <c:pt idx="2702">
                  <c:v>8.3699999999999992</c:v>
                </c:pt>
                <c:pt idx="2703">
                  <c:v>8.39</c:v>
                </c:pt>
                <c:pt idx="2704">
                  <c:v>8.4</c:v>
                </c:pt>
                <c:pt idx="2705">
                  <c:v>8.4</c:v>
                </c:pt>
                <c:pt idx="2706">
                  <c:v>8.41</c:v>
                </c:pt>
                <c:pt idx="2707">
                  <c:v>8.43</c:v>
                </c:pt>
                <c:pt idx="2708">
                  <c:v>8.43</c:v>
                </c:pt>
                <c:pt idx="2709">
                  <c:v>8.44</c:v>
                </c:pt>
                <c:pt idx="2710">
                  <c:v>8.4600000000000009</c:v>
                </c:pt>
                <c:pt idx="2711">
                  <c:v>8.48</c:v>
                </c:pt>
                <c:pt idx="2712">
                  <c:v>8.49</c:v>
                </c:pt>
                <c:pt idx="2713">
                  <c:v>8.51</c:v>
                </c:pt>
                <c:pt idx="2714">
                  <c:v>8.52</c:v>
                </c:pt>
                <c:pt idx="2715">
                  <c:v>8.5399999999999991</c:v>
                </c:pt>
                <c:pt idx="2716">
                  <c:v>8.5500000000000007</c:v>
                </c:pt>
                <c:pt idx="2717">
                  <c:v>8.56</c:v>
                </c:pt>
                <c:pt idx="2718">
                  <c:v>8.58</c:v>
                </c:pt>
                <c:pt idx="2719">
                  <c:v>8.59</c:v>
                </c:pt>
                <c:pt idx="2720">
                  <c:v>8.61</c:v>
                </c:pt>
                <c:pt idx="2721">
                  <c:v>8.6199999999999992</c:v>
                </c:pt>
                <c:pt idx="2722">
                  <c:v>8.6300000000000008</c:v>
                </c:pt>
                <c:pt idx="2723">
                  <c:v>8.65</c:v>
                </c:pt>
                <c:pt idx="2724">
                  <c:v>8.67</c:v>
                </c:pt>
                <c:pt idx="2725">
                  <c:v>8.69</c:v>
                </c:pt>
                <c:pt idx="2726">
                  <c:v>8.7100000000000009</c:v>
                </c:pt>
                <c:pt idx="2727">
                  <c:v>8.74</c:v>
                </c:pt>
                <c:pt idx="2728">
                  <c:v>8.77</c:v>
                </c:pt>
                <c:pt idx="2729">
                  <c:v>8.8000000000000007</c:v>
                </c:pt>
                <c:pt idx="2730">
                  <c:v>8.84</c:v>
                </c:pt>
                <c:pt idx="2731">
                  <c:v>8.89</c:v>
                </c:pt>
                <c:pt idx="2732">
                  <c:v>8.94</c:v>
                </c:pt>
                <c:pt idx="2733">
                  <c:v>9</c:v>
                </c:pt>
                <c:pt idx="2734">
                  <c:v>9.07</c:v>
                </c:pt>
                <c:pt idx="2735">
                  <c:v>9.14</c:v>
                </c:pt>
                <c:pt idx="2736">
                  <c:v>9.2100000000000009</c:v>
                </c:pt>
                <c:pt idx="2737">
                  <c:v>9.3000000000000007</c:v>
                </c:pt>
                <c:pt idx="2738">
                  <c:v>9.39</c:v>
                </c:pt>
                <c:pt idx="2739">
                  <c:v>9.49</c:v>
                </c:pt>
                <c:pt idx="2740">
                  <c:v>9.58</c:v>
                </c:pt>
                <c:pt idx="2741">
                  <c:v>9.68</c:v>
                </c:pt>
                <c:pt idx="2742">
                  <c:v>9.7799999999999994</c:v>
                </c:pt>
                <c:pt idx="2743">
                  <c:v>9.8699999999999992</c:v>
                </c:pt>
                <c:pt idx="2744">
                  <c:v>9.9499999999999993</c:v>
                </c:pt>
                <c:pt idx="2745">
                  <c:v>10.029999999999999</c:v>
                </c:pt>
                <c:pt idx="2746">
                  <c:v>10.119999999999999</c:v>
                </c:pt>
                <c:pt idx="2747">
                  <c:v>10.210000000000001</c:v>
                </c:pt>
                <c:pt idx="2748">
                  <c:v>10.29</c:v>
                </c:pt>
                <c:pt idx="2749">
                  <c:v>10.36</c:v>
                </c:pt>
                <c:pt idx="2750">
                  <c:v>10.44</c:v>
                </c:pt>
                <c:pt idx="2751">
                  <c:v>10.5</c:v>
                </c:pt>
                <c:pt idx="2752">
                  <c:v>10.57</c:v>
                </c:pt>
                <c:pt idx="2753">
                  <c:v>10.63</c:v>
                </c:pt>
                <c:pt idx="2754">
                  <c:v>10.67</c:v>
                </c:pt>
                <c:pt idx="2755">
                  <c:v>10.73</c:v>
                </c:pt>
                <c:pt idx="2756">
                  <c:v>10.78</c:v>
                </c:pt>
                <c:pt idx="2757">
                  <c:v>10.82</c:v>
                </c:pt>
                <c:pt idx="2758">
                  <c:v>10.87</c:v>
                </c:pt>
                <c:pt idx="2759">
                  <c:v>10.91</c:v>
                </c:pt>
                <c:pt idx="2760">
                  <c:v>10.95</c:v>
                </c:pt>
                <c:pt idx="2761">
                  <c:v>10.99</c:v>
                </c:pt>
                <c:pt idx="2762">
                  <c:v>11.02</c:v>
                </c:pt>
                <c:pt idx="2763">
                  <c:v>11.06</c:v>
                </c:pt>
                <c:pt idx="2764">
                  <c:v>11.1</c:v>
                </c:pt>
                <c:pt idx="2765">
                  <c:v>11.13</c:v>
                </c:pt>
                <c:pt idx="2766">
                  <c:v>11.17</c:v>
                </c:pt>
                <c:pt idx="2767">
                  <c:v>11.21</c:v>
                </c:pt>
                <c:pt idx="2768">
                  <c:v>11.25</c:v>
                </c:pt>
                <c:pt idx="2769">
                  <c:v>11.27</c:v>
                </c:pt>
                <c:pt idx="2770">
                  <c:v>11.3</c:v>
                </c:pt>
                <c:pt idx="2771">
                  <c:v>11.33</c:v>
                </c:pt>
                <c:pt idx="2772">
                  <c:v>11.35</c:v>
                </c:pt>
                <c:pt idx="2773">
                  <c:v>11.37</c:v>
                </c:pt>
                <c:pt idx="2774">
                  <c:v>11.39</c:v>
                </c:pt>
                <c:pt idx="2775">
                  <c:v>11.4</c:v>
                </c:pt>
                <c:pt idx="2776">
                  <c:v>11.42</c:v>
                </c:pt>
                <c:pt idx="2777">
                  <c:v>11.43</c:v>
                </c:pt>
                <c:pt idx="2778">
                  <c:v>11.45</c:v>
                </c:pt>
                <c:pt idx="2779">
                  <c:v>11.47</c:v>
                </c:pt>
                <c:pt idx="2780">
                  <c:v>11.49</c:v>
                </c:pt>
                <c:pt idx="2781">
                  <c:v>11.5</c:v>
                </c:pt>
                <c:pt idx="2782">
                  <c:v>11.52</c:v>
                </c:pt>
                <c:pt idx="2783">
                  <c:v>11.52</c:v>
                </c:pt>
                <c:pt idx="2784">
                  <c:v>11.54</c:v>
                </c:pt>
                <c:pt idx="2785">
                  <c:v>11.55</c:v>
                </c:pt>
                <c:pt idx="2786">
                  <c:v>11.56</c:v>
                </c:pt>
                <c:pt idx="2787">
                  <c:v>11.57</c:v>
                </c:pt>
                <c:pt idx="2788">
                  <c:v>11.58</c:v>
                </c:pt>
                <c:pt idx="2789">
                  <c:v>11.59</c:v>
                </c:pt>
                <c:pt idx="2790">
                  <c:v>11.6</c:v>
                </c:pt>
                <c:pt idx="2791">
                  <c:v>11.61</c:v>
                </c:pt>
                <c:pt idx="2792">
                  <c:v>11.63</c:v>
                </c:pt>
                <c:pt idx="2793">
                  <c:v>11.65</c:v>
                </c:pt>
                <c:pt idx="2794">
                  <c:v>11.66</c:v>
                </c:pt>
                <c:pt idx="2795">
                  <c:v>11.67</c:v>
                </c:pt>
                <c:pt idx="2796">
                  <c:v>11.68</c:v>
                </c:pt>
                <c:pt idx="2797">
                  <c:v>11.69</c:v>
                </c:pt>
                <c:pt idx="2798">
                  <c:v>11.7</c:v>
                </c:pt>
                <c:pt idx="2799">
                  <c:v>11.71</c:v>
                </c:pt>
                <c:pt idx="2800">
                  <c:v>11.71</c:v>
                </c:pt>
                <c:pt idx="2801">
                  <c:v>11.72</c:v>
                </c:pt>
                <c:pt idx="2802">
                  <c:v>11.73</c:v>
                </c:pt>
                <c:pt idx="2803">
                  <c:v>11.74</c:v>
                </c:pt>
                <c:pt idx="2804">
                  <c:v>11.75</c:v>
                </c:pt>
                <c:pt idx="2805">
                  <c:v>11.76</c:v>
                </c:pt>
                <c:pt idx="2806">
                  <c:v>11.76</c:v>
                </c:pt>
                <c:pt idx="2807">
                  <c:v>11.77</c:v>
                </c:pt>
                <c:pt idx="2808">
                  <c:v>11.77</c:v>
                </c:pt>
                <c:pt idx="2809">
                  <c:v>11.78</c:v>
                </c:pt>
                <c:pt idx="2810">
                  <c:v>11.79</c:v>
                </c:pt>
                <c:pt idx="2811">
                  <c:v>11.8</c:v>
                </c:pt>
                <c:pt idx="2812">
                  <c:v>11.8</c:v>
                </c:pt>
                <c:pt idx="2813">
                  <c:v>11.81</c:v>
                </c:pt>
                <c:pt idx="2814">
                  <c:v>11.81</c:v>
                </c:pt>
                <c:pt idx="2815">
                  <c:v>11.82</c:v>
                </c:pt>
                <c:pt idx="2816">
                  <c:v>11.82</c:v>
                </c:pt>
                <c:pt idx="2817">
                  <c:v>11.82</c:v>
                </c:pt>
                <c:pt idx="2818">
                  <c:v>11.83</c:v>
                </c:pt>
                <c:pt idx="2819">
                  <c:v>11.82</c:v>
                </c:pt>
                <c:pt idx="2820">
                  <c:v>11.83</c:v>
                </c:pt>
                <c:pt idx="2821">
                  <c:v>11.83</c:v>
                </c:pt>
                <c:pt idx="2822">
                  <c:v>11.83</c:v>
                </c:pt>
                <c:pt idx="2823">
                  <c:v>11.83</c:v>
                </c:pt>
                <c:pt idx="2824">
                  <c:v>11.84</c:v>
                </c:pt>
                <c:pt idx="2825">
                  <c:v>11.83</c:v>
                </c:pt>
                <c:pt idx="2826">
                  <c:v>11.85</c:v>
                </c:pt>
                <c:pt idx="2827">
                  <c:v>11.85</c:v>
                </c:pt>
                <c:pt idx="2828">
                  <c:v>11.85</c:v>
                </c:pt>
                <c:pt idx="2829">
                  <c:v>11.85</c:v>
                </c:pt>
                <c:pt idx="2830">
                  <c:v>11.85</c:v>
                </c:pt>
                <c:pt idx="2831">
                  <c:v>11.85</c:v>
                </c:pt>
                <c:pt idx="2832">
                  <c:v>11.85</c:v>
                </c:pt>
                <c:pt idx="2833">
                  <c:v>11.85</c:v>
                </c:pt>
                <c:pt idx="2834">
                  <c:v>11.85</c:v>
                </c:pt>
                <c:pt idx="2835">
                  <c:v>11.86</c:v>
                </c:pt>
                <c:pt idx="2836">
                  <c:v>11.86</c:v>
                </c:pt>
                <c:pt idx="2837">
                  <c:v>11.85</c:v>
                </c:pt>
                <c:pt idx="2838">
                  <c:v>11.86</c:v>
                </c:pt>
                <c:pt idx="2839">
                  <c:v>11.85</c:v>
                </c:pt>
                <c:pt idx="2840">
                  <c:v>11.85</c:v>
                </c:pt>
                <c:pt idx="2841">
                  <c:v>11.85</c:v>
                </c:pt>
                <c:pt idx="2842">
                  <c:v>11.83</c:v>
                </c:pt>
                <c:pt idx="2843">
                  <c:v>11.84</c:v>
                </c:pt>
                <c:pt idx="2844">
                  <c:v>11.83</c:v>
                </c:pt>
                <c:pt idx="2845">
                  <c:v>11.84</c:v>
                </c:pt>
                <c:pt idx="2846">
                  <c:v>11.84</c:v>
                </c:pt>
                <c:pt idx="2847">
                  <c:v>11.83</c:v>
                </c:pt>
                <c:pt idx="2848">
                  <c:v>11.83</c:v>
                </c:pt>
                <c:pt idx="2849">
                  <c:v>11.83</c:v>
                </c:pt>
                <c:pt idx="2850">
                  <c:v>11.82</c:v>
                </c:pt>
                <c:pt idx="2851">
                  <c:v>11.82</c:v>
                </c:pt>
                <c:pt idx="2852">
                  <c:v>11.81</c:v>
                </c:pt>
                <c:pt idx="2853">
                  <c:v>11.81</c:v>
                </c:pt>
                <c:pt idx="2854">
                  <c:v>11.81</c:v>
                </c:pt>
                <c:pt idx="2855">
                  <c:v>11.8</c:v>
                </c:pt>
                <c:pt idx="2856">
                  <c:v>11.8</c:v>
                </c:pt>
                <c:pt idx="2857">
                  <c:v>11.79</c:v>
                </c:pt>
                <c:pt idx="2858">
                  <c:v>11.79</c:v>
                </c:pt>
                <c:pt idx="2859">
                  <c:v>11.78</c:v>
                </c:pt>
                <c:pt idx="2860">
                  <c:v>11.78</c:v>
                </c:pt>
                <c:pt idx="2861">
                  <c:v>11.77</c:v>
                </c:pt>
                <c:pt idx="2862">
                  <c:v>11.77</c:v>
                </c:pt>
                <c:pt idx="2863">
                  <c:v>11.76</c:v>
                </c:pt>
                <c:pt idx="2864">
                  <c:v>11.75</c:v>
                </c:pt>
                <c:pt idx="2865">
                  <c:v>11.75</c:v>
                </c:pt>
                <c:pt idx="2866">
                  <c:v>11.74</c:v>
                </c:pt>
                <c:pt idx="2867">
                  <c:v>11.74</c:v>
                </c:pt>
                <c:pt idx="2868">
                  <c:v>11.73</c:v>
                </c:pt>
                <c:pt idx="2869">
                  <c:v>11.72</c:v>
                </c:pt>
                <c:pt idx="2870">
                  <c:v>11.73</c:v>
                </c:pt>
                <c:pt idx="2871">
                  <c:v>11.72</c:v>
                </c:pt>
                <c:pt idx="2872">
                  <c:v>11.71</c:v>
                </c:pt>
                <c:pt idx="2873">
                  <c:v>11.7</c:v>
                </c:pt>
                <c:pt idx="2874">
                  <c:v>11.69</c:v>
                </c:pt>
                <c:pt idx="2875">
                  <c:v>11.69</c:v>
                </c:pt>
                <c:pt idx="2876">
                  <c:v>11.68</c:v>
                </c:pt>
                <c:pt idx="2877">
                  <c:v>11.68</c:v>
                </c:pt>
                <c:pt idx="2878">
                  <c:v>11.67</c:v>
                </c:pt>
                <c:pt idx="2879">
                  <c:v>11.66</c:v>
                </c:pt>
                <c:pt idx="2880">
                  <c:v>11.65</c:v>
                </c:pt>
                <c:pt idx="2881">
                  <c:v>11.64</c:v>
                </c:pt>
                <c:pt idx="2882">
                  <c:v>11.63</c:v>
                </c:pt>
                <c:pt idx="2883">
                  <c:v>11.62</c:v>
                </c:pt>
                <c:pt idx="2884">
                  <c:v>11.61</c:v>
                </c:pt>
                <c:pt idx="2885">
                  <c:v>11.6</c:v>
                </c:pt>
                <c:pt idx="2886">
                  <c:v>11.59</c:v>
                </c:pt>
                <c:pt idx="2887">
                  <c:v>11.58</c:v>
                </c:pt>
                <c:pt idx="2888">
                  <c:v>11.57</c:v>
                </c:pt>
                <c:pt idx="2889">
                  <c:v>11.56</c:v>
                </c:pt>
                <c:pt idx="2890">
                  <c:v>11.54</c:v>
                </c:pt>
                <c:pt idx="2891">
                  <c:v>11.53</c:v>
                </c:pt>
                <c:pt idx="2892">
                  <c:v>11.52</c:v>
                </c:pt>
                <c:pt idx="2893">
                  <c:v>11.51</c:v>
                </c:pt>
                <c:pt idx="2894">
                  <c:v>11.5</c:v>
                </c:pt>
                <c:pt idx="2895">
                  <c:v>11.49</c:v>
                </c:pt>
                <c:pt idx="2896">
                  <c:v>11.48</c:v>
                </c:pt>
                <c:pt idx="2897">
                  <c:v>11.47</c:v>
                </c:pt>
                <c:pt idx="2898">
                  <c:v>11.45</c:v>
                </c:pt>
                <c:pt idx="2899">
                  <c:v>11.44</c:v>
                </c:pt>
                <c:pt idx="2900">
                  <c:v>11.42</c:v>
                </c:pt>
                <c:pt idx="2901">
                  <c:v>11.41</c:v>
                </c:pt>
                <c:pt idx="2902">
                  <c:v>11.39</c:v>
                </c:pt>
                <c:pt idx="2903">
                  <c:v>11.38</c:v>
                </c:pt>
                <c:pt idx="2904">
                  <c:v>11.37</c:v>
                </c:pt>
                <c:pt idx="2905">
                  <c:v>11.35</c:v>
                </c:pt>
                <c:pt idx="2906">
                  <c:v>11.33</c:v>
                </c:pt>
                <c:pt idx="2907">
                  <c:v>11.32</c:v>
                </c:pt>
                <c:pt idx="2908">
                  <c:v>11.3</c:v>
                </c:pt>
                <c:pt idx="2909">
                  <c:v>11.28</c:v>
                </c:pt>
                <c:pt idx="2910">
                  <c:v>11.27</c:v>
                </c:pt>
                <c:pt idx="2911">
                  <c:v>11.25</c:v>
                </c:pt>
                <c:pt idx="2912">
                  <c:v>11.24</c:v>
                </c:pt>
                <c:pt idx="2913">
                  <c:v>11.22</c:v>
                </c:pt>
                <c:pt idx="2914">
                  <c:v>11.2</c:v>
                </c:pt>
                <c:pt idx="2915">
                  <c:v>11.18</c:v>
                </c:pt>
                <c:pt idx="2916">
                  <c:v>11.16</c:v>
                </c:pt>
                <c:pt idx="2917">
                  <c:v>11.14</c:v>
                </c:pt>
                <c:pt idx="2918">
                  <c:v>11.12</c:v>
                </c:pt>
                <c:pt idx="2919">
                  <c:v>11.1</c:v>
                </c:pt>
                <c:pt idx="2920">
                  <c:v>11.08</c:v>
                </c:pt>
                <c:pt idx="2921">
                  <c:v>11.06</c:v>
                </c:pt>
                <c:pt idx="2922">
                  <c:v>11.05</c:v>
                </c:pt>
                <c:pt idx="2923">
                  <c:v>11.02</c:v>
                </c:pt>
                <c:pt idx="2924">
                  <c:v>10.99</c:v>
                </c:pt>
                <c:pt idx="2925">
                  <c:v>10.98</c:v>
                </c:pt>
                <c:pt idx="2926">
                  <c:v>10.96</c:v>
                </c:pt>
                <c:pt idx="2927">
                  <c:v>10.94</c:v>
                </c:pt>
                <c:pt idx="2928">
                  <c:v>10.9</c:v>
                </c:pt>
                <c:pt idx="2929">
                  <c:v>10.88</c:v>
                </c:pt>
                <c:pt idx="2930">
                  <c:v>10.84</c:v>
                </c:pt>
                <c:pt idx="2931">
                  <c:v>10.85</c:v>
                </c:pt>
                <c:pt idx="2932">
                  <c:v>10.82</c:v>
                </c:pt>
                <c:pt idx="2933">
                  <c:v>10.76</c:v>
                </c:pt>
                <c:pt idx="2934">
                  <c:v>10.77</c:v>
                </c:pt>
                <c:pt idx="2935">
                  <c:v>10.7</c:v>
                </c:pt>
                <c:pt idx="2936">
                  <c:v>10.68</c:v>
                </c:pt>
                <c:pt idx="2937">
                  <c:v>10.7</c:v>
                </c:pt>
                <c:pt idx="2938">
                  <c:v>10.66</c:v>
                </c:pt>
                <c:pt idx="2939">
                  <c:v>10.61</c:v>
                </c:pt>
                <c:pt idx="2940">
                  <c:v>10.62</c:v>
                </c:pt>
                <c:pt idx="2941">
                  <c:v>10.58</c:v>
                </c:pt>
                <c:pt idx="2942">
                  <c:v>10.54</c:v>
                </c:pt>
                <c:pt idx="2943">
                  <c:v>10.52</c:v>
                </c:pt>
                <c:pt idx="2944">
                  <c:v>10.48</c:v>
                </c:pt>
                <c:pt idx="2945">
                  <c:v>10.46</c:v>
                </c:pt>
                <c:pt idx="2946">
                  <c:v>10.43</c:v>
                </c:pt>
                <c:pt idx="2947">
                  <c:v>10.42</c:v>
                </c:pt>
                <c:pt idx="2948">
                  <c:v>10.41</c:v>
                </c:pt>
                <c:pt idx="2949">
                  <c:v>10.38</c:v>
                </c:pt>
                <c:pt idx="2950">
                  <c:v>10.35</c:v>
                </c:pt>
                <c:pt idx="2951">
                  <c:v>10.32</c:v>
                </c:pt>
                <c:pt idx="2952">
                  <c:v>10.3</c:v>
                </c:pt>
                <c:pt idx="2953">
                  <c:v>10.27</c:v>
                </c:pt>
                <c:pt idx="2954">
                  <c:v>10.27</c:v>
                </c:pt>
                <c:pt idx="2955">
                  <c:v>10.24</c:v>
                </c:pt>
                <c:pt idx="2956">
                  <c:v>10.199999999999999</c:v>
                </c:pt>
                <c:pt idx="2957">
                  <c:v>10.220000000000001</c:v>
                </c:pt>
                <c:pt idx="2958">
                  <c:v>10.199999999999999</c:v>
                </c:pt>
                <c:pt idx="2959">
                  <c:v>10.17</c:v>
                </c:pt>
                <c:pt idx="2960">
                  <c:v>10.15</c:v>
                </c:pt>
                <c:pt idx="2961">
                  <c:v>10.14</c:v>
                </c:pt>
                <c:pt idx="2962">
                  <c:v>10.1</c:v>
                </c:pt>
                <c:pt idx="2963">
                  <c:v>10.09</c:v>
                </c:pt>
                <c:pt idx="2964">
                  <c:v>10.039999999999999</c:v>
                </c:pt>
                <c:pt idx="2965">
                  <c:v>10.01</c:v>
                </c:pt>
                <c:pt idx="2966">
                  <c:v>10.02</c:v>
                </c:pt>
                <c:pt idx="2967">
                  <c:v>9.98</c:v>
                </c:pt>
                <c:pt idx="2968">
                  <c:v>9.9499999999999993</c:v>
                </c:pt>
                <c:pt idx="2969">
                  <c:v>9.93</c:v>
                </c:pt>
                <c:pt idx="2970">
                  <c:v>9.93</c:v>
                </c:pt>
                <c:pt idx="2971">
                  <c:v>9.8800000000000008</c:v>
                </c:pt>
                <c:pt idx="2972">
                  <c:v>9.8699999999999992</c:v>
                </c:pt>
                <c:pt idx="2973">
                  <c:v>9.86</c:v>
                </c:pt>
                <c:pt idx="2974">
                  <c:v>9.84</c:v>
                </c:pt>
                <c:pt idx="2975">
                  <c:v>9.82</c:v>
                </c:pt>
                <c:pt idx="2976">
                  <c:v>9.76</c:v>
                </c:pt>
                <c:pt idx="2977">
                  <c:v>9.8000000000000007</c:v>
                </c:pt>
                <c:pt idx="2978">
                  <c:v>9.7799999999999994</c:v>
                </c:pt>
                <c:pt idx="2979">
                  <c:v>9.76</c:v>
                </c:pt>
                <c:pt idx="2980">
                  <c:v>9.74</c:v>
                </c:pt>
                <c:pt idx="2981">
                  <c:v>9.69</c:v>
                </c:pt>
                <c:pt idx="2982">
                  <c:v>9.68</c:v>
                </c:pt>
                <c:pt idx="2983">
                  <c:v>9.67</c:v>
                </c:pt>
                <c:pt idx="2984">
                  <c:v>9.64</c:v>
                </c:pt>
                <c:pt idx="2985">
                  <c:v>9.6199999999999992</c:v>
                </c:pt>
                <c:pt idx="2986">
                  <c:v>9.6199999999999992</c:v>
                </c:pt>
                <c:pt idx="2987">
                  <c:v>9.58</c:v>
                </c:pt>
                <c:pt idx="2988">
                  <c:v>9.58</c:v>
                </c:pt>
                <c:pt idx="2989">
                  <c:v>9.57</c:v>
                </c:pt>
                <c:pt idx="2990">
                  <c:v>9.5500000000000007</c:v>
                </c:pt>
                <c:pt idx="2991">
                  <c:v>9.56</c:v>
                </c:pt>
                <c:pt idx="2992">
                  <c:v>9.5500000000000007</c:v>
                </c:pt>
                <c:pt idx="2993">
                  <c:v>9.5399999999999991</c:v>
                </c:pt>
                <c:pt idx="2994">
                  <c:v>9.52</c:v>
                </c:pt>
                <c:pt idx="2995">
                  <c:v>9.51</c:v>
                </c:pt>
                <c:pt idx="2996">
                  <c:v>9.5</c:v>
                </c:pt>
                <c:pt idx="2997">
                  <c:v>9.48</c:v>
                </c:pt>
                <c:pt idx="2998">
                  <c:v>9.4700000000000006</c:v>
                </c:pt>
                <c:pt idx="2999">
                  <c:v>9.4600000000000009</c:v>
                </c:pt>
                <c:pt idx="3000">
                  <c:v>9.44</c:v>
                </c:pt>
                <c:pt idx="3001">
                  <c:v>9.43</c:v>
                </c:pt>
                <c:pt idx="3002">
                  <c:v>9.42</c:v>
                </c:pt>
                <c:pt idx="3003">
                  <c:v>9.39</c:v>
                </c:pt>
                <c:pt idx="3004">
                  <c:v>9.3699999999999992</c:v>
                </c:pt>
                <c:pt idx="3005">
                  <c:v>9.3800000000000008</c:v>
                </c:pt>
                <c:pt idx="3006">
                  <c:v>9.33</c:v>
                </c:pt>
                <c:pt idx="3007">
                  <c:v>9.32</c:v>
                </c:pt>
                <c:pt idx="3008">
                  <c:v>9.3000000000000007</c:v>
                </c:pt>
                <c:pt idx="3009">
                  <c:v>9.32</c:v>
                </c:pt>
                <c:pt idx="3010">
                  <c:v>9.32</c:v>
                </c:pt>
                <c:pt idx="3011">
                  <c:v>9.2899999999999991</c:v>
                </c:pt>
                <c:pt idx="3012">
                  <c:v>9.27</c:v>
                </c:pt>
                <c:pt idx="3013">
                  <c:v>9.24</c:v>
                </c:pt>
                <c:pt idx="3014">
                  <c:v>9.23</c:v>
                </c:pt>
                <c:pt idx="3015">
                  <c:v>9.23</c:v>
                </c:pt>
                <c:pt idx="3016">
                  <c:v>9.2100000000000009</c:v>
                </c:pt>
                <c:pt idx="3017">
                  <c:v>9.2100000000000009</c:v>
                </c:pt>
                <c:pt idx="3018">
                  <c:v>9.18</c:v>
                </c:pt>
                <c:pt idx="3019">
                  <c:v>9.17</c:v>
                </c:pt>
                <c:pt idx="3020">
                  <c:v>9.17</c:v>
                </c:pt>
                <c:pt idx="3021">
                  <c:v>9.15</c:v>
                </c:pt>
                <c:pt idx="3022">
                  <c:v>9.15</c:v>
                </c:pt>
                <c:pt idx="3023">
                  <c:v>9.15</c:v>
                </c:pt>
                <c:pt idx="3024">
                  <c:v>9.14</c:v>
                </c:pt>
                <c:pt idx="3025">
                  <c:v>9.1300000000000008</c:v>
                </c:pt>
                <c:pt idx="3026">
                  <c:v>9.11</c:v>
                </c:pt>
                <c:pt idx="3027">
                  <c:v>9.11</c:v>
                </c:pt>
                <c:pt idx="3028">
                  <c:v>9.1199999999999992</c:v>
                </c:pt>
                <c:pt idx="3029">
                  <c:v>9.1</c:v>
                </c:pt>
                <c:pt idx="3030">
                  <c:v>9.09</c:v>
                </c:pt>
                <c:pt idx="3031">
                  <c:v>9.08</c:v>
                </c:pt>
                <c:pt idx="3032">
                  <c:v>9.07</c:v>
                </c:pt>
                <c:pt idx="3033">
                  <c:v>9.08</c:v>
                </c:pt>
                <c:pt idx="3034">
                  <c:v>9.07</c:v>
                </c:pt>
                <c:pt idx="3035">
                  <c:v>9.06</c:v>
                </c:pt>
                <c:pt idx="3036">
                  <c:v>9.0399999999999991</c:v>
                </c:pt>
                <c:pt idx="3037">
                  <c:v>9.0299999999999994</c:v>
                </c:pt>
                <c:pt idx="3038">
                  <c:v>9.01</c:v>
                </c:pt>
                <c:pt idx="3039">
                  <c:v>9.01</c:v>
                </c:pt>
                <c:pt idx="3040">
                  <c:v>9</c:v>
                </c:pt>
                <c:pt idx="3041">
                  <c:v>8.99</c:v>
                </c:pt>
                <c:pt idx="3042">
                  <c:v>8.98</c:v>
                </c:pt>
                <c:pt idx="3043">
                  <c:v>9</c:v>
                </c:pt>
                <c:pt idx="3044">
                  <c:v>8.98</c:v>
                </c:pt>
                <c:pt idx="3045">
                  <c:v>8.9700000000000006</c:v>
                </c:pt>
                <c:pt idx="3046">
                  <c:v>8.9600000000000009</c:v>
                </c:pt>
                <c:pt idx="3047">
                  <c:v>8.9600000000000009</c:v>
                </c:pt>
                <c:pt idx="3048">
                  <c:v>8.9499999999999993</c:v>
                </c:pt>
                <c:pt idx="3049">
                  <c:v>8.9600000000000009</c:v>
                </c:pt>
                <c:pt idx="3050">
                  <c:v>8.9499999999999993</c:v>
                </c:pt>
                <c:pt idx="3051">
                  <c:v>8.9499999999999993</c:v>
                </c:pt>
                <c:pt idx="3052">
                  <c:v>8.94</c:v>
                </c:pt>
                <c:pt idx="3053">
                  <c:v>8.93</c:v>
                </c:pt>
                <c:pt idx="3054">
                  <c:v>8.91</c:v>
                </c:pt>
                <c:pt idx="3055">
                  <c:v>8.93</c:v>
                </c:pt>
                <c:pt idx="3056">
                  <c:v>8.91</c:v>
                </c:pt>
                <c:pt idx="3057">
                  <c:v>8.91</c:v>
                </c:pt>
                <c:pt idx="3058">
                  <c:v>8.9499999999999993</c:v>
                </c:pt>
                <c:pt idx="3059">
                  <c:v>8.94</c:v>
                </c:pt>
                <c:pt idx="3060">
                  <c:v>8.9</c:v>
                </c:pt>
                <c:pt idx="3061">
                  <c:v>8.8800000000000008</c:v>
                </c:pt>
                <c:pt idx="3062">
                  <c:v>8.9</c:v>
                </c:pt>
                <c:pt idx="3063">
                  <c:v>8.8800000000000008</c:v>
                </c:pt>
                <c:pt idx="3064">
                  <c:v>8.9</c:v>
                </c:pt>
                <c:pt idx="3065">
                  <c:v>8.91</c:v>
                </c:pt>
                <c:pt idx="3066">
                  <c:v>8.91</c:v>
                </c:pt>
                <c:pt idx="3067">
                  <c:v>8.8699999999999992</c:v>
                </c:pt>
                <c:pt idx="3068">
                  <c:v>8.89</c:v>
                </c:pt>
                <c:pt idx="3069">
                  <c:v>8.8800000000000008</c:v>
                </c:pt>
                <c:pt idx="3070">
                  <c:v>8.86</c:v>
                </c:pt>
                <c:pt idx="3071">
                  <c:v>8.89</c:v>
                </c:pt>
                <c:pt idx="3072">
                  <c:v>8.8699999999999992</c:v>
                </c:pt>
                <c:pt idx="3073">
                  <c:v>8.83</c:v>
                </c:pt>
                <c:pt idx="3074">
                  <c:v>8.82</c:v>
                </c:pt>
                <c:pt idx="3075">
                  <c:v>8.86</c:v>
                </c:pt>
                <c:pt idx="3076">
                  <c:v>8.85</c:v>
                </c:pt>
                <c:pt idx="3077">
                  <c:v>8.8699999999999992</c:v>
                </c:pt>
                <c:pt idx="3078">
                  <c:v>8.86</c:v>
                </c:pt>
                <c:pt idx="3079">
                  <c:v>8.8699999999999992</c:v>
                </c:pt>
                <c:pt idx="3080">
                  <c:v>8.86</c:v>
                </c:pt>
                <c:pt idx="3081">
                  <c:v>8.86</c:v>
                </c:pt>
                <c:pt idx="3082">
                  <c:v>8.86</c:v>
                </c:pt>
                <c:pt idx="3083">
                  <c:v>8.86</c:v>
                </c:pt>
                <c:pt idx="3084">
                  <c:v>8.86</c:v>
                </c:pt>
                <c:pt idx="3085">
                  <c:v>8.86</c:v>
                </c:pt>
                <c:pt idx="3086">
                  <c:v>8.86</c:v>
                </c:pt>
                <c:pt idx="3087">
                  <c:v>8.86</c:v>
                </c:pt>
                <c:pt idx="3088">
                  <c:v>8.85</c:v>
                </c:pt>
                <c:pt idx="3089">
                  <c:v>8.85</c:v>
                </c:pt>
                <c:pt idx="3090">
                  <c:v>8.85</c:v>
                </c:pt>
                <c:pt idx="3091">
                  <c:v>8.84</c:v>
                </c:pt>
                <c:pt idx="3092">
                  <c:v>8.84</c:v>
                </c:pt>
                <c:pt idx="3093">
                  <c:v>8.84</c:v>
                </c:pt>
                <c:pt idx="3094">
                  <c:v>8.83</c:v>
                </c:pt>
                <c:pt idx="3095">
                  <c:v>8.83</c:v>
                </c:pt>
                <c:pt idx="3096">
                  <c:v>8.83</c:v>
                </c:pt>
                <c:pt idx="3097">
                  <c:v>8.83</c:v>
                </c:pt>
                <c:pt idx="3098">
                  <c:v>8.82</c:v>
                </c:pt>
                <c:pt idx="3099">
                  <c:v>8.82</c:v>
                </c:pt>
                <c:pt idx="3100">
                  <c:v>8.82</c:v>
                </c:pt>
                <c:pt idx="3101">
                  <c:v>8.81</c:v>
                </c:pt>
                <c:pt idx="3102">
                  <c:v>8.81</c:v>
                </c:pt>
                <c:pt idx="3103">
                  <c:v>8.81</c:v>
                </c:pt>
                <c:pt idx="3104">
                  <c:v>8.81</c:v>
                </c:pt>
                <c:pt idx="3105">
                  <c:v>8.81</c:v>
                </c:pt>
                <c:pt idx="3106">
                  <c:v>8.81</c:v>
                </c:pt>
                <c:pt idx="3107">
                  <c:v>8.81</c:v>
                </c:pt>
                <c:pt idx="3108">
                  <c:v>8.81</c:v>
                </c:pt>
                <c:pt idx="3109">
                  <c:v>8.82</c:v>
                </c:pt>
                <c:pt idx="3110">
                  <c:v>8.81</c:v>
                </c:pt>
                <c:pt idx="3111">
                  <c:v>8.82</c:v>
                </c:pt>
                <c:pt idx="3112">
                  <c:v>8.82</c:v>
                </c:pt>
                <c:pt idx="3113">
                  <c:v>8.82</c:v>
                </c:pt>
                <c:pt idx="3114">
                  <c:v>8.82</c:v>
                </c:pt>
                <c:pt idx="3115">
                  <c:v>8.83</c:v>
                </c:pt>
                <c:pt idx="3116">
                  <c:v>8.83</c:v>
                </c:pt>
                <c:pt idx="3117">
                  <c:v>8.83</c:v>
                </c:pt>
                <c:pt idx="3118">
                  <c:v>8.83</c:v>
                </c:pt>
                <c:pt idx="3119">
                  <c:v>8.83</c:v>
                </c:pt>
                <c:pt idx="3120">
                  <c:v>8.83</c:v>
                </c:pt>
                <c:pt idx="3121">
                  <c:v>8.84</c:v>
                </c:pt>
                <c:pt idx="3122">
                  <c:v>8.84</c:v>
                </c:pt>
                <c:pt idx="3123">
                  <c:v>8.83</c:v>
                </c:pt>
                <c:pt idx="3124">
                  <c:v>8.84</c:v>
                </c:pt>
                <c:pt idx="3125">
                  <c:v>8.84</c:v>
                </c:pt>
                <c:pt idx="3126">
                  <c:v>8.83</c:v>
                </c:pt>
                <c:pt idx="3127">
                  <c:v>8.83</c:v>
                </c:pt>
                <c:pt idx="3128">
                  <c:v>8.83</c:v>
                </c:pt>
                <c:pt idx="3129">
                  <c:v>8.82</c:v>
                </c:pt>
                <c:pt idx="3130">
                  <c:v>8.82</c:v>
                </c:pt>
                <c:pt idx="3131">
                  <c:v>8.83</c:v>
                </c:pt>
                <c:pt idx="3132">
                  <c:v>8.83</c:v>
                </c:pt>
                <c:pt idx="3133">
                  <c:v>8.82</c:v>
                </c:pt>
                <c:pt idx="3134">
                  <c:v>8.82</c:v>
                </c:pt>
                <c:pt idx="3135">
                  <c:v>8.83</c:v>
                </c:pt>
                <c:pt idx="3136">
                  <c:v>8.82</c:v>
                </c:pt>
                <c:pt idx="3137">
                  <c:v>8.82</c:v>
                </c:pt>
                <c:pt idx="3138">
                  <c:v>8.82</c:v>
                </c:pt>
                <c:pt idx="3139">
                  <c:v>8.7899999999999991</c:v>
                </c:pt>
                <c:pt idx="3140">
                  <c:v>8.82</c:v>
                </c:pt>
                <c:pt idx="3141">
                  <c:v>8.82</c:v>
                </c:pt>
                <c:pt idx="3142">
                  <c:v>8.81</c:v>
                </c:pt>
                <c:pt idx="3143">
                  <c:v>8.81</c:v>
                </c:pt>
                <c:pt idx="3144">
                  <c:v>8.76</c:v>
                </c:pt>
                <c:pt idx="3145">
                  <c:v>8.8000000000000007</c:v>
                </c:pt>
                <c:pt idx="3146">
                  <c:v>8.7899999999999991</c:v>
                </c:pt>
                <c:pt idx="3147">
                  <c:v>8.7899999999999991</c:v>
                </c:pt>
                <c:pt idx="3148">
                  <c:v>8.7899999999999991</c:v>
                </c:pt>
                <c:pt idx="3149">
                  <c:v>8.7799999999999994</c:v>
                </c:pt>
                <c:pt idx="3150">
                  <c:v>8.7799999999999994</c:v>
                </c:pt>
                <c:pt idx="3151">
                  <c:v>8.77</c:v>
                </c:pt>
                <c:pt idx="3152">
                  <c:v>8.77</c:v>
                </c:pt>
                <c:pt idx="3153">
                  <c:v>8.76</c:v>
                </c:pt>
                <c:pt idx="3154">
                  <c:v>8.76</c:v>
                </c:pt>
                <c:pt idx="3155">
                  <c:v>8.76</c:v>
                </c:pt>
                <c:pt idx="3156">
                  <c:v>8.75</c:v>
                </c:pt>
                <c:pt idx="3157">
                  <c:v>8.75</c:v>
                </c:pt>
                <c:pt idx="3158">
                  <c:v>8.74</c:v>
                </c:pt>
                <c:pt idx="3159">
                  <c:v>8.74</c:v>
                </c:pt>
                <c:pt idx="3160">
                  <c:v>8.74</c:v>
                </c:pt>
                <c:pt idx="3161">
                  <c:v>8.73</c:v>
                </c:pt>
                <c:pt idx="3162">
                  <c:v>8.73</c:v>
                </c:pt>
                <c:pt idx="3163">
                  <c:v>8.73</c:v>
                </c:pt>
                <c:pt idx="3164">
                  <c:v>8.73</c:v>
                </c:pt>
                <c:pt idx="3165">
                  <c:v>8.7200000000000006</c:v>
                </c:pt>
                <c:pt idx="3166">
                  <c:v>8.7200000000000006</c:v>
                </c:pt>
                <c:pt idx="3167">
                  <c:v>8.7200000000000006</c:v>
                </c:pt>
                <c:pt idx="3168">
                  <c:v>8.7100000000000009</c:v>
                </c:pt>
                <c:pt idx="3169">
                  <c:v>8.7100000000000009</c:v>
                </c:pt>
                <c:pt idx="3170">
                  <c:v>8.7100000000000009</c:v>
                </c:pt>
                <c:pt idx="3171">
                  <c:v>8.7100000000000009</c:v>
                </c:pt>
                <c:pt idx="3172">
                  <c:v>8.7100000000000009</c:v>
                </c:pt>
                <c:pt idx="3173">
                  <c:v>8.6999999999999993</c:v>
                </c:pt>
                <c:pt idx="3174">
                  <c:v>8.7200000000000006</c:v>
                </c:pt>
                <c:pt idx="3175">
                  <c:v>8.77</c:v>
                </c:pt>
                <c:pt idx="3176">
                  <c:v>8.81</c:v>
                </c:pt>
                <c:pt idx="3177">
                  <c:v>8.84</c:v>
                </c:pt>
                <c:pt idx="3178">
                  <c:v>8.85</c:v>
                </c:pt>
                <c:pt idx="3179">
                  <c:v>8.85</c:v>
                </c:pt>
                <c:pt idx="3180">
                  <c:v>8.86</c:v>
                </c:pt>
                <c:pt idx="3181">
                  <c:v>8.86</c:v>
                </c:pt>
                <c:pt idx="3182">
                  <c:v>8.86</c:v>
                </c:pt>
                <c:pt idx="3183">
                  <c:v>8.86</c:v>
                </c:pt>
                <c:pt idx="3184">
                  <c:v>8.85</c:v>
                </c:pt>
                <c:pt idx="3185">
                  <c:v>8.86</c:v>
                </c:pt>
                <c:pt idx="3186">
                  <c:v>8.85</c:v>
                </c:pt>
                <c:pt idx="3187">
                  <c:v>8.86</c:v>
                </c:pt>
                <c:pt idx="3188">
                  <c:v>8.86</c:v>
                </c:pt>
                <c:pt idx="3189">
                  <c:v>8.86</c:v>
                </c:pt>
                <c:pt idx="3190">
                  <c:v>8.86</c:v>
                </c:pt>
                <c:pt idx="3191">
                  <c:v>8.86</c:v>
                </c:pt>
                <c:pt idx="3192">
                  <c:v>8.8699999999999992</c:v>
                </c:pt>
                <c:pt idx="3193">
                  <c:v>8.8699999999999992</c:v>
                </c:pt>
                <c:pt idx="3194">
                  <c:v>8.8699999999999992</c:v>
                </c:pt>
                <c:pt idx="3195">
                  <c:v>8.8800000000000008</c:v>
                </c:pt>
                <c:pt idx="3196">
                  <c:v>8.8800000000000008</c:v>
                </c:pt>
                <c:pt idx="3197">
                  <c:v>8.8699999999999992</c:v>
                </c:pt>
                <c:pt idx="3198">
                  <c:v>8.8699999999999992</c:v>
                </c:pt>
                <c:pt idx="3199">
                  <c:v>8.8699999999999992</c:v>
                </c:pt>
                <c:pt idx="3200">
                  <c:v>8.8699999999999992</c:v>
                </c:pt>
                <c:pt idx="3201">
                  <c:v>8.8699999999999992</c:v>
                </c:pt>
                <c:pt idx="3202">
                  <c:v>8.8699999999999992</c:v>
                </c:pt>
                <c:pt idx="3203">
                  <c:v>8.8699999999999992</c:v>
                </c:pt>
                <c:pt idx="3204">
                  <c:v>8.86</c:v>
                </c:pt>
                <c:pt idx="3205">
                  <c:v>8.86</c:v>
                </c:pt>
                <c:pt idx="3206">
                  <c:v>8.86</c:v>
                </c:pt>
                <c:pt idx="3207">
                  <c:v>8.85</c:v>
                </c:pt>
                <c:pt idx="3208">
                  <c:v>8.85</c:v>
                </c:pt>
                <c:pt idx="3209">
                  <c:v>8.85</c:v>
                </c:pt>
                <c:pt idx="3210">
                  <c:v>8.85</c:v>
                </c:pt>
                <c:pt idx="3211">
                  <c:v>8.84</c:v>
                </c:pt>
                <c:pt idx="3212">
                  <c:v>8.84</c:v>
                </c:pt>
                <c:pt idx="3213">
                  <c:v>8.84</c:v>
                </c:pt>
                <c:pt idx="3214">
                  <c:v>8.83</c:v>
                </c:pt>
                <c:pt idx="3215">
                  <c:v>8.83</c:v>
                </c:pt>
                <c:pt idx="3216">
                  <c:v>8.82</c:v>
                </c:pt>
                <c:pt idx="3217">
                  <c:v>8.82</c:v>
                </c:pt>
                <c:pt idx="3218">
                  <c:v>8.81</c:v>
                </c:pt>
                <c:pt idx="3219">
                  <c:v>8.8000000000000007</c:v>
                </c:pt>
                <c:pt idx="3220">
                  <c:v>8.81</c:v>
                </c:pt>
                <c:pt idx="3221">
                  <c:v>8.8000000000000007</c:v>
                </c:pt>
                <c:pt idx="3222">
                  <c:v>8.8000000000000007</c:v>
                </c:pt>
                <c:pt idx="3223">
                  <c:v>8.7899999999999991</c:v>
                </c:pt>
                <c:pt idx="3224">
                  <c:v>8.7799999999999994</c:v>
                </c:pt>
                <c:pt idx="3225">
                  <c:v>8.7799999999999994</c:v>
                </c:pt>
                <c:pt idx="3226">
                  <c:v>8.77</c:v>
                </c:pt>
                <c:pt idx="3227">
                  <c:v>8.77</c:v>
                </c:pt>
                <c:pt idx="3228">
                  <c:v>8.77</c:v>
                </c:pt>
                <c:pt idx="3229">
                  <c:v>8.77</c:v>
                </c:pt>
                <c:pt idx="3230">
                  <c:v>8.76</c:v>
                </c:pt>
                <c:pt idx="3231">
                  <c:v>8.76</c:v>
                </c:pt>
                <c:pt idx="3232">
                  <c:v>8.75</c:v>
                </c:pt>
                <c:pt idx="3233">
                  <c:v>8.75</c:v>
                </c:pt>
                <c:pt idx="3234">
                  <c:v>8.75</c:v>
                </c:pt>
                <c:pt idx="3235">
                  <c:v>8.75</c:v>
                </c:pt>
                <c:pt idx="3236">
                  <c:v>8.74</c:v>
                </c:pt>
                <c:pt idx="3237">
                  <c:v>8.74</c:v>
                </c:pt>
                <c:pt idx="3238">
                  <c:v>8.74</c:v>
                </c:pt>
                <c:pt idx="3239">
                  <c:v>8.74</c:v>
                </c:pt>
                <c:pt idx="3240">
                  <c:v>8.73</c:v>
                </c:pt>
                <c:pt idx="3241">
                  <c:v>8.73</c:v>
                </c:pt>
                <c:pt idx="3242">
                  <c:v>8.73</c:v>
                </c:pt>
                <c:pt idx="3243">
                  <c:v>8.73</c:v>
                </c:pt>
                <c:pt idx="3244">
                  <c:v>8.7200000000000006</c:v>
                </c:pt>
                <c:pt idx="3245">
                  <c:v>8.7100000000000009</c:v>
                </c:pt>
                <c:pt idx="3246">
                  <c:v>8.7100000000000009</c:v>
                </c:pt>
                <c:pt idx="3247">
                  <c:v>8.6999999999999993</c:v>
                </c:pt>
                <c:pt idx="3248">
                  <c:v>8.6999999999999993</c:v>
                </c:pt>
                <c:pt idx="3249">
                  <c:v>8.6999999999999993</c:v>
                </c:pt>
                <c:pt idx="3250">
                  <c:v>8.69</c:v>
                </c:pt>
                <c:pt idx="3251">
                  <c:v>8.69</c:v>
                </c:pt>
                <c:pt idx="3252">
                  <c:v>8.69</c:v>
                </c:pt>
                <c:pt idx="3253">
                  <c:v>8.69</c:v>
                </c:pt>
                <c:pt idx="3254">
                  <c:v>8.68</c:v>
                </c:pt>
                <c:pt idx="3255">
                  <c:v>8.68</c:v>
                </c:pt>
                <c:pt idx="3256">
                  <c:v>8.68</c:v>
                </c:pt>
                <c:pt idx="3257">
                  <c:v>8.68</c:v>
                </c:pt>
                <c:pt idx="3258">
                  <c:v>8.68</c:v>
                </c:pt>
                <c:pt idx="3259">
                  <c:v>8.67</c:v>
                </c:pt>
                <c:pt idx="3260">
                  <c:v>8.67</c:v>
                </c:pt>
                <c:pt idx="3261">
                  <c:v>8.67</c:v>
                </c:pt>
                <c:pt idx="3262">
                  <c:v>8.67</c:v>
                </c:pt>
                <c:pt idx="3263">
                  <c:v>8.66</c:v>
                </c:pt>
                <c:pt idx="3264">
                  <c:v>8.66</c:v>
                </c:pt>
                <c:pt idx="3265">
                  <c:v>8.66</c:v>
                </c:pt>
                <c:pt idx="3266">
                  <c:v>8.66</c:v>
                </c:pt>
                <c:pt idx="3267">
                  <c:v>8.65</c:v>
                </c:pt>
                <c:pt idx="3268">
                  <c:v>8.65</c:v>
                </c:pt>
                <c:pt idx="3269">
                  <c:v>8.65</c:v>
                </c:pt>
                <c:pt idx="3270">
                  <c:v>8.65</c:v>
                </c:pt>
                <c:pt idx="3271">
                  <c:v>8.65</c:v>
                </c:pt>
                <c:pt idx="3272">
                  <c:v>8.65</c:v>
                </c:pt>
                <c:pt idx="3273">
                  <c:v>8.64</c:v>
                </c:pt>
                <c:pt idx="3274">
                  <c:v>8.64</c:v>
                </c:pt>
                <c:pt idx="3275">
                  <c:v>8.64</c:v>
                </c:pt>
                <c:pt idx="3276">
                  <c:v>8.64</c:v>
                </c:pt>
                <c:pt idx="3277">
                  <c:v>8.64</c:v>
                </c:pt>
                <c:pt idx="3278">
                  <c:v>8.64</c:v>
                </c:pt>
                <c:pt idx="3279">
                  <c:v>8.6300000000000008</c:v>
                </c:pt>
                <c:pt idx="3280">
                  <c:v>8.6300000000000008</c:v>
                </c:pt>
                <c:pt idx="3281">
                  <c:v>8.6300000000000008</c:v>
                </c:pt>
                <c:pt idx="3282">
                  <c:v>8.6300000000000008</c:v>
                </c:pt>
                <c:pt idx="3283">
                  <c:v>8.6300000000000008</c:v>
                </c:pt>
                <c:pt idx="3284">
                  <c:v>8.6300000000000008</c:v>
                </c:pt>
                <c:pt idx="3285">
                  <c:v>8.6199999999999992</c:v>
                </c:pt>
                <c:pt idx="3286">
                  <c:v>8.6199999999999992</c:v>
                </c:pt>
                <c:pt idx="3287">
                  <c:v>8.6199999999999992</c:v>
                </c:pt>
                <c:pt idx="3288">
                  <c:v>8.6199999999999992</c:v>
                </c:pt>
                <c:pt idx="3289">
                  <c:v>8.6199999999999992</c:v>
                </c:pt>
                <c:pt idx="3290">
                  <c:v>8.61</c:v>
                </c:pt>
                <c:pt idx="3291">
                  <c:v>8.61</c:v>
                </c:pt>
                <c:pt idx="3292">
                  <c:v>8.61</c:v>
                </c:pt>
                <c:pt idx="3293">
                  <c:v>8.61</c:v>
                </c:pt>
                <c:pt idx="3294">
                  <c:v>8.61</c:v>
                </c:pt>
                <c:pt idx="3295">
                  <c:v>8.61</c:v>
                </c:pt>
                <c:pt idx="3296">
                  <c:v>8.57</c:v>
                </c:pt>
                <c:pt idx="3297">
                  <c:v>8.59</c:v>
                </c:pt>
                <c:pt idx="3298">
                  <c:v>8.56</c:v>
                </c:pt>
                <c:pt idx="3299">
                  <c:v>8.59</c:v>
                </c:pt>
                <c:pt idx="3300">
                  <c:v>8.58</c:v>
                </c:pt>
                <c:pt idx="3301">
                  <c:v>8.58</c:v>
                </c:pt>
                <c:pt idx="3302">
                  <c:v>8.58</c:v>
                </c:pt>
                <c:pt idx="3303">
                  <c:v>8.5399999999999991</c:v>
                </c:pt>
                <c:pt idx="3304">
                  <c:v>8.56</c:v>
                </c:pt>
                <c:pt idx="3305">
                  <c:v>8.59</c:v>
                </c:pt>
                <c:pt idx="3306">
                  <c:v>8.58</c:v>
                </c:pt>
                <c:pt idx="3307">
                  <c:v>8.58</c:v>
                </c:pt>
                <c:pt idx="3308">
                  <c:v>8.58</c:v>
                </c:pt>
                <c:pt idx="3309">
                  <c:v>8.56</c:v>
                </c:pt>
                <c:pt idx="3310">
                  <c:v>8.58</c:v>
                </c:pt>
                <c:pt idx="3311">
                  <c:v>8.5500000000000007</c:v>
                </c:pt>
                <c:pt idx="3312">
                  <c:v>8.5500000000000007</c:v>
                </c:pt>
                <c:pt idx="3313">
                  <c:v>8.57</c:v>
                </c:pt>
                <c:pt idx="3314">
                  <c:v>8.57</c:v>
                </c:pt>
                <c:pt idx="3315">
                  <c:v>8.5500000000000007</c:v>
                </c:pt>
                <c:pt idx="3316">
                  <c:v>8.57</c:v>
                </c:pt>
                <c:pt idx="3317">
                  <c:v>8.5299999999999994</c:v>
                </c:pt>
                <c:pt idx="3318">
                  <c:v>8.56</c:v>
                </c:pt>
                <c:pt idx="3319">
                  <c:v>8.5500000000000007</c:v>
                </c:pt>
                <c:pt idx="3320">
                  <c:v>8.57</c:v>
                </c:pt>
                <c:pt idx="3321">
                  <c:v>8.5299999999999994</c:v>
                </c:pt>
                <c:pt idx="3322">
                  <c:v>8.5299999999999994</c:v>
                </c:pt>
                <c:pt idx="3323">
                  <c:v>8.56</c:v>
                </c:pt>
                <c:pt idx="3324">
                  <c:v>8.56</c:v>
                </c:pt>
                <c:pt idx="3325">
                  <c:v>8.57</c:v>
                </c:pt>
                <c:pt idx="3326">
                  <c:v>8.56</c:v>
                </c:pt>
                <c:pt idx="3327">
                  <c:v>8.56</c:v>
                </c:pt>
                <c:pt idx="3328">
                  <c:v>8.5500000000000007</c:v>
                </c:pt>
                <c:pt idx="3329">
                  <c:v>8.5299999999999994</c:v>
                </c:pt>
                <c:pt idx="3330">
                  <c:v>8.56</c:v>
                </c:pt>
                <c:pt idx="3331">
                  <c:v>8.5500000000000007</c:v>
                </c:pt>
                <c:pt idx="3332">
                  <c:v>8.5399999999999991</c:v>
                </c:pt>
                <c:pt idx="3333">
                  <c:v>8.5399999999999991</c:v>
                </c:pt>
                <c:pt idx="3334">
                  <c:v>8.5500000000000007</c:v>
                </c:pt>
                <c:pt idx="3335">
                  <c:v>8.51</c:v>
                </c:pt>
                <c:pt idx="3336">
                  <c:v>8.5399999999999991</c:v>
                </c:pt>
                <c:pt idx="3337">
                  <c:v>8.5500000000000007</c:v>
                </c:pt>
                <c:pt idx="3338">
                  <c:v>8.5399999999999991</c:v>
                </c:pt>
                <c:pt idx="3339">
                  <c:v>8.5299999999999994</c:v>
                </c:pt>
                <c:pt idx="3340">
                  <c:v>8.5399999999999991</c:v>
                </c:pt>
                <c:pt idx="3341">
                  <c:v>8.5399999999999991</c:v>
                </c:pt>
                <c:pt idx="3342">
                  <c:v>8.5399999999999991</c:v>
                </c:pt>
                <c:pt idx="3343">
                  <c:v>8.5399999999999991</c:v>
                </c:pt>
                <c:pt idx="3344">
                  <c:v>8.5399999999999991</c:v>
                </c:pt>
                <c:pt idx="3345">
                  <c:v>8.5399999999999991</c:v>
                </c:pt>
                <c:pt idx="3346">
                  <c:v>8.5399999999999991</c:v>
                </c:pt>
                <c:pt idx="3347">
                  <c:v>8.5399999999999991</c:v>
                </c:pt>
                <c:pt idx="3348">
                  <c:v>8.5299999999999994</c:v>
                </c:pt>
                <c:pt idx="3349">
                  <c:v>8.5299999999999994</c:v>
                </c:pt>
                <c:pt idx="3350">
                  <c:v>8.5299999999999994</c:v>
                </c:pt>
                <c:pt idx="3351">
                  <c:v>8.5299999999999994</c:v>
                </c:pt>
                <c:pt idx="3352">
                  <c:v>8.5299999999999994</c:v>
                </c:pt>
                <c:pt idx="3353">
                  <c:v>8.5299999999999994</c:v>
                </c:pt>
                <c:pt idx="3354">
                  <c:v>8.5299999999999994</c:v>
                </c:pt>
                <c:pt idx="3355">
                  <c:v>8.5299999999999994</c:v>
                </c:pt>
                <c:pt idx="3356">
                  <c:v>8.5299999999999994</c:v>
                </c:pt>
                <c:pt idx="3357">
                  <c:v>8.52</c:v>
                </c:pt>
                <c:pt idx="3358">
                  <c:v>8.5299999999999994</c:v>
                </c:pt>
                <c:pt idx="3359">
                  <c:v>8.5299999999999994</c:v>
                </c:pt>
                <c:pt idx="3360">
                  <c:v>8.52</c:v>
                </c:pt>
                <c:pt idx="3361">
                  <c:v>8.52</c:v>
                </c:pt>
                <c:pt idx="3362">
                  <c:v>8.5299999999999994</c:v>
                </c:pt>
                <c:pt idx="3363">
                  <c:v>8.52</c:v>
                </c:pt>
                <c:pt idx="3364">
                  <c:v>8.52</c:v>
                </c:pt>
                <c:pt idx="3365">
                  <c:v>8.52</c:v>
                </c:pt>
                <c:pt idx="3366">
                  <c:v>8.52</c:v>
                </c:pt>
                <c:pt idx="3367">
                  <c:v>8.52</c:v>
                </c:pt>
                <c:pt idx="3368">
                  <c:v>8.52</c:v>
                </c:pt>
                <c:pt idx="3369">
                  <c:v>8.52</c:v>
                </c:pt>
                <c:pt idx="3370">
                  <c:v>8.52</c:v>
                </c:pt>
                <c:pt idx="3371">
                  <c:v>8.52</c:v>
                </c:pt>
                <c:pt idx="3372">
                  <c:v>8.52</c:v>
                </c:pt>
                <c:pt idx="3373">
                  <c:v>8.52</c:v>
                </c:pt>
                <c:pt idx="3374">
                  <c:v>8.52</c:v>
                </c:pt>
                <c:pt idx="3375">
                  <c:v>8.51</c:v>
                </c:pt>
                <c:pt idx="3376">
                  <c:v>8.52</c:v>
                </c:pt>
                <c:pt idx="3377">
                  <c:v>8.51</c:v>
                </c:pt>
                <c:pt idx="3378">
                  <c:v>8.51</c:v>
                </c:pt>
                <c:pt idx="3379">
                  <c:v>8.52</c:v>
                </c:pt>
                <c:pt idx="3380">
                  <c:v>8.51</c:v>
                </c:pt>
                <c:pt idx="3381">
                  <c:v>8.51</c:v>
                </c:pt>
                <c:pt idx="3382">
                  <c:v>8.51</c:v>
                </c:pt>
                <c:pt idx="3383">
                  <c:v>8.51</c:v>
                </c:pt>
                <c:pt idx="3384">
                  <c:v>8.51</c:v>
                </c:pt>
                <c:pt idx="3385">
                  <c:v>8.51</c:v>
                </c:pt>
                <c:pt idx="3386">
                  <c:v>8.51</c:v>
                </c:pt>
                <c:pt idx="3387">
                  <c:v>8.51</c:v>
                </c:pt>
                <c:pt idx="3388">
                  <c:v>8.51</c:v>
                </c:pt>
                <c:pt idx="3389">
                  <c:v>8.51</c:v>
                </c:pt>
                <c:pt idx="3390">
                  <c:v>8.51</c:v>
                </c:pt>
                <c:pt idx="3391">
                  <c:v>8.51</c:v>
                </c:pt>
                <c:pt idx="3392">
                  <c:v>8.49</c:v>
                </c:pt>
                <c:pt idx="3393">
                  <c:v>8.5</c:v>
                </c:pt>
                <c:pt idx="3394">
                  <c:v>8.4700000000000006</c:v>
                </c:pt>
                <c:pt idx="3395">
                  <c:v>8.5</c:v>
                </c:pt>
                <c:pt idx="3396">
                  <c:v>8.48</c:v>
                </c:pt>
                <c:pt idx="3397">
                  <c:v>8.5</c:v>
                </c:pt>
                <c:pt idx="3398">
                  <c:v>8.5</c:v>
                </c:pt>
                <c:pt idx="3399">
                  <c:v>8.48</c:v>
                </c:pt>
                <c:pt idx="3400">
                  <c:v>8.4600000000000009</c:v>
                </c:pt>
                <c:pt idx="3401">
                  <c:v>8.4700000000000006</c:v>
                </c:pt>
                <c:pt idx="3402">
                  <c:v>8.4700000000000006</c:v>
                </c:pt>
                <c:pt idx="3403">
                  <c:v>8.4600000000000009</c:v>
                </c:pt>
                <c:pt idx="3404">
                  <c:v>8.4700000000000006</c:v>
                </c:pt>
                <c:pt idx="3405">
                  <c:v>8.4700000000000006</c:v>
                </c:pt>
                <c:pt idx="3406">
                  <c:v>8.4600000000000009</c:v>
                </c:pt>
                <c:pt idx="3407">
                  <c:v>8.49</c:v>
                </c:pt>
                <c:pt idx="3408">
                  <c:v>8.49</c:v>
                </c:pt>
                <c:pt idx="3409">
                  <c:v>8.4600000000000009</c:v>
                </c:pt>
                <c:pt idx="3410">
                  <c:v>8.48</c:v>
                </c:pt>
                <c:pt idx="3411">
                  <c:v>8.4499999999999993</c:v>
                </c:pt>
                <c:pt idx="3412">
                  <c:v>8.4499999999999993</c:v>
                </c:pt>
                <c:pt idx="3413">
                  <c:v>8.4499999999999993</c:v>
                </c:pt>
                <c:pt idx="3414">
                  <c:v>8.4499999999999993</c:v>
                </c:pt>
                <c:pt idx="3415">
                  <c:v>8.48</c:v>
                </c:pt>
                <c:pt idx="3416">
                  <c:v>8.49</c:v>
                </c:pt>
                <c:pt idx="3417">
                  <c:v>8.4700000000000006</c:v>
                </c:pt>
                <c:pt idx="3418">
                  <c:v>8.4600000000000009</c:v>
                </c:pt>
                <c:pt idx="3419">
                  <c:v>8.48</c:v>
                </c:pt>
                <c:pt idx="3420">
                  <c:v>8.48</c:v>
                </c:pt>
                <c:pt idx="3421">
                  <c:v>8.48</c:v>
                </c:pt>
                <c:pt idx="3422">
                  <c:v>8.49</c:v>
                </c:pt>
                <c:pt idx="3423">
                  <c:v>8.49</c:v>
                </c:pt>
                <c:pt idx="3424">
                  <c:v>8.48</c:v>
                </c:pt>
                <c:pt idx="3425">
                  <c:v>8.48</c:v>
                </c:pt>
                <c:pt idx="3426">
                  <c:v>8.48</c:v>
                </c:pt>
                <c:pt idx="3427">
                  <c:v>8.48</c:v>
                </c:pt>
                <c:pt idx="3428">
                  <c:v>8.48</c:v>
                </c:pt>
                <c:pt idx="3429">
                  <c:v>8.48</c:v>
                </c:pt>
                <c:pt idx="3430">
                  <c:v>8.48</c:v>
                </c:pt>
                <c:pt idx="3431">
                  <c:v>8.48</c:v>
                </c:pt>
                <c:pt idx="3432">
                  <c:v>8.48</c:v>
                </c:pt>
                <c:pt idx="3433">
                  <c:v>8.48</c:v>
                </c:pt>
                <c:pt idx="3434">
                  <c:v>8.4700000000000006</c:v>
                </c:pt>
                <c:pt idx="3435">
                  <c:v>8.48</c:v>
                </c:pt>
                <c:pt idx="3436">
                  <c:v>8.48</c:v>
                </c:pt>
                <c:pt idx="3437">
                  <c:v>8.48</c:v>
                </c:pt>
                <c:pt idx="3438">
                  <c:v>8.48</c:v>
                </c:pt>
                <c:pt idx="3439">
                  <c:v>8.4700000000000006</c:v>
                </c:pt>
                <c:pt idx="3440">
                  <c:v>8.48</c:v>
                </c:pt>
                <c:pt idx="3441">
                  <c:v>8.48</c:v>
                </c:pt>
                <c:pt idx="3442">
                  <c:v>8.48</c:v>
                </c:pt>
                <c:pt idx="3443">
                  <c:v>8.48</c:v>
                </c:pt>
                <c:pt idx="3444">
                  <c:v>8.48</c:v>
                </c:pt>
                <c:pt idx="3445">
                  <c:v>8.48</c:v>
                </c:pt>
                <c:pt idx="3446">
                  <c:v>8.48</c:v>
                </c:pt>
                <c:pt idx="3447">
                  <c:v>8.48</c:v>
                </c:pt>
                <c:pt idx="3448">
                  <c:v>8.48</c:v>
                </c:pt>
                <c:pt idx="3449">
                  <c:v>8.4700000000000006</c:v>
                </c:pt>
                <c:pt idx="3450">
                  <c:v>8.4700000000000006</c:v>
                </c:pt>
                <c:pt idx="3451">
                  <c:v>8.4700000000000006</c:v>
                </c:pt>
                <c:pt idx="3452">
                  <c:v>8.4700000000000006</c:v>
                </c:pt>
                <c:pt idx="3453">
                  <c:v>8.4700000000000006</c:v>
                </c:pt>
                <c:pt idx="3454">
                  <c:v>8.4700000000000006</c:v>
                </c:pt>
                <c:pt idx="3455">
                  <c:v>8.4700000000000006</c:v>
                </c:pt>
                <c:pt idx="3456">
                  <c:v>8.4700000000000006</c:v>
                </c:pt>
                <c:pt idx="3457">
                  <c:v>8.4700000000000006</c:v>
                </c:pt>
                <c:pt idx="3458">
                  <c:v>8.4700000000000006</c:v>
                </c:pt>
                <c:pt idx="3459">
                  <c:v>8.4700000000000006</c:v>
                </c:pt>
                <c:pt idx="3460">
                  <c:v>8.4700000000000006</c:v>
                </c:pt>
                <c:pt idx="3461">
                  <c:v>8.4700000000000006</c:v>
                </c:pt>
                <c:pt idx="3462">
                  <c:v>8.4700000000000006</c:v>
                </c:pt>
                <c:pt idx="3463">
                  <c:v>8.4700000000000006</c:v>
                </c:pt>
                <c:pt idx="3464">
                  <c:v>8.4700000000000006</c:v>
                </c:pt>
                <c:pt idx="3465">
                  <c:v>8.4700000000000006</c:v>
                </c:pt>
                <c:pt idx="3466">
                  <c:v>8.4700000000000006</c:v>
                </c:pt>
                <c:pt idx="3467">
                  <c:v>8.4700000000000006</c:v>
                </c:pt>
                <c:pt idx="3468">
                  <c:v>8.4700000000000006</c:v>
                </c:pt>
                <c:pt idx="3469">
                  <c:v>8.4700000000000006</c:v>
                </c:pt>
                <c:pt idx="3470">
                  <c:v>8.4700000000000006</c:v>
                </c:pt>
                <c:pt idx="3471">
                  <c:v>8.4700000000000006</c:v>
                </c:pt>
                <c:pt idx="3472">
                  <c:v>8.4700000000000006</c:v>
                </c:pt>
                <c:pt idx="3473">
                  <c:v>8.4600000000000009</c:v>
                </c:pt>
                <c:pt idx="3474">
                  <c:v>8.4600000000000009</c:v>
                </c:pt>
                <c:pt idx="3475">
                  <c:v>8.4600000000000009</c:v>
                </c:pt>
                <c:pt idx="3476">
                  <c:v>8.4600000000000009</c:v>
                </c:pt>
                <c:pt idx="3477">
                  <c:v>8.4600000000000009</c:v>
                </c:pt>
                <c:pt idx="3478">
                  <c:v>8.4600000000000009</c:v>
                </c:pt>
                <c:pt idx="3479">
                  <c:v>8.4600000000000009</c:v>
                </c:pt>
                <c:pt idx="3480">
                  <c:v>8.4600000000000009</c:v>
                </c:pt>
                <c:pt idx="3481">
                  <c:v>8.4600000000000009</c:v>
                </c:pt>
                <c:pt idx="3482">
                  <c:v>8.4600000000000009</c:v>
                </c:pt>
                <c:pt idx="3483">
                  <c:v>8.4600000000000009</c:v>
                </c:pt>
                <c:pt idx="3484">
                  <c:v>8.4600000000000009</c:v>
                </c:pt>
                <c:pt idx="3485">
                  <c:v>8.4600000000000009</c:v>
                </c:pt>
                <c:pt idx="3486">
                  <c:v>8.4600000000000009</c:v>
                </c:pt>
                <c:pt idx="3487">
                  <c:v>8.4600000000000009</c:v>
                </c:pt>
                <c:pt idx="3488">
                  <c:v>8.4600000000000009</c:v>
                </c:pt>
                <c:pt idx="3489">
                  <c:v>8.4600000000000009</c:v>
                </c:pt>
                <c:pt idx="3490">
                  <c:v>8.4600000000000009</c:v>
                </c:pt>
                <c:pt idx="3491">
                  <c:v>8.4600000000000009</c:v>
                </c:pt>
                <c:pt idx="3492">
                  <c:v>8.4499999999999993</c:v>
                </c:pt>
                <c:pt idx="3493">
                  <c:v>8.4600000000000009</c:v>
                </c:pt>
                <c:pt idx="3494">
                  <c:v>8.41</c:v>
                </c:pt>
                <c:pt idx="3495">
                  <c:v>8.4499999999999993</c:v>
                </c:pt>
                <c:pt idx="3496">
                  <c:v>8.41</c:v>
                </c:pt>
                <c:pt idx="3497">
                  <c:v>8.44</c:v>
                </c:pt>
                <c:pt idx="3498">
                  <c:v>8.43</c:v>
                </c:pt>
                <c:pt idx="3499">
                  <c:v>8.43</c:v>
                </c:pt>
                <c:pt idx="3500">
                  <c:v>8.41</c:v>
                </c:pt>
                <c:pt idx="3501">
                  <c:v>8.42</c:v>
                </c:pt>
                <c:pt idx="3502">
                  <c:v>8.43</c:v>
                </c:pt>
                <c:pt idx="3503">
                  <c:v>8.41</c:v>
                </c:pt>
                <c:pt idx="3504">
                  <c:v>8.43</c:v>
                </c:pt>
                <c:pt idx="3505">
                  <c:v>8.44</c:v>
                </c:pt>
                <c:pt idx="3506">
                  <c:v>8.4499999999999993</c:v>
                </c:pt>
                <c:pt idx="3507">
                  <c:v>8.4499999999999993</c:v>
                </c:pt>
                <c:pt idx="3508">
                  <c:v>8.4499999999999993</c:v>
                </c:pt>
                <c:pt idx="3509">
                  <c:v>8.4600000000000009</c:v>
                </c:pt>
                <c:pt idx="3510">
                  <c:v>8.4600000000000009</c:v>
                </c:pt>
                <c:pt idx="3511">
                  <c:v>8.43</c:v>
                </c:pt>
                <c:pt idx="3512">
                  <c:v>8.4499999999999993</c:v>
                </c:pt>
                <c:pt idx="3513">
                  <c:v>8.4499999999999993</c:v>
                </c:pt>
                <c:pt idx="3514">
                  <c:v>8.4499999999999993</c:v>
                </c:pt>
                <c:pt idx="3515">
                  <c:v>8.43</c:v>
                </c:pt>
                <c:pt idx="3516">
                  <c:v>8.42</c:v>
                </c:pt>
                <c:pt idx="3517">
                  <c:v>8.4</c:v>
                </c:pt>
                <c:pt idx="3518">
                  <c:v>8.43</c:v>
                </c:pt>
                <c:pt idx="3519">
                  <c:v>8.42</c:v>
                </c:pt>
                <c:pt idx="3520">
                  <c:v>8.44</c:v>
                </c:pt>
                <c:pt idx="3521">
                  <c:v>8.44</c:v>
                </c:pt>
                <c:pt idx="3522">
                  <c:v>8.44</c:v>
                </c:pt>
                <c:pt idx="3523">
                  <c:v>8.43</c:v>
                </c:pt>
                <c:pt idx="3524">
                  <c:v>8.43</c:v>
                </c:pt>
                <c:pt idx="3525">
                  <c:v>8.43</c:v>
                </c:pt>
                <c:pt idx="3526">
                  <c:v>8.41</c:v>
                </c:pt>
                <c:pt idx="3527">
                  <c:v>8.43</c:v>
                </c:pt>
                <c:pt idx="3528">
                  <c:v>8.41</c:v>
                </c:pt>
                <c:pt idx="3529">
                  <c:v>8.41</c:v>
                </c:pt>
                <c:pt idx="3530">
                  <c:v>8.41</c:v>
                </c:pt>
                <c:pt idx="3531">
                  <c:v>8.39</c:v>
                </c:pt>
                <c:pt idx="3532">
                  <c:v>8.42</c:v>
                </c:pt>
                <c:pt idx="3533">
                  <c:v>8.41</c:v>
                </c:pt>
                <c:pt idx="3534">
                  <c:v>8.42</c:v>
                </c:pt>
                <c:pt idx="3535">
                  <c:v>8.43</c:v>
                </c:pt>
                <c:pt idx="3536">
                  <c:v>8.42</c:v>
                </c:pt>
                <c:pt idx="3537">
                  <c:v>8.42</c:v>
                </c:pt>
                <c:pt idx="3538">
                  <c:v>8.42</c:v>
                </c:pt>
                <c:pt idx="3539">
                  <c:v>8.42</c:v>
                </c:pt>
                <c:pt idx="3540">
                  <c:v>8.41</c:v>
                </c:pt>
                <c:pt idx="3541">
                  <c:v>8.42</c:v>
                </c:pt>
                <c:pt idx="3542">
                  <c:v>8.42</c:v>
                </c:pt>
                <c:pt idx="3543">
                  <c:v>8.42</c:v>
                </c:pt>
                <c:pt idx="3544">
                  <c:v>8.42</c:v>
                </c:pt>
                <c:pt idx="3545">
                  <c:v>8.42</c:v>
                </c:pt>
                <c:pt idx="3546">
                  <c:v>8.42</c:v>
                </c:pt>
                <c:pt idx="3547">
                  <c:v>8.42</c:v>
                </c:pt>
                <c:pt idx="3548">
                  <c:v>8.42</c:v>
                </c:pt>
                <c:pt idx="3549">
                  <c:v>8.42</c:v>
                </c:pt>
                <c:pt idx="3550">
                  <c:v>8.42</c:v>
                </c:pt>
                <c:pt idx="3551">
                  <c:v>8.42</c:v>
                </c:pt>
                <c:pt idx="3552">
                  <c:v>8.42</c:v>
                </c:pt>
                <c:pt idx="3553">
                  <c:v>8.42</c:v>
                </c:pt>
                <c:pt idx="3554">
                  <c:v>8.42</c:v>
                </c:pt>
                <c:pt idx="3555">
                  <c:v>8.42</c:v>
                </c:pt>
                <c:pt idx="3556">
                  <c:v>8.42</c:v>
                </c:pt>
                <c:pt idx="3557">
                  <c:v>8.42</c:v>
                </c:pt>
                <c:pt idx="3558">
                  <c:v>8.42</c:v>
                </c:pt>
                <c:pt idx="3559">
                  <c:v>8.42</c:v>
                </c:pt>
                <c:pt idx="3560">
                  <c:v>8.41</c:v>
                </c:pt>
                <c:pt idx="3561">
                  <c:v>8.42</c:v>
                </c:pt>
                <c:pt idx="3562">
                  <c:v>8.42</c:v>
                </c:pt>
                <c:pt idx="3563">
                  <c:v>8.41</c:v>
                </c:pt>
                <c:pt idx="3564">
                  <c:v>8.41</c:v>
                </c:pt>
                <c:pt idx="3565">
                  <c:v>8.41</c:v>
                </c:pt>
                <c:pt idx="3566">
                  <c:v>8.41</c:v>
                </c:pt>
                <c:pt idx="3567">
                  <c:v>8.41</c:v>
                </c:pt>
                <c:pt idx="3568">
                  <c:v>8.41</c:v>
                </c:pt>
                <c:pt idx="3569">
                  <c:v>8.41</c:v>
                </c:pt>
                <c:pt idx="3570">
                  <c:v>8.41</c:v>
                </c:pt>
                <c:pt idx="3571">
                  <c:v>8.41</c:v>
                </c:pt>
                <c:pt idx="3572">
                  <c:v>8.41</c:v>
                </c:pt>
                <c:pt idx="3573">
                  <c:v>8.41</c:v>
                </c:pt>
                <c:pt idx="3574">
                  <c:v>8.41</c:v>
                </c:pt>
                <c:pt idx="3575">
                  <c:v>8.41</c:v>
                </c:pt>
                <c:pt idx="3576">
                  <c:v>8.41</c:v>
                </c:pt>
                <c:pt idx="3577">
                  <c:v>8.4</c:v>
                </c:pt>
                <c:pt idx="3578">
                  <c:v>8.4</c:v>
                </c:pt>
                <c:pt idx="3579">
                  <c:v>8.4</c:v>
                </c:pt>
                <c:pt idx="3580">
                  <c:v>8.4</c:v>
                </c:pt>
                <c:pt idx="3581">
                  <c:v>8.4</c:v>
                </c:pt>
                <c:pt idx="3582">
                  <c:v>8.4</c:v>
                </c:pt>
                <c:pt idx="3583">
                  <c:v>8.4</c:v>
                </c:pt>
                <c:pt idx="3584">
                  <c:v>8.4</c:v>
                </c:pt>
                <c:pt idx="3585">
                  <c:v>8.3800000000000008</c:v>
                </c:pt>
                <c:pt idx="3586">
                  <c:v>8.4</c:v>
                </c:pt>
                <c:pt idx="3587">
                  <c:v>8.39</c:v>
                </c:pt>
                <c:pt idx="3588">
                  <c:v>8.3699999999999992</c:v>
                </c:pt>
                <c:pt idx="3589">
                  <c:v>8.39</c:v>
                </c:pt>
                <c:pt idx="3590">
                  <c:v>8.4</c:v>
                </c:pt>
                <c:pt idx="3591">
                  <c:v>8.3699999999999992</c:v>
                </c:pt>
                <c:pt idx="3592">
                  <c:v>8.35</c:v>
                </c:pt>
                <c:pt idx="3593">
                  <c:v>8.35</c:v>
                </c:pt>
                <c:pt idx="3594">
                  <c:v>8.4</c:v>
                </c:pt>
                <c:pt idx="3595">
                  <c:v>8.39</c:v>
                </c:pt>
                <c:pt idx="3596">
                  <c:v>8.3699999999999992</c:v>
                </c:pt>
                <c:pt idx="3597">
                  <c:v>8.39</c:v>
                </c:pt>
                <c:pt idx="3598">
                  <c:v>8.36</c:v>
                </c:pt>
                <c:pt idx="3599">
                  <c:v>8.3699999999999992</c:v>
                </c:pt>
                <c:pt idx="3600">
                  <c:v>8.36</c:v>
                </c:pt>
                <c:pt idx="3601">
                  <c:v>8.36</c:v>
                </c:pt>
                <c:pt idx="3602">
                  <c:v>8.39</c:v>
                </c:pt>
                <c:pt idx="3603">
                  <c:v>8.3800000000000008</c:v>
                </c:pt>
                <c:pt idx="3604">
                  <c:v>8.3800000000000008</c:v>
                </c:pt>
                <c:pt idx="3605">
                  <c:v>8.36</c:v>
                </c:pt>
                <c:pt idx="3606">
                  <c:v>8.3800000000000008</c:v>
                </c:pt>
                <c:pt idx="3607">
                  <c:v>8.3800000000000008</c:v>
                </c:pt>
                <c:pt idx="3608">
                  <c:v>8.35</c:v>
                </c:pt>
                <c:pt idx="3609">
                  <c:v>8.3699999999999992</c:v>
                </c:pt>
                <c:pt idx="3610">
                  <c:v>8.3800000000000008</c:v>
                </c:pt>
                <c:pt idx="3611">
                  <c:v>8.35</c:v>
                </c:pt>
                <c:pt idx="3612">
                  <c:v>8.35</c:v>
                </c:pt>
                <c:pt idx="3613">
                  <c:v>8.34</c:v>
                </c:pt>
                <c:pt idx="3614">
                  <c:v>8.3699999999999992</c:v>
                </c:pt>
                <c:pt idx="3615">
                  <c:v>8.35</c:v>
                </c:pt>
                <c:pt idx="3616">
                  <c:v>8.3699999999999992</c:v>
                </c:pt>
                <c:pt idx="3617">
                  <c:v>8.3699999999999992</c:v>
                </c:pt>
                <c:pt idx="3618">
                  <c:v>8.36</c:v>
                </c:pt>
                <c:pt idx="3619">
                  <c:v>8.3699999999999992</c:v>
                </c:pt>
                <c:pt idx="3620">
                  <c:v>8.3699999999999992</c:v>
                </c:pt>
                <c:pt idx="3621">
                  <c:v>8.36</c:v>
                </c:pt>
                <c:pt idx="3622">
                  <c:v>8.3699999999999992</c:v>
                </c:pt>
                <c:pt idx="3623">
                  <c:v>8.35</c:v>
                </c:pt>
                <c:pt idx="3624">
                  <c:v>8.36</c:v>
                </c:pt>
                <c:pt idx="3625">
                  <c:v>8.36</c:v>
                </c:pt>
                <c:pt idx="3626">
                  <c:v>8.36</c:v>
                </c:pt>
                <c:pt idx="3627">
                  <c:v>8.36</c:v>
                </c:pt>
                <c:pt idx="3628">
                  <c:v>8.36</c:v>
                </c:pt>
                <c:pt idx="3629">
                  <c:v>8.36</c:v>
                </c:pt>
                <c:pt idx="3630">
                  <c:v>8.36</c:v>
                </c:pt>
                <c:pt idx="3631">
                  <c:v>8.36</c:v>
                </c:pt>
                <c:pt idx="3632">
                  <c:v>8.36</c:v>
                </c:pt>
                <c:pt idx="3633">
                  <c:v>8.36</c:v>
                </c:pt>
                <c:pt idx="3634">
                  <c:v>8.36</c:v>
                </c:pt>
                <c:pt idx="3635">
                  <c:v>8.36</c:v>
                </c:pt>
                <c:pt idx="3636">
                  <c:v>8.36</c:v>
                </c:pt>
                <c:pt idx="3637">
                  <c:v>8.36</c:v>
                </c:pt>
                <c:pt idx="3638">
                  <c:v>8.36</c:v>
                </c:pt>
                <c:pt idx="3639">
                  <c:v>8.36</c:v>
                </c:pt>
                <c:pt idx="3640">
                  <c:v>8.36</c:v>
                </c:pt>
                <c:pt idx="3641">
                  <c:v>8.35</c:v>
                </c:pt>
                <c:pt idx="3642">
                  <c:v>8.36</c:v>
                </c:pt>
                <c:pt idx="3643">
                  <c:v>8.36</c:v>
                </c:pt>
                <c:pt idx="3644">
                  <c:v>8.35</c:v>
                </c:pt>
                <c:pt idx="3645">
                  <c:v>8.35</c:v>
                </c:pt>
                <c:pt idx="3646">
                  <c:v>8.33</c:v>
                </c:pt>
                <c:pt idx="3647">
                  <c:v>8.35</c:v>
                </c:pt>
                <c:pt idx="3648">
                  <c:v>8.35</c:v>
                </c:pt>
                <c:pt idx="3649">
                  <c:v>8.36</c:v>
                </c:pt>
                <c:pt idx="3650">
                  <c:v>8.36</c:v>
                </c:pt>
                <c:pt idx="3651">
                  <c:v>8.3699999999999992</c:v>
                </c:pt>
                <c:pt idx="3652">
                  <c:v>8.36</c:v>
                </c:pt>
                <c:pt idx="3653">
                  <c:v>8.3699999999999992</c:v>
                </c:pt>
                <c:pt idx="3654">
                  <c:v>8.39</c:v>
                </c:pt>
                <c:pt idx="3655">
                  <c:v>8.39</c:v>
                </c:pt>
                <c:pt idx="3656">
                  <c:v>8.4</c:v>
                </c:pt>
                <c:pt idx="3657">
                  <c:v>8.41</c:v>
                </c:pt>
                <c:pt idx="3658">
                  <c:v>8.43</c:v>
                </c:pt>
                <c:pt idx="3659">
                  <c:v>8.43</c:v>
                </c:pt>
                <c:pt idx="3660">
                  <c:v>8.44</c:v>
                </c:pt>
                <c:pt idx="3661">
                  <c:v>8.43</c:v>
                </c:pt>
                <c:pt idx="3662">
                  <c:v>8.4499999999999993</c:v>
                </c:pt>
                <c:pt idx="3663">
                  <c:v>8.4600000000000009</c:v>
                </c:pt>
                <c:pt idx="3664">
                  <c:v>8.4700000000000006</c:v>
                </c:pt>
                <c:pt idx="3665">
                  <c:v>8.49</c:v>
                </c:pt>
                <c:pt idx="3666">
                  <c:v>8.49</c:v>
                </c:pt>
                <c:pt idx="3667">
                  <c:v>8.51</c:v>
                </c:pt>
                <c:pt idx="3668">
                  <c:v>8.5500000000000007</c:v>
                </c:pt>
                <c:pt idx="3669">
                  <c:v>8.59</c:v>
                </c:pt>
                <c:pt idx="3670">
                  <c:v>8.64</c:v>
                </c:pt>
                <c:pt idx="3671">
                  <c:v>8.68</c:v>
                </c:pt>
                <c:pt idx="3672">
                  <c:v>8.73</c:v>
                </c:pt>
                <c:pt idx="3673">
                  <c:v>8.76</c:v>
                </c:pt>
                <c:pt idx="3674">
                  <c:v>8.8699999999999992</c:v>
                </c:pt>
                <c:pt idx="3675">
                  <c:v>8.98</c:v>
                </c:pt>
                <c:pt idx="3676">
                  <c:v>9.09</c:v>
                </c:pt>
                <c:pt idx="3677">
                  <c:v>9.19</c:v>
                </c:pt>
                <c:pt idx="3678">
                  <c:v>9.2799999999999994</c:v>
                </c:pt>
                <c:pt idx="3679">
                  <c:v>9.36</c:v>
                </c:pt>
                <c:pt idx="3680">
                  <c:v>9.41</c:v>
                </c:pt>
                <c:pt idx="3681">
                  <c:v>9.4499999999999993</c:v>
                </c:pt>
                <c:pt idx="3682">
                  <c:v>9.52</c:v>
                </c:pt>
                <c:pt idx="3683">
                  <c:v>9.6</c:v>
                </c:pt>
                <c:pt idx="3684">
                  <c:v>9.66</c:v>
                </c:pt>
                <c:pt idx="3685">
                  <c:v>9.81</c:v>
                </c:pt>
                <c:pt idx="3686">
                  <c:v>9.94</c:v>
                </c:pt>
                <c:pt idx="3687">
                  <c:v>10.050000000000001</c:v>
                </c:pt>
                <c:pt idx="3688">
                  <c:v>10.17</c:v>
                </c:pt>
                <c:pt idx="3689">
                  <c:v>10.26</c:v>
                </c:pt>
                <c:pt idx="3690">
                  <c:v>10.34</c:v>
                </c:pt>
                <c:pt idx="3691">
                  <c:v>10.44</c:v>
                </c:pt>
                <c:pt idx="3692">
                  <c:v>10.53</c:v>
                </c:pt>
                <c:pt idx="3693">
                  <c:v>10.62</c:v>
                </c:pt>
                <c:pt idx="3694">
                  <c:v>10.72</c:v>
                </c:pt>
                <c:pt idx="3695">
                  <c:v>10.83</c:v>
                </c:pt>
                <c:pt idx="3696">
                  <c:v>10.92</c:v>
                </c:pt>
                <c:pt idx="3697">
                  <c:v>11</c:v>
                </c:pt>
                <c:pt idx="3698">
                  <c:v>11.12</c:v>
                </c:pt>
                <c:pt idx="3699">
                  <c:v>11.21</c:v>
                </c:pt>
                <c:pt idx="3700">
                  <c:v>11.31</c:v>
                </c:pt>
                <c:pt idx="3701">
                  <c:v>11.41</c:v>
                </c:pt>
                <c:pt idx="3702">
                  <c:v>11.5</c:v>
                </c:pt>
                <c:pt idx="3703">
                  <c:v>11.69</c:v>
                </c:pt>
                <c:pt idx="3704">
                  <c:v>11.81</c:v>
                </c:pt>
                <c:pt idx="3705">
                  <c:v>11.93</c:v>
                </c:pt>
                <c:pt idx="3706">
                  <c:v>12.05</c:v>
                </c:pt>
                <c:pt idx="3707">
                  <c:v>12.17</c:v>
                </c:pt>
                <c:pt idx="3708">
                  <c:v>12.3</c:v>
                </c:pt>
                <c:pt idx="3709">
                  <c:v>12.41</c:v>
                </c:pt>
                <c:pt idx="3710">
                  <c:v>12.52</c:v>
                </c:pt>
                <c:pt idx="3711">
                  <c:v>12.61</c:v>
                </c:pt>
                <c:pt idx="3712">
                  <c:v>12.71</c:v>
                </c:pt>
                <c:pt idx="3713">
                  <c:v>12.79</c:v>
                </c:pt>
                <c:pt idx="3714">
                  <c:v>12.86</c:v>
                </c:pt>
                <c:pt idx="3715">
                  <c:v>12.95</c:v>
                </c:pt>
                <c:pt idx="3716">
                  <c:v>13.03</c:v>
                </c:pt>
                <c:pt idx="3717">
                  <c:v>13.1</c:v>
                </c:pt>
                <c:pt idx="3718">
                  <c:v>13.14</c:v>
                </c:pt>
                <c:pt idx="3719">
                  <c:v>13.23</c:v>
                </c:pt>
                <c:pt idx="3720">
                  <c:v>13.29</c:v>
                </c:pt>
                <c:pt idx="3721">
                  <c:v>13.35</c:v>
                </c:pt>
                <c:pt idx="3722">
                  <c:v>13.42</c:v>
                </c:pt>
                <c:pt idx="3723">
                  <c:v>13.49</c:v>
                </c:pt>
                <c:pt idx="3724">
                  <c:v>13.55</c:v>
                </c:pt>
                <c:pt idx="3725">
                  <c:v>13.63</c:v>
                </c:pt>
                <c:pt idx="3726">
                  <c:v>13.71</c:v>
                </c:pt>
                <c:pt idx="3727">
                  <c:v>13.77</c:v>
                </c:pt>
                <c:pt idx="3728">
                  <c:v>13.82</c:v>
                </c:pt>
                <c:pt idx="3729">
                  <c:v>13.86</c:v>
                </c:pt>
                <c:pt idx="3730">
                  <c:v>13.9</c:v>
                </c:pt>
                <c:pt idx="3731">
                  <c:v>13.94</c:v>
                </c:pt>
                <c:pt idx="3732">
                  <c:v>13.99</c:v>
                </c:pt>
                <c:pt idx="3733">
                  <c:v>14.01</c:v>
                </c:pt>
                <c:pt idx="3734">
                  <c:v>14.05</c:v>
                </c:pt>
                <c:pt idx="3735">
                  <c:v>14.12</c:v>
                </c:pt>
                <c:pt idx="3736">
                  <c:v>14.16</c:v>
                </c:pt>
                <c:pt idx="3737">
                  <c:v>14.2</c:v>
                </c:pt>
                <c:pt idx="3738">
                  <c:v>14.21</c:v>
                </c:pt>
                <c:pt idx="3739">
                  <c:v>14.24</c:v>
                </c:pt>
                <c:pt idx="3740">
                  <c:v>14.27</c:v>
                </c:pt>
                <c:pt idx="3741">
                  <c:v>14.3</c:v>
                </c:pt>
                <c:pt idx="3742">
                  <c:v>14.33</c:v>
                </c:pt>
                <c:pt idx="3743">
                  <c:v>14.35</c:v>
                </c:pt>
                <c:pt idx="3744">
                  <c:v>14.37</c:v>
                </c:pt>
                <c:pt idx="3745">
                  <c:v>14.39</c:v>
                </c:pt>
                <c:pt idx="3746">
                  <c:v>14.4</c:v>
                </c:pt>
                <c:pt idx="3747">
                  <c:v>14.4</c:v>
                </c:pt>
                <c:pt idx="3748">
                  <c:v>14.4</c:v>
                </c:pt>
                <c:pt idx="3749">
                  <c:v>14.4</c:v>
                </c:pt>
                <c:pt idx="3750">
                  <c:v>14.4</c:v>
                </c:pt>
                <c:pt idx="3751">
                  <c:v>14.41</c:v>
                </c:pt>
                <c:pt idx="3752">
                  <c:v>14.4</c:v>
                </c:pt>
                <c:pt idx="3753">
                  <c:v>14.41</c:v>
                </c:pt>
                <c:pt idx="3754">
                  <c:v>14.41</c:v>
                </c:pt>
                <c:pt idx="3755">
                  <c:v>14.4</c:v>
                </c:pt>
                <c:pt idx="3756">
                  <c:v>14.4</c:v>
                </c:pt>
                <c:pt idx="3757">
                  <c:v>14.41</c:v>
                </c:pt>
                <c:pt idx="3758">
                  <c:v>14.39</c:v>
                </c:pt>
                <c:pt idx="3759">
                  <c:v>14.39</c:v>
                </c:pt>
                <c:pt idx="3760">
                  <c:v>14.39</c:v>
                </c:pt>
                <c:pt idx="3761">
                  <c:v>14.39</c:v>
                </c:pt>
                <c:pt idx="3762">
                  <c:v>14.37</c:v>
                </c:pt>
                <c:pt idx="3763">
                  <c:v>14.38</c:v>
                </c:pt>
                <c:pt idx="3764">
                  <c:v>14.38</c:v>
                </c:pt>
                <c:pt idx="3765">
                  <c:v>14.38</c:v>
                </c:pt>
                <c:pt idx="3766">
                  <c:v>14.38</c:v>
                </c:pt>
                <c:pt idx="3767">
                  <c:v>14.39</c:v>
                </c:pt>
                <c:pt idx="3768">
                  <c:v>14.4</c:v>
                </c:pt>
                <c:pt idx="3769">
                  <c:v>14.4</c:v>
                </c:pt>
                <c:pt idx="3770">
                  <c:v>14.42</c:v>
                </c:pt>
                <c:pt idx="3771">
                  <c:v>14.43</c:v>
                </c:pt>
                <c:pt idx="3772">
                  <c:v>14.44</c:v>
                </c:pt>
                <c:pt idx="3773">
                  <c:v>14.45</c:v>
                </c:pt>
                <c:pt idx="3774">
                  <c:v>14.47</c:v>
                </c:pt>
                <c:pt idx="3775">
                  <c:v>14.46</c:v>
                </c:pt>
                <c:pt idx="3776">
                  <c:v>14.48</c:v>
                </c:pt>
                <c:pt idx="3777">
                  <c:v>14.53</c:v>
                </c:pt>
                <c:pt idx="3778">
                  <c:v>14.56</c:v>
                </c:pt>
                <c:pt idx="3779">
                  <c:v>14.59</c:v>
                </c:pt>
                <c:pt idx="3780">
                  <c:v>14.61</c:v>
                </c:pt>
                <c:pt idx="3781">
                  <c:v>14.64</c:v>
                </c:pt>
                <c:pt idx="3782">
                  <c:v>14.6</c:v>
                </c:pt>
                <c:pt idx="3783">
                  <c:v>14.58</c:v>
                </c:pt>
                <c:pt idx="3784">
                  <c:v>14.59</c:v>
                </c:pt>
                <c:pt idx="3785">
                  <c:v>14.61</c:v>
                </c:pt>
                <c:pt idx="3786">
                  <c:v>14.62</c:v>
                </c:pt>
                <c:pt idx="3787">
                  <c:v>14.63</c:v>
                </c:pt>
                <c:pt idx="3788">
                  <c:v>14.64</c:v>
                </c:pt>
                <c:pt idx="3789">
                  <c:v>14.66</c:v>
                </c:pt>
                <c:pt idx="3790">
                  <c:v>14.68</c:v>
                </c:pt>
                <c:pt idx="3791">
                  <c:v>14.68</c:v>
                </c:pt>
                <c:pt idx="3792">
                  <c:v>14.68</c:v>
                </c:pt>
                <c:pt idx="3793">
                  <c:v>14.68</c:v>
                </c:pt>
                <c:pt idx="3794">
                  <c:v>14.68</c:v>
                </c:pt>
                <c:pt idx="3795">
                  <c:v>14.68</c:v>
                </c:pt>
                <c:pt idx="3796">
                  <c:v>14.68</c:v>
                </c:pt>
                <c:pt idx="3797">
                  <c:v>14.68</c:v>
                </c:pt>
                <c:pt idx="3798">
                  <c:v>14.69</c:v>
                </c:pt>
                <c:pt idx="3799">
                  <c:v>14.75</c:v>
                </c:pt>
                <c:pt idx="3800">
                  <c:v>14.75</c:v>
                </c:pt>
                <c:pt idx="3801">
                  <c:v>14.74</c:v>
                </c:pt>
                <c:pt idx="3802">
                  <c:v>14.71</c:v>
                </c:pt>
                <c:pt idx="3803">
                  <c:v>14.74</c:v>
                </c:pt>
                <c:pt idx="3804">
                  <c:v>14.71</c:v>
                </c:pt>
                <c:pt idx="3805">
                  <c:v>14.69</c:v>
                </c:pt>
                <c:pt idx="3806">
                  <c:v>14.68</c:v>
                </c:pt>
                <c:pt idx="3807">
                  <c:v>14.67</c:v>
                </c:pt>
                <c:pt idx="3808">
                  <c:v>14.67</c:v>
                </c:pt>
                <c:pt idx="3809">
                  <c:v>14.67</c:v>
                </c:pt>
                <c:pt idx="3810">
                  <c:v>14.67</c:v>
                </c:pt>
                <c:pt idx="3811">
                  <c:v>14.67</c:v>
                </c:pt>
                <c:pt idx="3812">
                  <c:v>14.67</c:v>
                </c:pt>
                <c:pt idx="3813">
                  <c:v>14.68</c:v>
                </c:pt>
                <c:pt idx="3814">
                  <c:v>14.68</c:v>
                </c:pt>
                <c:pt idx="3815">
                  <c:v>14.68</c:v>
                </c:pt>
                <c:pt idx="3816">
                  <c:v>14.67</c:v>
                </c:pt>
                <c:pt idx="3817">
                  <c:v>14.67</c:v>
                </c:pt>
                <c:pt idx="3818">
                  <c:v>14.67</c:v>
                </c:pt>
                <c:pt idx="3819">
                  <c:v>14.67</c:v>
                </c:pt>
                <c:pt idx="3820">
                  <c:v>14.67</c:v>
                </c:pt>
                <c:pt idx="3821">
                  <c:v>14.66</c:v>
                </c:pt>
                <c:pt idx="3822">
                  <c:v>14.65</c:v>
                </c:pt>
                <c:pt idx="3823">
                  <c:v>14.65</c:v>
                </c:pt>
                <c:pt idx="3824">
                  <c:v>14.64</c:v>
                </c:pt>
                <c:pt idx="3825">
                  <c:v>14.63</c:v>
                </c:pt>
                <c:pt idx="3826">
                  <c:v>14.63</c:v>
                </c:pt>
                <c:pt idx="3827">
                  <c:v>14.63</c:v>
                </c:pt>
                <c:pt idx="3828">
                  <c:v>14.62</c:v>
                </c:pt>
                <c:pt idx="3829">
                  <c:v>14.61</c:v>
                </c:pt>
                <c:pt idx="3830">
                  <c:v>14.61</c:v>
                </c:pt>
                <c:pt idx="3831">
                  <c:v>14.6</c:v>
                </c:pt>
                <c:pt idx="3832">
                  <c:v>14.6</c:v>
                </c:pt>
                <c:pt idx="3833">
                  <c:v>14.58</c:v>
                </c:pt>
                <c:pt idx="3834">
                  <c:v>14.58</c:v>
                </c:pt>
                <c:pt idx="3835">
                  <c:v>14.56</c:v>
                </c:pt>
                <c:pt idx="3836">
                  <c:v>14.55</c:v>
                </c:pt>
                <c:pt idx="3837">
                  <c:v>14.52</c:v>
                </c:pt>
                <c:pt idx="3838">
                  <c:v>14.5</c:v>
                </c:pt>
                <c:pt idx="3839">
                  <c:v>14.48</c:v>
                </c:pt>
                <c:pt idx="3840">
                  <c:v>14.46</c:v>
                </c:pt>
                <c:pt idx="3841">
                  <c:v>14.44</c:v>
                </c:pt>
                <c:pt idx="3842">
                  <c:v>14.42</c:v>
                </c:pt>
                <c:pt idx="3843">
                  <c:v>14.41</c:v>
                </c:pt>
                <c:pt idx="3844">
                  <c:v>14.4</c:v>
                </c:pt>
                <c:pt idx="3845">
                  <c:v>14.37</c:v>
                </c:pt>
                <c:pt idx="3846">
                  <c:v>14.35</c:v>
                </c:pt>
                <c:pt idx="3847">
                  <c:v>14.34</c:v>
                </c:pt>
                <c:pt idx="3848">
                  <c:v>14.33</c:v>
                </c:pt>
                <c:pt idx="3849">
                  <c:v>14.31</c:v>
                </c:pt>
                <c:pt idx="3850">
                  <c:v>14.29</c:v>
                </c:pt>
                <c:pt idx="3851">
                  <c:v>14.25</c:v>
                </c:pt>
                <c:pt idx="3852">
                  <c:v>14.24</c:v>
                </c:pt>
                <c:pt idx="3853">
                  <c:v>14.22</c:v>
                </c:pt>
                <c:pt idx="3854">
                  <c:v>14.2</c:v>
                </c:pt>
                <c:pt idx="3855">
                  <c:v>14.2</c:v>
                </c:pt>
                <c:pt idx="3856">
                  <c:v>14.18</c:v>
                </c:pt>
                <c:pt idx="3857">
                  <c:v>14.17</c:v>
                </c:pt>
                <c:pt idx="3858">
                  <c:v>14.17</c:v>
                </c:pt>
                <c:pt idx="3859">
                  <c:v>14.17</c:v>
                </c:pt>
                <c:pt idx="3860">
                  <c:v>14.15</c:v>
                </c:pt>
                <c:pt idx="3861">
                  <c:v>14.14</c:v>
                </c:pt>
                <c:pt idx="3862">
                  <c:v>14.14</c:v>
                </c:pt>
                <c:pt idx="3863">
                  <c:v>14.14</c:v>
                </c:pt>
                <c:pt idx="3864">
                  <c:v>14.13</c:v>
                </c:pt>
                <c:pt idx="3865">
                  <c:v>14.12</c:v>
                </c:pt>
                <c:pt idx="3866">
                  <c:v>14.11</c:v>
                </c:pt>
                <c:pt idx="3867">
                  <c:v>14.11</c:v>
                </c:pt>
                <c:pt idx="3868">
                  <c:v>14.1</c:v>
                </c:pt>
                <c:pt idx="3869">
                  <c:v>14.1</c:v>
                </c:pt>
                <c:pt idx="3870">
                  <c:v>14.08</c:v>
                </c:pt>
                <c:pt idx="3871">
                  <c:v>14.08</c:v>
                </c:pt>
                <c:pt idx="3872">
                  <c:v>14.07</c:v>
                </c:pt>
                <c:pt idx="3873">
                  <c:v>14.06</c:v>
                </c:pt>
                <c:pt idx="3874">
                  <c:v>14.04</c:v>
                </c:pt>
                <c:pt idx="3875">
                  <c:v>14.05</c:v>
                </c:pt>
                <c:pt idx="3876">
                  <c:v>14.01</c:v>
                </c:pt>
                <c:pt idx="3877">
                  <c:v>14.04</c:v>
                </c:pt>
                <c:pt idx="3878">
                  <c:v>14.03</c:v>
                </c:pt>
                <c:pt idx="3879">
                  <c:v>14.01</c:v>
                </c:pt>
                <c:pt idx="3880">
                  <c:v>13.98</c:v>
                </c:pt>
                <c:pt idx="3881">
                  <c:v>13.96</c:v>
                </c:pt>
                <c:pt idx="3882">
                  <c:v>13.94</c:v>
                </c:pt>
                <c:pt idx="3883">
                  <c:v>13.93</c:v>
                </c:pt>
                <c:pt idx="3884">
                  <c:v>13.92</c:v>
                </c:pt>
                <c:pt idx="3885">
                  <c:v>13.91</c:v>
                </c:pt>
                <c:pt idx="3886">
                  <c:v>13.9</c:v>
                </c:pt>
                <c:pt idx="3887">
                  <c:v>13.9</c:v>
                </c:pt>
                <c:pt idx="3888">
                  <c:v>13.91</c:v>
                </c:pt>
                <c:pt idx="3889">
                  <c:v>13.93</c:v>
                </c:pt>
                <c:pt idx="3890">
                  <c:v>13.93</c:v>
                </c:pt>
                <c:pt idx="3891">
                  <c:v>13.93</c:v>
                </c:pt>
                <c:pt idx="3892">
                  <c:v>13.93</c:v>
                </c:pt>
                <c:pt idx="3893">
                  <c:v>13.93</c:v>
                </c:pt>
                <c:pt idx="3894">
                  <c:v>13.94</c:v>
                </c:pt>
                <c:pt idx="3895">
                  <c:v>13.93</c:v>
                </c:pt>
                <c:pt idx="3896">
                  <c:v>13.93</c:v>
                </c:pt>
                <c:pt idx="3897">
                  <c:v>13.92</c:v>
                </c:pt>
                <c:pt idx="3898">
                  <c:v>13.92</c:v>
                </c:pt>
                <c:pt idx="3899">
                  <c:v>13.91</c:v>
                </c:pt>
                <c:pt idx="3900">
                  <c:v>13.92</c:v>
                </c:pt>
                <c:pt idx="3901">
                  <c:v>13.91</c:v>
                </c:pt>
                <c:pt idx="3902">
                  <c:v>13.92</c:v>
                </c:pt>
                <c:pt idx="3903">
                  <c:v>13.91</c:v>
                </c:pt>
                <c:pt idx="3904">
                  <c:v>13.9</c:v>
                </c:pt>
                <c:pt idx="3905">
                  <c:v>13.9</c:v>
                </c:pt>
                <c:pt idx="3906">
                  <c:v>13.91</c:v>
                </c:pt>
                <c:pt idx="3907">
                  <c:v>13.89</c:v>
                </c:pt>
                <c:pt idx="3908">
                  <c:v>13.9</c:v>
                </c:pt>
                <c:pt idx="3909">
                  <c:v>13.89</c:v>
                </c:pt>
                <c:pt idx="3910">
                  <c:v>13.89</c:v>
                </c:pt>
                <c:pt idx="3911">
                  <c:v>13.88</c:v>
                </c:pt>
                <c:pt idx="3912">
                  <c:v>13.89</c:v>
                </c:pt>
                <c:pt idx="3913">
                  <c:v>13.89</c:v>
                </c:pt>
                <c:pt idx="3914">
                  <c:v>13.88</c:v>
                </c:pt>
                <c:pt idx="3915">
                  <c:v>13.88</c:v>
                </c:pt>
                <c:pt idx="3916">
                  <c:v>13.87</c:v>
                </c:pt>
                <c:pt idx="3917">
                  <c:v>13.87</c:v>
                </c:pt>
                <c:pt idx="3918">
                  <c:v>13.87</c:v>
                </c:pt>
                <c:pt idx="3919">
                  <c:v>13.85</c:v>
                </c:pt>
                <c:pt idx="3920">
                  <c:v>13.86</c:v>
                </c:pt>
                <c:pt idx="3921">
                  <c:v>13.86</c:v>
                </c:pt>
                <c:pt idx="3922">
                  <c:v>13.85</c:v>
                </c:pt>
                <c:pt idx="3923">
                  <c:v>13.85</c:v>
                </c:pt>
                <c:pt idx="3924">
                  <c:v>13.84</c:v>
                </c:pt>
                <c:pt idx="3925">
                  <c:v>13.84</c:v>
                </c:pt>
                <c:pt idx="3926">
                  <c:v>13.85</c:v>
                </c:pt>
                <c:pt idx="3927">
                  <c:v>13.84</c:v>
                </c:pt>
                <c:pt idx="3928">
                  <c:v>13.83</c:v>
                </c:pt>
                <c:pt idx="3929">
                  <c:v>13.83</c:v>
                </c:pt>
                <c:pt idx="3930">
                  <c:v>13.83</c:v>
                </c:pt>
                <c:pt idx="3931">
                  <c:v>13.83</c:v>
                </c:pt>
                <c:pt idx="3932">
                  <c:v>13.82</c:v>
                </c:pt>
                <c:pt idx="3933">
                  <c:v>13.82</c:v>
                </c:pt>
                <c:pt idx="3934">
                  <c:v>13.82</c:v>
                </c:pt>
                <c:pt idx="3935">
                  <c:v>13.81</c:v>
                </c:pt>
                <c:pt idx="3936">
                  <c:v>13.81</c:v>
                </c:pt>
                <c:pt idx="3937">
                  <c:v>13.81</c:v>
                </c:pt>
                <c:pt idx="3938">
                  <c:v>13.81</c:v>
                </c:pt>
                <c:pt idx="3939">
                  <c:v>13.8</c:v>
                </c:pt>
                <c:pt idx="3940">
                  <c:v>13.8</c:v>
                </c:pt>
                <c:pt idx="3941">
                  <c:v>13.79</c:v>
                </c:pt>
                <c:pt idx="3942">
                  <c:v>13.77</c:v>
                </c:pt>
                <c:pt idx="3943">
                  <c:v>13.77</c:v>
                </c:pt>
                <c:pt idx="3944">
                  <c:v>13.77</c:v>
                </c:pt>
                <c:pt idx="3945">
                  <c:v>13.77</c:v>
                </c:pt>
                <c:pt idx="3946">
                  <c:v>13.77</c:v>
                </c:pt>
                <c:pt idx="3947">
                  <c:v>13.76</c:v>
                </c:pt>
                <c:pt idx="3948">
                  <c:v>13.76</c:v>
                </c:pt>
                <c:pt idx="3949">
                  <c:v>13.75</c:v>
                </c:pt>
                <c:pt idx="3950">
                  <c:v>13.75</c:v>
                </c:pt>
                <c:pt idx="3951">
                  <c:v>13.75</c:v>
                </c:pt>
                <c:pt idx="3952">
                  <c:v>13.73</c:v>
                </c:pt>
                <c:pt idx="3953">
                  <c:v>13.73</c:v>
                </c:pt>
                <c:pt idx="3954">
                  <c:v>13.73</c:v>
                </c:pt>
                <c:pt idx="3955">
                  <c:v>13.73</c:v>
                </c:pt>
                <c:pt idx="3956">
                  <c:v>13.72</c:v>
                </c:pt>
                <c:pt idx="3957">
                  <c:v>13.72</c:v>
                </c:pt>
                <c:pt idx="3958">
                  <c:v>13.71</c:v>
                </c:pt>
                <c:pt idx="3959">
                  <c:v>13.71</c:v>
                </c:pt>
                <c:pt idx="3960">
                  <c:v>13.69</c:v>
                </c:pt>
                <c:pt idx="3961">
                  <c:v>13.67</c:v>
                </c:pt>
                <c:pt idx="3962">
                  <c:v>13.65</c:v>
                </c:pt>
                <c:pt idx="3963">
                  <c:v>13.64</c:v>
                </c:pt>
                <c:pt idx="3964">
                  <c:v>13.63</c:v>
                </c:pt>
                <c:pt idx="3965">
                  <c:v>13.62</c:v>
                </c:pt>
                <c:pt idx="3966">
                  <c:v>13.6</c:v>
                </c:pt>
                <c:pt idx="3967">
                  <c:v>13.59</c:v>
                </c:pt>
                <c:pt idx="3968">
                  <c:v>13.59</c:v>
                </c:pt>
                <c:pt idx="3969">
                  <c:v>13.57</c:v>
                </c:pt>
                <c:pt idx="3970">
                  <c:v>13.56</c:v>
                </c:pt>
                <c:pt idx="3971">
                  <c:v>13.56</c:v>
                </c:pt>
                <c:pt idx="3972">
                  <c:v>13.55</c:v>
                </c:pt>
                <c:pt idx="3973">
                  <c:v>13.54</c:v>
                </c:pt>
                <c:pt idx="3974">
                  <c:v>13.54</c:v>
                </c:pt>
                <c:pt idx="3975">
                  <c:v>13.52</c:v>
                </c:pt>
                <c:pt idx="3976">
                  <c:v>13.5</c:v>
                </c:pt>
                <c:pt idx="3977">
                  <c:v>13.51</c:v>
                </c:pt>
                <c:pt idx="3978">
                  <c:v>13.5</c:v>
                </c:pt>
                <c:pt idx="3979">
                  <c:v>13.5</c:v>
                </c:pt>
                <c:pt idx="3980">
                  <c:v>13.49</c:v>
                </c:pt>
                <c:pt idx="3981">
                  <c:v>13.48</c:v>
                </c:pt>
                <c:pt idx="3982">
                  <c:v>13.47</c:v>
                </c:pt>
                <c:pt idx="3983">
                  <c:v>13.47</c:v>
                </c:pt>
                <c:pt idx="3984">
                  <c:v>13.44</c:v>
                </c:pt>
                <c:pt idx="3985">
                  <c:v>13.44</c:v>
                </c:pt>
                <c:pt idx="3986">
                  <c:v>13.44</c:v>
                </c:pt>
                <c:pt idx="3987">
                  <c:v>13.44</c:v>
                </c:pt>
                <c:pt idx="3988">
                  <c:v>13.43</c:v>
                </c:pt>
                <c:pt idx="3989">
                  <c:v>13.4</c:v>
                </c:pt>
                <c:pt idx="3990">
                  <c:v>13.37</c:v>
                </c:pt>
                <c:pt idx="3991">
                  <c:v>13.36</c:v>
                </c:pt>
                <c:pt idx="3992">
                  <c:v>13.35</c:v>
                </c:pt>
                <c:pt idx="3993">
                  <c:v>13.33</c:v>
                </c:pt>
                <c:pt idx="3994">
                  <c:v>13.29</c:v>
                </c:pt>
                <c:pt idx="3995">
                  <c:v>13.31</c:v>
                </c:pt>
                <c:pt idx="3996">
                  <c:v>13.29</c:v>
                </c:pt>
                <c:pt idx="3997">
                  <c:v>13.3</c:v>
                </c:pt>
                <c:pt idx="3998">
                  <c:v>13.26</c:v>
                </c:pt>
                <c:pt idx="3999">
                  <c:v>13.29</c:v>
                </c:pt>
                <c:pt idx="4000">
                  <c:v>13.28</c:v>
                </c:pt>
                <c:pt idx="4001">
                  <c:v>13.26</c:v>
                </c:pt>
                <c:pt idx="4002">
                  <c:v>13.27</c:v>
                </c:pt>
                <c:pt idx="4003">
                  <c:v>13.25</c:v>
                </c:pt>
                <c:pt idx="4004">
                  <c:v>13.25</c:v>
                </c:pt>
                <c:pt idx="4005">
                  <c:v>13.25</c:v>
                </c:pt>
                <c:pt idx="4006">
                  <c:v>13.25</c:v>
                </c:pt>
                <c:pt idx="4007">
                  <c:v>13.25</c:v>
                </c:pt>
                <c:pt idx="4008">
                  <c:v>13.23</c:v>
                </c:pt>
                <c:pt idx="4009">
                  <c:v>13.24</c:v>
                </c:pt>
                <c:pt idx="4010">
                  <c:v>13.23</c:v>
                </c:pt>
                <c:pt idx="4011">
                  <c:v>13.23</c:v>
                </c:pt>
                <c:pt idx="4012">
                  <c:v>13.2</c:v>
                </c:pt>
                <c:pt idx="4013">
                  <c:v>13.19</c:v>
                </c:pt>
                <c:pt idx="4014">
                  <c:v>13.18</c:v>
                </c:pt>
                <c:pt idx="4015">
                  <c:v>13.18</c:v>
                </c:pt>
                <c:pt idx="4016">
                  <c:v>13.18</c:v>
                </c:pt>
                <c:pt idx="4017">
                  <c:v>13.17</c:v>
                </c:pt>
                <c:pt idx="4018">
                  <c:v>13.16</c:v>
                </c:pt>
                <c:pt idx="4019">
                  <c:v>13.15</c:v>
                </c:pt>
                <c:pt idx="4020">
                  <c:v>13.15</c:v>
                </c:pt>
                <c:pt idx="4021">
                  <c:v>13.15</c:v>
                </c:pt>
                <c:pt idx="4022">
                  <c:v>13.13</c:v>
                </c:pt>
                <c:pt idx="4023">
                  <c:v>13.13</c:v>
                </c:pt>
                <c:pt idx="4024">
                  <c:v>13.12</c:v>
                </c:pt>
                <c:pt idx="4025">
                  <c:v>13.11</c:v>
                </c:pt>
                <c:pt idx="4026">
                  <c:v>13.11</c:v>
                </c:pt>
                <c:pt idx="4027">
                  <c:v>13.11</c:v>
                </c:pt>
                <c:pt idx="4028">
                  <c:v>13.1</c:v>
                </c:pt>
                <c:pt idx="4029">
                  <c:v>13.09</c:v>
                </c:pt>
                <c:pt idx="4030">
                  <c:v>13.1</c:v>
                </c:pt>
                <c:pt idx="4031">
                  <c:v>13.08</c:v>
                </c:pt>
                <c:pt idx="4032">
                  <c:v>13.08</c:v>
                </c:pt>
                <c:pt idx="4033">
                  <c:v>13.07</c:v>
                </c:pt>
                <c:pt idx="4034">
                  <c:v>13.07</c:v>
                </c:pt>
                <c:pt idx="4035">
                  <c:v>13.07</c:v>
                </c:pt>
                <c:pt idx="4036">
                  <c:v>13.06</c:v>
                </c:pt>
                <c:pt idx="4037">
                  <c:v>13.06</c:v>
                </c:pt>
                <c:pt idx="4038">
                  <c:v>13.05</c:v>
                </c:pt>
                <c:pt idx="4039">
                  <c:v>13.05</c:v>
                </c:pt>
                <c:pt idx="4040">
                  <c:v>13.05</c:v>
                </c:pt>
                <c:pt idx="4041">
                  <c:v>13.05</c:v>
                </c:pt>
                <c:pt idx="4042">
                  <c:v>13.04</c:v>
                </c:pt>
                <c:pt idx="4043">
                  <c:v>13.03</c:v>
                </c:pt>
                <c:pt idx="4044">
                  <c:v>13.03</c:v>
                </c:pt>
                <c:pt idx="4045">
                  <c:v>13.03</c:v>
                </c:pt>
                <c:pt idx="4046">
                  <c:v>13.02</c:v>
                </c:pt>
                <c:pt idx="4047">
                  <c:v>13.02</c:v>
                </c:pt>
                <c:pt idx="4048">
                  <c:v>13.02</c:v>
                </c:pt>
                <c:pt idx="4049">
                  <c:v>13.01</c:v>
                </c:pt>
                <c:pt idx="4050">
                  <c:v>13</c:v>
                </c:pt>
                <c:pt idx="4051">
                  <c:v>13.01</c:v>
                </c:pt>
                <c:pt idx="4052">
                  <c:v>13</c:v>
                </c:pt>
                <c:pt idx="4053">
                  <c:v>12.99</c:v>
                </c:pt>
                <c:pt idx="4054">
                  <c:v>12.99</c:v>
                </c:pt>
                <c:pt idx="4055">
                  <c:v>12.98</c:v>
                </c:pt>
                <c:pt idx="4056">
                  <c:v>12.97</c:v>
                </c:pt>
                <c:pt idx="4057">
                  <c:v>12.98</c:v>
                </c:pt>
                <c:pt idx="4058">
                  <c:v>12.97</c:v>
                </c:pt>
                <c:pt idx="4059">
                  <c:v>12.96</c:v>
                </c:pt>
                <c:pt idx="4060">
                  <c:v>12.95</c:v>
                </c:pt>
                <c:pt idx="4061">
                  <c:v>12.94</c:v>
                </c:pt>
                <c:pt idx="4062">
                  <c:v>12.94</c:v>
                </c:pt>
                <c:pt idx="4063">
                  <c:v>12.93</c:v>
                </c:pt>
                <c:pt idx="4064">
                  <c:v>12.92</c:v>
                </c:pt>
                <c:pt idx="4065">
                  <c:v>12.92</c:v>
                </c:pt>
                <c:pt idx="4066">
                  <c:v>12.91</c:v>
                </c:pt>
                <c:pt idx="4067">
                  <c:v>12.92</c:v>
                </c:pt>
                <c:pt idx="4068">
                  <c:v>12.91</c:v>
                </c:pt>
                <c:pt idx="4069">
                  <c:v>12.9</c:v>
                </c:pt>
                <c:pt idx="4070">
                  <c:v>12.9</c:v>
                </c:pt>
                <c:pt idx="4071">
                  <c:v>12.9</c:v>
                </c:pt>
                <c:pt idx="4072">
                  <c:v>12.89</c:v>
                </c:pt>
                <c:pt idx="4073">
                  <c:v>12.88</c:v>
                </c:pt>
                <c:pt idx="4074">
                  <c:v>12.87</c:v>
                </c:pt>
                <c:pt idx="4075">
                  <c:v>12.87</c:v>
                </c:pt>
                <c:pt idx="4076">
                  <c:v>12.87</c:v>
                </c:pt>
                <c:pt idx="4077">
                  <c:v>12.87</c:v>
                </c:pt>
                <c:pt idx="4078">
                  <c:v>12.84</c:v>
                </c:pt>
                <c:pt idx="4079">
                  <c:v>12.86</c:v>
                </c:pt>
                <c:pt idx="4080">
                  <c:v>12.85</c:v>
                </c:pt>
                <c:pt idx="4081">
                  <c:v>12.85</c:v>
                </c:pt>
                <c:pt idx="4082">
                  <c:v>12.84</c:v>
                </c:pt>
                <c:pt idx="4083">
                  <c:v>12.83</c:v>
                </c:pt>
                <c:pt idx="4084">
                  <c:v>12.83</c:v>
                </c:pt>
                <c:pt idx="4085">
                  <c:v>12.83</c:v>
                </c:pt>
                <c:pt idx="4086">
                  <c:v>12.82</c:v>
                </c:pt>
                <c:pt idx="4087">
                  <c:v>12.81</c:v>
                </c:pt>
                <c:pt idx="4088">
                  <c:v>12.81</c:v>
                </c:pt>
                <c:pt idx="4089">
                  <c:v>12.81</c:v>
                </c:pt>
                <c:pt idx="4090">
                  <c:v>12.8</c:v>
                </c:pt>
                <c:pt idx="4091">
                  <c:v>12.81</c:v>
                </c:pt>
                <c:pt idx="4092">
                  <c:v>12.8</c:v>
                </c:pt>
                <c:pt idx="4093">
                  <c:v>12.79</c:v>
                </c:pt>
                <c:pt idx="4094">
                  <c:v>12.79</c:v>
                </c:pt>
                <c:pt idx="4095">
                  <c:v>12.79</c:v>
                </c:pt>
                <c:pt idx="4096">
                  <c:v>12.78</c:v>
                </c:pt>
                <c:pt idx="4097">
                  <c:v>12.77</c:v>
                </c:pt>
                <c:pt idx="4098">
                  <c:v>12.77</c:v>
                </c:pt>
                <c:pt idx="4099">
                  <c:v>12.77</c:v>
                </c:pt>
                <c:pt idx="4100">
                  <c:v>12.76</c:v>
                </c:pt>
                <c:pt idx="4101">
                  <c:v>12.75</c:v>
                </c:pt>
                <c:pt idx="4102">
                  <c:v>12.74</c:v>
                </c:pt>
                <c:pt idx="4103">
                  <c:v>12.73</c:v>
                </c:pt>
                <c:pt idx="4104">
                  <c:v>12.72</c:v>
                </c:pt>
                <c:pt idx="4105">
                  <c:v>12.72</c:v>
                </c:pt>
                <c:pt idx="4106">
                  <c:v>12.7</c:v>
                </c:pt>
                <c:pt idx="4107">
                  <c:v>12.69</c:v>
                </c:pt>
                <c:pt idx="4108">
                  <c:v>12.68</c:v>
                </c:pt>
                <c:pt idx="4109">
                  <c:v>12.67</c:v>
                </c:pt>
                <c:pt idx="4110">
                  <c:v>12.67</c:v>
                </c:pt>
                <c:pt idx="4111">
                  <c:v>12.66</c:v>
                </c:pt>
                <c:pt idx="4112">
                  <c:v>12.65</c:v>
                </c:pt>
                <c:pt idx="4113">
                  <c:v>12.64</c:v>
                </c:pt>
                <c:pt idx="4114">
                  <c:v>12.64</c:v>
                </c:pt>
                <c:pt idx="4115">
                  <c:v>12.64</c:v>
                </c:pt>
                <c:pt idx="4116">
                  <c:v>12.63</c:v>
                </c:pt>
                <c:pt idx="4117">
                  <c:v>12.62</c:v>
                </c:pt>
                <c:pt idx="4118">
                  <c:v>12.61</c:v>
                </c:pt>
                <c:pt idx="4119">
                  <c:v>12.61</c:v>
                </c:pt>
                <c:pt idx="4120">
                  <c:v>12.61</c:v>
                </c:pt>
                <c:pt idx="4121">
                  <c:v>12.61</c:v>
                </c:pt>
                <c:pt idx="4122">
                  <c:v>12.6</c:v>
                </c:pt>
                <c:pt idx="4123">
                  <c:v>12.59</c:v>
                </c:pt>
                <c:pt idx="4124">
                  <c:v>12.59</c:v>
                </c:pt>
                <c:pt idx="4125">
                  <c:v>12.58</c:v>
                </c:pt>
                <c:pt idx="4126">
                  <c:v>12.57</c:v>
                </c:pt>
                <c:pt idx="4127">
                  <c:v>12.57</c:v>
                </c:pt>
                <c:pt idx="4128">
                  <c:v>12.56</c:v>
                </c:pt>
                <c:pt idx="4129">
                  <c:v>12.56</c:v>
                </c:pt>
                <c:pt idx="4130">
                  <c:v>12.56</c:v>
                </c:pt>
                <c:pt idx="4131">
                  <c:v>12.56</c:v>
                </c:pt>
                <c:pt idx="4132">
                  <c:v>12.55</c:v>
                </c:pt>
                <c:pt idx="4133">
                  <c:v>12.54</c:v>
                </c:pt>
                <c:pt idx="4134">
                  <c:v>12.54</c:v>
                </c:pt>
                <c:pt idx="4135">
                  <c:v>12.53</c:v>
                </c:pt>
                <c:pt idx="4136">
                  <c:v>12.53</c:v>
                </c:pt>
                <c:pt idx="4137">
                  <c:v>12.51</c:v>
                </c:pt>
                <c:pt idx="4138">
                  <c:v>12.51</c:v>
                </c:pt>
                <c:pt idx="4139">
                  <c:v>12.51</c:v>
                </c:pt>
                <c:pt idx="4140">
                  <c:v>12.51</c:v>
                </c:pt>
                <c:pt idx="4141">
                  <c:v>12.5</c:v>
                </c:pt>
                <c:pt idx="4142">
                  <c:v>12.5</c:v>
                </c:pt>
                <c:pt idx="4143">
                  <c:v>12.5</c:v>
                </c:pt>
                <c:pt idx="4144">
                  <c:v>12.5</c:v>
                </c:pt>
                <c:pt idx="4145">
                  <c:v>12.49</c:v>
                </c:pt>
                <c:pt idx="4146">
                  <c:v>12.49</c:v>
                </c:pt>
                <c:pt idx="4147">
                  <c:v>12.49</c:v>
                </c:pt>
                <c:pt idx="4148">
                  <c:v>12.48</c:v>
                </c:pt>
                <c:pt idx="4149">
                  <c:v>12.49</c:v>
                </c:pt>
                <c:pt idx="4150">
                  <c:v>12.48</c:v>
                </c:pt>
                <c:pt idx="4151">
                  <c:v>12.48</c:v>
                </c:pt>
                <c:pt idx="4152">
                  <c:v>12.51</c:v>
                </c:pt>
                <c:pt idx="4153">
                  <c:v>12.47</c:v>
                </c:pt>
                <c:pt idx="4154">
                  <c:v>12.45</c:v>
                </c:pt>
                <c:pt idx="4155">
                  <c:v>12.44</c:v>
                </c:pt>
                <c:pt idx="4156">
                  <c:v>12.43</c:v>
                </c:pt>
                <c:pt idx="4157">
                  <c:v>12.42</c:v>
                </c:pt>
                <c:pt idx="4158">
                  <c:v>12.4</c:v>
                </c:pt>
                <c:pt idx="4159">
                  <c:v>12.37</c:v>
                </c:pt>
                <c:pt idx="4160">
                  <c:v>12.35</c:v>
                </c:pt>
                <c:pt idx="4161">
                  <c:v>12.35</c:v>
                </c:pt>
                <c:pt idx="4162">
                  <c:v>12.35</c:v>
                </c:pt>
                <c:pt idx="4163">
                  <c:v>12.34</c:v>
                </c:pt>
                <c:pt idx="4164">
                  <c:v>12.35</c:v>
                </c:pt>
                <c:pt idx="4165">
                  <c:v>12.33</c:v>
                </c:pt>
                <c:pt idx="4166">
                  <c:v>12.32</c:v>
                </c:pt>
                <c:pt idx="4167">
                  <c:v>12.32</c:v>
                </c:pt>
                <c:pt idx="4168">
                  <c:v>12.32</c:v>
                </c:pt>
                <c:pt idx="4169">
                  <c:v>12.32</c:v>
                </c:pt>
                <c:pt idx="4170">
                  <c:v>12.32</c:v>
                </c:pt>
                <c:pt idx="4171">
                  <c:v>12.32</c:v>
                </c:pt>
                <c:pt idx="4172">
                  <c:v>12.32</c:v>
                </c:pt>
                <c:pt idx="4173">
                  <c:v>12.31</c:v>
                </c:pt>
                <c:pt idx="4174">
                  <c:v>12.32</c:v>
                </c:pt>
                <c:pt idx="4175">
                  <c:v>12.32</c:v>
                </c:pt>
                <c:pt idx="4176">
                  <c:v>12.32</c:v>
                </c:pt>
                <c:pt idx="4177">
                  <c:v>12.34</c:v>
                </c:pt>
                <c:pt idx="4178">
                  <c:v>12.36</c:v>
                </c:pt>
                <c:pt idx="4179">
                  <c:v>12.36</c:v>
                </c:pt>
                <c:pt idx="4180">
                  <c:v>12.35</c:v>
                </c:pt>
                <c:pt idx="4181">
                  <c:v>12.35</c:v>
                </c:pt>
                <c:pt idx="4182">
                  <c:v>12.36</c:v>
                </c:pt>
                <c:pt idx="4183">
                  <c:v>12.35</c:v>
                </c:pt>
                <c:pt idx="4184">
                  <c:v>12.35</c:v>
                </c:pt>
                <c:pt idx="4185">
                  <c:v>12.35</c:v>
                </c:pt>
                <c:pt idx="4186">
                  <c:v>12.32</c:v>
                </c:pt>
                <c:pt idx="4187">
                  <c:v>12.31</c:v>
                </c:pt>
                <c:pt idx="4188">
                  <c:v>12.32</c:v>
                </c:pt>
                <c:pt idx="4189">
                  <c:v>12.32</c:v>
                </c:pt>
                <c:pt idx="4190">
                  <c:v>12.31</c:v>
                </c:pt>
                <c:pt idx="4191">
                  <c:v>12.3</c:v>
                </c:pt>
                <c:pt idx="4192">
                  <c:v>12.3</c:v>
                </c:pt>
                <c:pt idx="4193">
                  <c:v>12.29</c:v>
                </c:pt>
                <c:pt idx="4194">
                  <c:v>12.28</c:v>
                </c:pt>
                <c:pt idx="4195">
                  <c:v>12.26</c:v>
                </c:pt>
                <c:pt idx="4196">
                  <c:v>12.26</c:v>
                </c:pt>
                <c:pt idx="4197">
                  <c:v>12.25</c:v>
                </c:pt>
                <c:pt idx="4198">
                  <c:v>12.24</c:v>
                </c:pt>
                <c:pt idx="4199">
                  <c:v>12.24</c:v>
                </c:pt>
                <c:pt idx="4200">
                  <c:v>12.22</c:v>
                </c:pt>
                <c:pt idx="4201">
                  <c:v>12.22</c:v>
                </c:pt>
                <c:pt idx="4202">
                  <c:v>12.21</c:v>
                </c:pt>
                <c:pt idx="4203">
                  <c:v>12.2</c:v>
                </c:pt>
                <c:pt idx="4204">
                  <c:v>12.19</c:v>
                </c:pt>
                <c:pt idx="4205">
                  <c:v>12.18</c:v>
                </c:pt>
                <c:pt idx="4206">
                  <c:v>12.17</c:v>
                </c:pt>
                <c:pt idx="4207">
                  <c:v>12.16</c:v>
                </c:pt>
                <c:pt idx="4208">
                  <c:v>12.15</c:v>
                </c:pt>
                <c:pt idx="4209">
                  <c:v>12.15</c:v>
                </c:pt>
                <c:pt idx="4210">
                  <c:v>12.13</c:v>
                </c:pt>
                <c:pt idx="4211">
                  <c:v>12.13</c:v>
                </c:pt>
                <c:pt idx="4212">
                  <c:v>12.12</c:v>
                </c:pt>
                <c:pt idx="4213">
                  <c:v>12.11</c:v>
                </c:pt>
                <c:pt idx="4214">
                  <c:v>12.1</c:v>
                </c:pt>
                <c:pt idx="4215">
                  <c:v>12.09</c:v>
                </c:pt>
                <c:pt idx="4216">
                  <c:v>12.09</c:v>
                </c:pt>
                <c:pt idx="4217">
                  <c:v>12.08</c:v>
                </c:pt>
                <c:pt idx="4218">
                  <c:v>12.07</c:v>
                </c:pt>
                <c:pt idx="4219">
                  <c:v>12.06</c:v>
                </c:pt>
                <c:pt idx="4220">
                  <c:v>12.05</c:v>
                </c:pt>
                <c:pt idx="4221">
                  <c:v>12.04</c:v>
                </c:pt>
                <c:pt idx="4222">
                  <c:v>12.03</c:v>
                </c:pt>
                <c:pt idx="4223">
                  <c:v>12.02</c:v>
                </c:pt>
                <c:pt idx="4224">
                  <c:v>12.01</c:v>
                </c:pt>
                <c:pt idx="4225">
                  <c:v>12</c:v>
                </c:pt>
                <c:pt idx="4226">
                  <c:v>11.99</c:v>
                </c:pt>
                <c:pt idx="4227">
                  <c:v>11.99</c:v>
                </c:pt>
                <c:pt idx="4228">
                  <c:v>11.97</c:v>
                </c:pt>
                <c:pt idx="4229">
                  <c:v>11.96</c:v>
                </c:pt>
                <c:pt idx="4230">
                  <c:v>11.95</c:v>
                </c:pt>
                <c:pt idx="4231">
                  <c:v>11.94</c:v>
                </c:pt>
                <c:pt idx="4232">
                  <c:v>11.93</c:v>
                </c:pt>
                <c:pt idx="4233">
                  <c:v>11.92</c:v>
                </c:pt>
                <c:pt idx="4234">
                  <c:v>11.91</c:v>
                </c:pt>
                <c:pt idx="4235">
                  <c:v>11.9</c:v>
                </c:pt>
                <c:pt idx="4236">
                  <c:v>11.89</c:v>
                </c:pt>
                <c:pt idx="4237">
                  <c:v>11.88</c:v>
                </c:pt>
                <c:pt idx="4238">
                  <c:v>11.87</c:v>
                </c:pt>
                <c:pt idx="4239">
                  <c:v>11.85</c:v>
                </c:pt>
                <c:pt idx="4240">
                  <c:v>11.85</c:v>
                </c:pt>
                <c:pt idx="4241">
                  <c:v>11.83</c:v>
                </c:pt>
                <c:pt idx="4242">
                  <c:v>11.82</c:v>
                </c:pt>
                <c:pt idx="4243">
                  <c:v>11.81</c:v>
                </c:pt>
                <c:pt idx="4244">
                  <c:v>11.79</c:v>
                </c:pt>
                <c:pt idx="4245">
                  <c:v>11.78</c:v>
                </c:pt>
                <c:pt idx="4246">
                  <c:v>11.77</c:v>
                </c:pt>
                <c:pt idx="4247">
                  <c:v>11.76</c:v>
                </c:pt>
                <c:pt idx="4248">
                  <c:v>11.74</c:v>
                </c:pt>
                <c:pt idx="4249">
                  <c:v>11.73</c:v>
                </c:pt>
                <c:pt idx="4250">
                  <c:v>11.72</c:v>
                </c:pt>
                <c:pt idx="4251">
                  <c:v>11.7</c:v>
                </c:pt>
                <c:pt idx="4252">
                  <c:v>11.69</c:v>
                </c:pt>
                <c:pt idx="4253">
                  <c:v>11.67</c:v>
                </c:pt>
                <c:pt idx="4254">
                  <c:v>11.66</c:v>
                </c:pt>
                <c:pt idx="4255">
                  <c:v>11.65</c:v>
                </c:pt>
                <c:pt idx="4256">
                  <c:v>11.63</c:v>
                </c:pt>
                <c:pt idx="4257">
                  <c:v>11.62</c:v>
                </c:pt>
                <c:pt idx="4258">
                  <c:v>11.61</c:v>
                </c:pt>
                <c:pt idx="4259">
                  <c:v>11.6</c:v>
                </c:pt>
                <c:pt idx="4260">
                  <c:v>11.58</c:v>
                </c:pt>
                <c:pt idx="4261">
                  <c:v>11.56</c:v>
                </c:pt>
                <c:pt idx="4262">
                  <c:v>11.55</c:v>
                </c:pt>
                <c:pt idx="4263">
                  <c:v>11.53</c:v>
                </c:pt>
                <c:pt idx="4264">
                  <c:v>11.52</c:v>
                </c:pt>
                <c:pt idx="4265">
                  <c:v>11.51</c:v>
                </c:pt>
                <c:pt idx="4266">
                  <c:v>11.5</c:v>
                </c:pt>
                <c:pt idx="4267">
                  <c:v>11.48</c:v>
                </c:pt>
                <c:pt idx="4268">
                  <c:v>11.47</c:v>
                </c:pt>
                <c:pt idx="4269">
                  <c:v>11.45</c:v>
                </c:pt>
                <c:pt idx="4270">
                  <c:v>11.45</c:v>
                </c:pt>
                <c:pt idx="4271">
                  <c:v>11.43</c:v>
                </c:pt>
                <c:pt idx="4272">
                  <c:v>11.42</c:v>
                </c:pt>
                <c:pt idx="4273">
                  <c:v>11.39</c:v>
                </c:pt>
                <c:pt idx="4274">
                  <c:v>11.39</c:v>
                </c:pt>
                <c:pt idx="4275">
                  <c:v>11.37</c:v>
                </c:pt>
                <c:pt idx="4276">
                  <c:v>11.36</c:v>
                </c:pt>
                <c:pt idx="4277">
                  <c:v>11.35</c:v>
                </c:pt>
                <c:pt idx="4278">
                  <c:v>11.33</c:v>
                </c:pt>
                <c:pt idx="4279">
                  <c:v>11.32</c:v>
                </c:pt>
                <c:pt idx="4280">
                  <c:v>11.31</c:v>
                </c:pt>
                <c:pt idx="4281">
                  <c:v>11.3</c:v>
                </c:pt>
                <c:pt idx="4282">
                  <c:v>11.29</c:v>
                </c:pt>
                <c:pt idx="4283">
                  <c:v>11.28</c:v>
                </c:pt>
                <c:pt idx="4284">
                  <c:v>11.26</c:v>
                </c:pt>
                <c:pt idx="4285">
                  <c:v>11.25</c:v>
                </c:pt>
                <c:pt idx="4286">
                  <c:v>11.23</c:v>
                </c:pt>
                <c:pt idx="4287">
                  <c:v>11.22</c:v>
                </c:pt>
                <c:pt idx="4288">
                  <c:v>11.2</c:v>
                </c:pt>
                <c:pt idx="4289">
                  <c:v>11.19</c:v>
                </c:pt>
                <c:pt idx="4290">
                  <c:v>11.17</c:v>
                </c:pt>
                <c:pt idx="4291">
                  <c:v>11.15</c:v>
                </c:pt>
                <c:pt idx="4292">
                  <c:v>11.14</c:v>
                </c:pt>
                <c:pt idx="4293">
                  <c:v>11.12</c:v>
                </c:pt>
                <c:pt idx="4294">
                  <c:v>11.11</c:v>
                </c:pt>
                <c:pt idx="4295">
                  <c:v>11.09</c:v>
                </c:pt>
                <c:pt idx="4296">
                  <c:v>11.08</c:v>
                </c:pt>
                <c:pt idx="4297">
                  <c:v>11.06</c:v>
                </c:pt>
                <c:pt idx="4298">
                  <c:v>11.04</c:v>
                </c:pt>
                <c:pt idx="4299">
                  <c:v>11.02</c:v>
                </c:pt>
                <c:pt idx="4300">
                  <c:v>11.01</c:v>
                </c:pt>
                <c:pt idx="4301">
                  <c:v>10.99</c:v>
                </c:pt>
                <c:pt idx="4302">
                  <c:v>10.97</c:v>
                </c:pt>
                <c:pt idx="4303">
                  <c:v>10.95</c:v>
                </c:pt>
                <c:pt idx="4304">
                  <c:v>10.93</c:v>
                </c:pt>
                <c:pt idx="4305">
                  <c:v>10.92</c:v>
                </c:pt>
                <c:pt idx="4306">
                  <c:v>10.9</c:v>
                </c:pt>
                <c:pt idx="4307">
                  <c:v>10.88</c:v>
                </c:pt>
                <c:pt idx="4308">
                  <c:v>10.87</c:v>
                </c:pt>
                <c:pt idx="4309">
                  <c:v>10.85</c:v>
                </c:pt>
                <c:pt idx="4310">
                  <c:v>10.83</c:v>
                </c:pt>
                <c:pt idx="4311">
                  <c:v>10.81</c:v>
                </c:pt>
                <c:pt idx="4312">
                  <c:v>10.8</c:v>
                </c:pt>
                <c:pt idx="4313">
                  <c:v>10.78</c:v>
                </c:pt>
                <c:pt idx="4314">
                  <c:v>10.76</c:v>
                </c:pt>
                <c:pt idx="4315">
                  <c:v>10.75</c:v>
                </c:pt>
                <c:pt idx="4316">
                  <c:v>10.73</c:v>
                </c:pt>
                <c:pt idx="4317">
                  <c:v>10.71</c:v>
                </c:pt>
                <c:pt idx="4318">
                  <c:v>10.69</c:v>
                </c:pt>
                <c:pt idx="4319">
                  <c:v>10.68</c:v>
                </c:pt>
                <c:pt idx="4320">
                  <c:v>10.66</c:v>
                </c:pt>
                <c:pt idx="4321">
                  <c:v>10.64</c:v>
                </c:pt>
                <c:pt idx="4322">
                  <c:v>10.62</c:v>
                </c:pt>
                <c:pt idx="4323">
                  <c:v>10.6</c:v>
                </c:pt>
                <c:pt idx="4324">
                  <c:v>10.58</c:v>
                </c:pt>
                <c:pt idx="4325">
                  <c:v>10.56</c:v>
                </c:pt>
                <c:pt idx="4326">
                  <c:v>10.53</c:v>
                </c:pt>
                <c:pt idx="4327">
                  <c:v>10.51</c:v>
                </c:pt>
                <c:pt idx="4328">
                  <c:v>10.49</c:v>
                </c:pt>
                <c:pt idx="4329">
                  <c:v>10.47</c:v>
                </c:pt>
                <c:pt idx="4330">
                  <c:v>10.45</c:v>
                </c:pt>
                <c:pt idx="4331">
                  <c:v>10.43</c:v>
                </c:pt>
                <c:pt idx="4332">
                  <c:v>10.41</c:v>
                </c:pt>
                <c:pt idx="4333">
                  <c:v>10.38</c:v>
                </c:pt>
                <c:pt idx="4334">
                  <c:v>10.37</c:v>
                </c:pt>
                <c:pt idx="4335">
                  <c:v>10.34</c:v>
                </c:pt>
                <c:pt idx="4336">
                  <c:v>10.32</c:v>
                </c:pt>
                <c:pt idx="4337">
                  <c:v>10.3</c:v>
                </c:pt>
                <c:pt idx="4338">
                  <c:v>10.28</c:v>
                </c:pt>
                <c:pt idx="4339">
                  <c:v>10.27</c:v>
                </c:pt>
                <c:pt idx="4340">
                  <c:v>10.24</c:v>
                </c:pt>
                <c:pt idx="4341">
                  <c:v>10.23</c:v>
                </c:pt>
                <c:pt idx="4342">
                  <c:v>10.199999999999999</c:v>
                </c:pt>
                <c:pt idx="4343">
                  <c:v>10.18</c:v>
                </c:pt>
                <c:pt idx="4344">
                  <c:v>10.17</c:v>
                </c:pt>
                <c:pt idx="4345">
                  <c:v>10.15</c:v>
                </c:pt>
                <c:pt idx="4346">
                  <c:v>10.130000000000001</c:v>
                </c:pt>
                <c:pt idx="4347">
                  <c:v>10.11</c:v>
                </c:pt>
                <c:pt idx="4348">
                  <c:v>10.09</c:v>
                </c:pt>
                <c:pt idx="4349">
                  <c:v>10.08</c:v>
                </c:pt>
                <c:pt idx="4350">
                  <c:v>10.06</c:v>
                </c:pt>
                <c:pt idx="4351">
                  <c:v>10.039999999999999</c:v>
                </c:pt>
                <c:pt idx="4352">
                  <c:v>10.029999999999999</c:v>
                </c:pt>
                <c:pt idx="4353">
                  <c:v>10.01</c:v>
                </c:pt>
                <c:pt idx="4354">
                  <c:v>9.99</c:v>
                </c:pt>
                <c:pt idx="4355">
                  <c:v>9.98</c:v>
                </c:pt>
                <c:pt idx="4356">
                  <c:v>9.9600000000000009</c:v>
                </c:pt>
                <c:pt idx="4357">
                  <c:v>9.9499999999999993</c:v>
                </c:pt>
                <c:pt idx="4358">
                  <c:v>9.93</c:v>
                </c:pt>
                <c:pt idx="4359">
                  <c:v>9.92</c:v>
                </c:pt>
                <c:pt idx="4360">
                  <c:v>9.9</c:v>
                </c:pt>
                <c:pt idx="4361">
                  <c:v>9.89</c:v>
                </c:pt>
                <c:pt idx="4362">
                  <c:v>9.8699999999999992</c:v>
                </c:pt>
                <c:pt idx="4363">
                  <c:v>9.85</c:v>
                </c:pt>
                <c:pt idx="4364">
                  <c:v>9.84</c:v>
                </c:pt>
                <c:pt idx="4365">
                  <c:v>9.83</c:v>
                </c:pt>
                <c:pt idx="4366">
                  <c:v>9.81</c:v>
                </c:pt>
                <c:pt idx="4367">
                  <c:v>9.8000000000000007</c:v>
                </c:pt>
                <c:pt idx="4368">
                  <c:v>9.7899999999999991</c:v>
                </c:pt>
                <c:pt idx="4369">
                  <c:v>9.7799999999999994</c:v>
                </c:pt>
                <c:pt idx="4370">
                  <c:v>9.77</c:v>
                </c:pt>
                <c:pt idx="4371">
                  <c:v>9.75</c:v>
                </c:pt>
                <c:pt idx="4372">
                  <c:v>9.74</c:v>
                </c:pt>
                <c:pt idx="4373">
                  <c:v>9.73</c:v>
                </c:pt>
                <c:pt idx="4374">
                  <c:v>9.7100000000000009</c:v>
                </c:pt>
                <c:pt idx="4375">
                  <c:v>9.7200000000000006</c:v>
                </c:pt>
                <c:pt idx="4376">
                  <c:v>9.6999999999999993</c:v>
                </c:pt>
                <c:pt idx="4377">
                  <c:v>9.7100000000000009</c:v>
                </c:pt>
                <c:pt idx="4378">
                  <c:v>9.6999999999999993</c:v>
                </c:pt>
                <c:pt idx="4379">
                  <c:v>9.7100000000000009</c:v>
                </c:pt>
                <c:pt idx="4380">
                  <c:v>9.6999999999999993</c:v>
                </c:pt>
                <c:pt idx="4381">
                  <c:v>9.7100000000000009</c:v>
                </c:pt>
                <c:pt idx="4382">
                  <c:v>9.7100000000000009</c:v>
                </c:pt>
                <c:pt idx="4383">
                  <c:v>9.69</c:v>
                </c:pt>
                <c:pt idx="4384">
                  <c:v>9.7100000000000009</c:v>
                </c:pt>
                <c:pt idx="4385">
                  <c:v>9.7100000000000009</c:v>
                </c:pt>
                <c:pt idx="4386">
                  <c:v>9.7100000000000009</c:v>
                </c:pt>
                <c:pt idx="4387">
                  <c:v>9.7100000000000009</c:v>
                </c:pt>
                <c:pt idx="4388">
                  <c:v>9.7100000000000009</c:v>
                </c:pt>
                <c:pt idx="4389">
                  <c:v>9.7100000000000009</c:v>
                </c:pt>
                <c:pt idx="4390">
                  <c:v>9.7100000000000009</c:v>
                </c:pt>
                <c:pt idx="4391">
                  <c:v>9.7100000000000009</c:v>
                </c:pt>
                <c:pt idx="4392">
                  <c:v>9.7200000000000006</c:v>
                </c:pt>
                <c:pt idx="4393">
                  <c:v>9.73</c:v>
                </c:pt>
                <c:pt idx="4394">
                  <c:v>9.73</c:v>
                </c:pt>
                <c:pt idx="4395">
                  <c:v>9.74</c:v>
                </c:pt>
                <c:pt idx="4396">
                  <c:v>9.74</c:v>
                </c:pt>
                <c:pt idx="4397">
                  <c:v>9.73</c:v>
                </c:pt>
                <c:pt idx="4398">
                  <c:v>9.73</c:v>
                </c:pt>
                <c:pt idx="4399">
                  <c:v>9.73</c:v>
                </c:pt>
                <c:pt idx="4400">
                  <c:v>9.7200000000000006</c:v>
                </c:pt>
                <c:pt idx="4401">
                  <c:v>9.7100000000000009</c:v>
                </c:pt>
                <c:pt idx="4402">
                  <c:v>9.6999999999999993</c:v>
                </c:pt>
                <c:pt idx="4403">
                  <c:v>9.7200000000000006</c:v>
                </c:pt>
                <c:pt idx="4404">
                  <c:v>9.76</c:v>
                </c:pt>
                <c:pt idx="4405">
                  <c:v>9.7799999999999994</c:v>
                </c:pt>
                <c:pt idx="4406">
                  <c:v>9.7799999999999994</c:v>
                </c:pt>
                <c:pt idx="4407">
                  <c:v>9.7799999999999994</c:v>
                </c:pt>
                <c:pt idx="4408">
                  <c:v>9.77</c:v>
                </c:pt>
                <c:pt idx="4409">
                  <c:v>9.76</c:v>
                </c:pt>
                <c:pt idx="4410">
                  <c:v>9.75</c:v>
                </c:pt>
                <c:pt idx="4411">
                  <c:v>9.73</c:v>
                </c:pt>
                <c:pt idx="4412">
                  <c:v>9.7200000000000006</c:v>
                </c:pt>
                <c:pt idx="4413">
                  <c:v>9.6999999999999993</c:v>
                </c:pt>
                <c:pt idx="4414">
                  <c:v>9.69</c:v>
                </c:pt>
                <c:pt idx="4415">
                  <c:v>9.67</c:v>
                </c:pt>
                <c:pt idx="4416">
                  <c:v>9.65</c:v>
                </c:pt>
                <c:pt idx="4417">
                  <c:v>9.64</c:v>
                </c:pt>
                <c:pt idx="4418">
                  <c:v>9.6199999999999992</c:v>
                </c:pt>
                <c:pt idx="4419">
                  <c:v>9.6</c:v>
                </c:pt>
                <c:pt idx="4420">
                  <c:v>9.59</c:v>
                </c:pt>
                <c:pt idx="4421">
                  <c:v>9.57</c:v>
                </c:pt>
                <c:pt idx="4422">
                  <c:v>9.56</c:v>
                </c:pt>
                <c:pt idx="4423">
                  <c:v>9.5399999999999991</c:v>
                </c:pt>
                <c:pt idx="4424">
                  <c:v>9.52</c:v>
                </c:pt>
                <c:pt idx="4425">
                  <c:v>9.51</c:v>
                </c:pt>
                <c:pt idx="4426">
                  <c:v>9.5</c:v>
                </c:pt>
                <c:pt idx="4427">
                  <c:v>9.48</c:v>
                </c:pt>
                <c:pt idx="4428">
                  <c:v>9.4700000000000006</c:v>
                </c:pt>
                <c:pt idx="4429">
                  <c:v>9.4600000000000009</c:v>
                </c:pt>
                <c:pt idx="4430">
                  <c:v>9.4499999999999993</c:v>
                </c:pt>
                <c:pt idx="4431">
                  <c:v>9.44</c:v>
                </c:pt>
                <c:pt idx="4432">
                  <c:v>9.43</c:v>
                </c:pt>
                <c:pt idx="4433">
                  <c:v>9.42</c:v>
                </c:pt>
                <c:pt idx="4434">
                  <c:v>9.41</c:v>
                </c:pt>
                <c:pt idx="4435">
                  <c:v>9.4</c:v>
                </c:pt>
                <c:pt idx="4436">
                  <c:v>9.39</c:v>
                </c:pt>
                <c:pt idx="4437">
                  <c:v>9.35</c:v>
                </c:pt>
                <c:pt idx="4438">
                  <c:v>9.3000000000000007</c:v>
                </c:pt>
                <c:pt idx="4439">
                  <c:v>9.27</c:v>
                </c:pt>
                <c:pt idx="4440">
                  <c:v>9.25</c:v>
                </c:pt>
                <c:pt idx="4441">
                  <c:v>9.23</c:v>
                </c:pt>
                <c:pt idx="4442">
                  <c:v>9.1999999999999993</c:v>
                </c:pt>
                <c:pt idx="4443">
                  <c:v>9.19</c:v>
                </c:pt>
                <c:pt idx="4444">
                  <c:v>9.17</c:v>
                </c:pt>
                <c:pt idx="4445">
                  <c:v>9.16</c:v>
                </c:pt>
                <c:pt idx="4446">
                  <c:v>9.14</c:v>
                </c:pt>
                <c:pt idx="4447">
                  <c:v>9.14</c:v>
                </c:pt>
                <c:pt idx="4448">
                  <c:v>9.16</c:v>
                </c:pt>
                <c:pt idx="4449">
                  <c:v>9.17</c:v>
                </c:pt>
                <c:pt idx="4450">
                  <c:v>9.17</c:v>
                </c:pt>
                <c:pt idx="4451">
                  <c:v>9.16</c:v>
                </c:pt>
                <c:pt idx="4452">
                  <c:v>9.16</c:v>
                </c:pt>
                <c:pt idx="4453">
                  <c:v>9.16</c:v>
                </c:pt>
                <c:pt idx="4454">
                  <c:v>9.15</c:v>
                </c:pt>
                <c:pt idx="4455">
                  <c:v>9.15</c:v>
                </c:pt>
                <c:pt idx="4456">
                  <c:v>9.14</c:v>
                </c:pt>
                <c:pt idx="4457">
                  <c:v>9.14</c:v>
                </c:pt>
                <c:pt idx="4458">
                  <c:v>9.16</c:v>
                </c:pt>
                <c:pt idx="4459">
                  <c:v>9.19</c:v>
                </c:pt>
                <c:pt idx="4460">
                  <c:v>9.1999999999999993</c:v>
                </c:pt>
                <c:pt idx="4461">
                  <c:v>9.1999999999999993</c:v>
                </c:pt>
                <c:pt idx="4462">
                  <c:v>9.18</c:v>
                </c:pt>
                <c:pt idx="4463">
                  <c:v>9.18</c:v>
                </c:pt>
                <c:pt idx="4464">
                  <c:v>9.2100000000000009</c:v>
                </c:pt>
                <c:pt idx="4465">
                  <c:v>9.2100000000000009</c:v>
                </c:pt>
                <c:pt idx="4466">
                  <c:v>9.2100000000000009</c:v>
                </c:pt>
                <c:pt idx="4467">
                  <c:v>9.2100000000000009</c:v>
                </c:pt>
                <c:pt idx="4468">
                  <c:v>9.2200000000000006</c:v>
                </c:pt>
                <c:pt idx="4469">
                  <c:v>9.18</c:v>
                </c:pt>
                <c:pt idx="4470">
                  <c:v>9.2100000000000009</c:v>
                </c:pt>
                <c:pt idx="4471">
                  <c:v>9.19</c:v>
                </c:pt>
                <c:pt idx="4472">
                  <c:v>9.1999999999999993</c:v>
                </c:pt>
                <c:pt idx="4473">
                  <c:v>9.1999999999999993</c:v>
                </c:pt>
                <c:pt idx="4474">
                  <c:v>9.19</c:v>
                </c:pt>
                <c:pt idx="4475">
                  <c:v>9.19</c:v>
                </c:pt>
                <c:pt idx="4476">
                  <c:v>9.17</c:v>
                </c:pt>
                <c:pt idx="4477">
                  <c:v>9.18</c:v>
                </c:pt>
                <c:pt idx="4478">
                  <c:v>9.17</c:v>
                </c:pt>
                <c:pt idx="4479">
                  <c:v>9.15</c:v>
                </c:pt>
                <c:pt idx="4480">
                  <c:v>9.16</c:v>
                </c:pt>
                <c:pt idx="4481">
                  <c:v>9.15</c:v>
                </c:pt>
                <c:pt idx="4482">
                  <c:v>9.14</c:v>
                </c:pt>
                <c:pt idx="4483">
                  <c:v>9.14</c:v>
                </c:pt>
                <c:pt idx="4484">
                  <c:v>9.1300000000000008</c:v>
                </c:pt>
                <c:pt idx="4485">
                  <c:v>9.1300000000000008</c:v>
                </c:pt>
                <c:pt idx="4486">
                  <c:v>9.1199999999999992</c:v>
                </c:pt>
                <c:pt idx="4487">
                  <c:v>9.1199999999999992</c:v>
                </c:pt>
                <c:pt idx="4488">
                  <c:v>9.11</c:v>
                </c:pt>
                <c:pt idx="4489">
                  <c:v>9.11</c:v>
                </c:pt>
                <c:pt idx="4490">
                  <c:v>9.1</c:v>
                </c:pt>
                <c:pt idx="4491">
                  <c:v>9.1</c:v>
                </c:pt>
                <c:pt idx="4492">
                  <c:v>9.09</c:v>
                </c:pt>
                <c:pt idx="4493">
                  <c:v>9.08</c:v>
                </c:pt>
                <c:pt idx="4494">
                  <c:v>9.06</c:v>
                </c:pt>
                <c:pt idx="4495">
                  <c:v>9.0399999999999991</c:v>
                </c:pt>
                <c:pt idx="4496">
                  <c:v>9.0299999999999994</c:v>
                </c:pt>
                <c:pt idx="4497">
                  <c:v>9.02</c:v>
                </c:pt>
                <c:pt idx="4498">
                  <c:v>9.01</c:v>
                </c:pt>
                <c:pt idx="4499">
                  <c:v>9</c:v>
                </c:pt>
                <c:pt idx="4500">
                  <c:v>8.99</c:v>
                </c:pt>
                <c:pt idx="4501">
                  <c:v>8.9700000000000006</c:v>
                </c:pt>
                <c:pt idx="4502">
                  <c:v>8.9499999999999993</c:v>
                </c:pt>
                <c:pt idx="4503">
                  <c:v>8.93</c:v>
                </c:pt>
                <c:pt idx="4504">
                  <c:v>8.92</c:v>
                </c:pt>
                <c:pt idx="4505">
                  <c:v>8.91</c:v>
                </c:pt>
                <c:pt idx="4506">
                  <c:v>8.9</c:v>
                </c:pt>
                <c:pt idx="4507">
                  <c:v>8.89</c:v>
                </c:pt>
                <c:pt idx="4508">
                  <c:v>8.89</c:v>
                </c:pt>
                <c:pt idx="4509">
                  <c:v>8.8800000000000008</c:v>
                </c:pt>
                <c:pt idx="4510">
                  <c:v>8.8699999999999992</c:v>
                </c:pt>
                <c:pt idx="4511">
                  <c:v>8.86</c:v>
                </c:pt>
                <c:pt idx="4512">
                  <c:v>8.86</c:v>
                </c:pt>
                <c:pt idx="4513">
                  <c:v>8.85</c:v>
                </c:pt>
                <c:pt idx="4514">
                  <c:v>8.85</c:v>
                </c:pt>
                <c:pt idx="4515">
                  <c:v>8.84</c:v>
                </c:pt>
                <c:pt idx="4516">
                  <c:v>8.84</c:v>
                </c:pt>
                <c:pt idx="4517">
                  <c:v>8.83</c:v>
                </c:pt>
                <c:pt idx="4518">
                  <c:v>8.83</c:v>
                </c:pt>
                <c:pt idx="4519">
                  <c:v>8.82</c:v>
                </c:pt>
                <c:pt idx="4520">
                  <c:v>8.82</c:v>
                </c:pt>
                <c:pt idx="4521">
                  <c:v>8.81</c:v>
                </c:pt>
                <c:pt idx="4522">
                  <c:v>8.81</c:v>
                </c:pt>
                <c:pt idx="4523">
                  <c:v>8.81</c:v>
                </c:pt>
                <c:pt idx="4524">
                  <c:v>8.8000000000000007</c:v>
                </c:pt>
                <c:pt idx="4525">
                  <c:v>8.8000000000000007</c:v>
                </c:pt>
                <c:pt idx="4526">
                  <c:v>8.76</c:v>
                </c:pt>
                <c:pt idx="4527">
                  <c:v>8.7899999999999991</c:v>
                </c:pt>
                <c:pt idx="4528">
                  <c:v>8.7899999999999991</c:v>
                </c:pt>
                <c:pt idx="4529">
                  <c:v>8.7799999999999994</c:v>
                </c:pt>
                <c:pt idx="4530">
                  <c:v>8.7799999999999994</c:v>
                </c:pt>
                <c:pt idx="4531">
                  <c:v>8.77</c:v>
                </c:pt>
                <c:pt idx="4532">
                  <c:v>8.77</c:v>
                </c:pt>
                <c:pt idx="4533">
                  <c:v>8.77</c:v>
                </c:pt>
                <c:pt idx="4534">
                  <c:v>8.74</c:v>
                </c:pt>
                <c:pt idx="4535">
                  <c:v>8.74</c:v>
                </c:pt>
                <c:pt idx="4536">
                  <c:v>8.73</c:v>
                </c:pt>
                <c:pt idx="4537">
                  <c:v>8.74</c:v>
                </c:pt>
                <c:pt idx="4538">
                  <c:v>8.75</c:v>
                </c:pt>
                <c:pt idx="4539">
                  <c:v>8.75</c:v>
                </c:pt>
                <c:pt idx="4540">
                  <c:v>8.7200000000000006</c:v>
                </c:pt>
                <c:pt idx="4541">
                  <c:v>8.74</c:v>
                </c:pt>
                <c:pt idx="4542">
                  <c:v>8.7200000000000006</c:v>
                </c:pt>
                <c:pt idx="4543">
                  <c:v>8.73</c:v>
                </c:pt>
                <c:pt idx="4544">
                  <c:v>8.73</c:v>
                </c:pt>
                <c:pt idx="4545">
                  <c:v>8.7100000000000009</c:v>
                </c:pt>
                <c:pt idx="4546">
                  <c:v>8.7200000000000006</c:v>
                </c:pt>
                <c:pt idx="4547">
                  <c:v>8.7200000000000006</c:v>
                </c:pt>
                <c:pt idx="4548">
                  <c:v>8.7200000000000006</c:v>
                </c:pt>
                <c:pt idx="4549">
                  <c:v>8.73</c:v>
                </c:pt>
                <c:pt idx="4550">
                  <c:v>8.69</c:v>
                </c:pt>
                <c:pt idx="4551">
                  <c:v>8.7200000000000006</c:v>
                </c:pt>
                <c:pt idx="4552">
                  <c:v>8.68</c:v>
                </c:pt>
                <c:pt idx="4553">
                  <c:v>8.7200000000000006</c:v>
                </c:pt>
                <c:pt idx="4554">
                  <c:v>8.7100000000000009</c:v>
                </c:pt>
                <c:pt idx="4555">
                  <c:v>8.7100000000000009</c:v>
                </c:pt>
                <c:pt idx="4556">
                  <c:v>8.6999999999999993</c:v>
                </c:pt>
                <c:pt idx="4557">
                  <c:v>8.6999999999999993</c:v>
                </c:pt>
                <c:pt idx="4558">
                  <c:v>8.69</c:v>
                </c:pt>
                <c:pt idx="4559">
                  <c:v>8.69</c:v>
                </c:pt>
                <c:pt idx="4560">
                  <c:v>8.66</c:v>
                </c:pt>
                <c:pt idx="4561">
                  <c:v>8.68</c:v>
                </c:pt>
                <c:pt idx="4562">
                  <c:v>8.6300000000000008</c:v>
                </c:pt>
                <c:pt idx="4563">
                  <c:v>8.66</c:v>
                </c:pt>
                <c:pt idx="4564">
                  <c:v>8.64</c:v>
                </c:pt>
                <c:pt idx="4565">
                  <c:v>8.65</c:v>
                </c:pt>
                <c:pt idx="4566">
                  <c:v>8.65</c:v>
                </c:pt>
                <c:pt idx="4567">
                  <c:v>8.6199999999999992</c:v>
                </c:pt>
                <c:pt idx="4568">
                  <c:v>8.6199999999999992</c:v>
                </c:pt>
                <c:pt idx="4569">
                  <c:v>8.6199999999999992</c:v>
                </c:pt>
                <c:pt idx="4570">
                  <c:v>8.64</c:v>
                </c:pt>
                <c:pt idx="4571">
                  <c:v>8.64</c:v>
                </c:pt>
                <c:pt idx="4572">
                  <c:v>8.61</c:v>
                </c:pt>
                <c:pt idx="4573">
                  <c:v>8.59</c:v>
                </c:pt>
                <c:pt idx="4574">
                  <c:v>8.6199999999999992</c:v>
                </c:pt>
                <c:pt idx="4575">
                  <c:v>8.6199999999999992</c:v>
                </c:pt>
                <c:pt idx="4576">
                  <c:v>8.6199999999999992</c:v>
                </c:pt>
                <c:pt idx="4577">
                  <c:v>8.6199999999999992</c:v>
                </c:pt>
                <c:pt idx="4578">
                  <c:v>8.61</c:v>
                </c:pt>
                <c:pt idx="4579">
                  <c:v>8.6199999999999992</c:v>
                </c:pt>
                <c:pt idx="4580">
                  <c:v>8.59</c:v>
                </c:pt>
                <c:pt idx="4581">
                  <c:v>8.6199999999999992</c:v>
                </c:pt>
                <c:pt idx="4582">
                  <c:v>8.61</c:v>
                </c:pt>
                <c:pt idx="4583">
                  <c:v>8.61</c:v>
                </c:pt>
                <c:pt idx="4584">
                  <c:v>8.59</c:v>
                </c:pt>
                <c:pt idx="4585">
                  <c:v>8.61</c:v>
                </c:pt>
                <c:pt idx="4586">
                  <c:v>8.59</c:v>
                </c:pt>
                <c:pt idx="4587">
                  <c:v>8.6</c:v>
                </c:pt>
                <c:pt idx="4588">
                  <c:v>8.6</c:v>
                </c:pt>
                <c:pt idx="4589">
                  <c:v>8.6</c:v>
                </c:pt>
                <c:pt idx="4590">
                  <c:v>8.6</c:v>
                </c:pt>
                <c:pt idx="4591">
                  <c:v>8.6</c:v>
                </c:pt>
                <c:pt idx="4592">
                  <c:v>8.6</c:v>
                </c:pt>
                <c:pt idx="4593">
                  <c:v>8.6</c:v>
                </c:pt>
                <c:pt idx="4594">
                  <c:v>8.59</c:v>
                </c:pt>
                <c:pt idx="4595">
                  <c:v>8.59</c:v>
                </c:pt>
                <c:pt idx="4596">
                  <c:v>8.59</c:v>
                </c:pt>
                <c:pt idx="4597">
                  <c:v>8.59</c:v>
                </c:pt>
                <c:pt idx="4598">
                  <c:v>8.59</c:v>
                </c:pt>
                <c:pt idx="4599">
                  <c:v>8.59</c:v>
                </c:pt>
                <c:pt idx="4600">
                  <c:v>8.58</c:v>
                </c:pt>
                <c:pt idx="4601">
                  <c:v>8.58</c:v>
                </c:pt>
                <c:pt idx="4602">
                  <c:v>8.58</c:v>
                </c:pt>
                <c:pt idx="4603">
                  <c:v>8.58</c:v>
                </c:pt>
                <c:pt idx="4604">
                  <c:v>8.58</c:v>
                </c:pt>
                <c:pt idx="4605">
                  <c:v>8.57</c:v>
                </c:pt>
                <c:pt idx="4606">
                  <c:v>8.57</c:v>
                </c:pt>
                <c:pt idx="4607">
                  <c:v>8.57</c:v>
                </c:pt>
                <c:pt idx="4608">
                  <c:v>8.57</c:v>
                </c:pt>
                <c:pt idx="4609">
                  <c:v>8.57</c:v>
                </c:pt>
                <c:pt idx="4610">
                  <c:v>8.56</c:v>
                </c:pt>
                <c:pt idx="4611">
                  <c:v>8.56</c:v>
                </c:pt>
                <c:pt idx="4612">
                  <c:v>8.56</c:v>
                </c:pt>
                <c:pt idx="4613">
                  <c:v>8.56</c:v>
                </c:pt>
                <c:pt idx="4614">
                  <c:v>8.5500000000000007</c:v>
                </c:pt>
                <c:pt idx="4615">
                  <c:v>8.5500000000000007</c:v>
                </c:pt>
                <c:pt idx="4616">
                  <c:v>8.5500000000000007</c:v>
                </c:pt>
                <c:pt idx="4617">
                  <c:v>8.5500000000000007</c:v>
                </c:pt>
                <c:pt idx="4618">
                  <c:v>8.5399999999999991</c:v>
                </c:pt>
                <c:pt idx="4619">
                  <c:v>8.5399999999999991</c:v>
                </c:pt>
                <c:pt idx="4620">
                  <c:v>8.5399999999999991</c:v>
                </c:pt>
                <c:pt idx="4621">
                  <c:v>8.5399999999999991</c:v>
                </c:pt>
                <c:pt idx="4622">
                  <c:v>8.5299999999999994</c:v>
                </c:pt>
                <c:pt idx="4623">
                  <c:v>8.5399999999999991</c:v>
                </c:pt>
                <c:pt idx="4624">
                  <c:v>8.5299999999999994</c:v>
                </c:pt>
                <c:pt idx="4625">
                  <c:v>8.5299999999999994</c:v>
                </c:pt>
                <c:pt idx="4626">
                  <c:v>8.5299999999999994</c:v>
                </c:pt>
                <c:pt idx="4627">
                  <c:v>8.5299999999999994</c:v>
                </c:pt>
                <c:pt idx="4628">
                  <c:v>8.5299999999999994</c:v>
                </c:pt>
                <c:pt idx="4629">
                  <c:v>8.52</c:v>
                </c:pt>
                <c:pt idx="4630">
                  <c:v>8.52</c:v>
                </c:pt>
                <c:pt idx="4631">
                  <c:v>8.52</c:v>
                </c:pt>
                <c:pt idx="4632">
                  <c:v>8.5</c:v>
                </c:pt>
                <c:pt idx="4633">
                  <c:v>8.41</c:v>
                </c:pt>
                <c:pt idx="4634">
                  <c:v>8.3800000000000008</c:v>
                </c:pt>
                <c:pt idx="4635">
                  <c:v>8.3800000000000008</c:v>
                </c:pt>
                <c:pt idx="4636">
                  <c:v>8.35</c:v>
                </c:pt>
                <c:pt idx="4637">
                  <c:v>8.32</c:v>
                </c:pt>
                <c:pt idx="4638">
                  <c:v>8.2899999999999991</c:v>
                </c:pt>
                <c:pt idx="4639">
                  <c:v>8.2799999999999994</c:v>
                </c:pt>
                <c:pt idx="4640">
                  <c:v>8.27</c:v>
                </c:pt>
                <c:pt idx="4641">
                  <c:v>8.26</c:v>
                </c:pt>
                <c:pt idx="4642">
                  <c:v>8.24</c:v>
                </c:pt>
                <c:pt idx="4643">
                  <c:v>8.23</c:v>
                </c:pt>
                <c:pt idx="4644">
                  <c:v>8.2200000000000006</c:v>
                </c:pt>
                <c:pt idx="4645">
                  <c:v>8.2100000000000009</c:v>
                </c:pt>
                <c:pt idx="4646">
                  <c:v>8.1999999999999993</c:v>
                </c:pt>
                <c:pt idx="4647">
                  <c:v>8.18</c:v>
                </c:pt>
                <c:pt idx="4648">
                  <c:v>8.19</c:v>
                </c:pt>
                <c:pt idx="4649">
                  <c:v>8.15</c:v>
                </c:pt>
                <c:pt idx="4650">
                  <c:v>8.14</c:v>
                </c:pt>
                <c:pt idx="4651">
                  <c:v>8.16</c:v>
                </c:pt>
                <c:pt idx="4652">
                  <c:v>8.17</c:v>
                </c:pt>
                <c:pt idx="4653">
                  <c:v>8.14</c:v>
                </c:pt>
                <c:pt idx="4654">
                  <c:v>8.17</c:v>
                </c:pt>
                <c:pt idx="4655">
                  <c:v>8.17</c:v>
                </c:pt>
                <c:pt idx="4656">
                  <c:v>8.1199999999999992</c:v>
                </c:pt>
                <c:pt idx="4657">
                  <c:v>8.11</c:v>
                </c:pt>
                <c:pt idx="4658">
                  <c:v>8.1199999999999992</c:v>
                </c:pt>
                <c:pt idx="4659">
                  <c:v>8.11</c:v>
                </c:pt>
                <c:pt idx="4660">
                  <c:v>8.11</c:v>
                </c:pt>
                <c:pt idx="4661">
                  <c:v>8.1</c:v>
                </c:pt>
                <c:pt idx="4662">
                  <c:v>8.09</c:v>
                </c:pt>
                <c:pt idx="4663">
                  <c:v>8.08</c:v>
                </c:pt>
                <c:pt idx="4664">
                  <c:v>8.1</c:v>
                </c:pt>
                <c:pt idx="4665">
                  <c:v>8.1</c:v>
                </c:pt>
                <c:pt idx="4666">
                  <c:v>8.11</c:v>
                </c:pt>
                <c:pt idx="4667">
                  <c:v>8.09</c:v>
                </c:pt>
                <c:pt idx="4668">
                  <c:v>8.11</c:v>
                </c:pt>
                <c:pt idx="4669">
                  <c:v>8.11</c:v>
                </c:pt>
                <c:pt idx="4670">
                  <c:v>8.08</c:v>
                </c:pt>
                <c:pt idx="4671">
                  <c:v>8.09</c:v>
                </c:pt>
                <c:pt idx="4672">
                  <c:v>8.1</c:v>
                </c:pt>
                <c:pt idx="4673">
                  <c:v>8.1</c:v>
                </c:pt>
                <c:pt idx="4674">
                  <c:v>8.09</c:v>
                </c:pt>
                <c:pt idx="4675">
                  <c:v>8.11</c:v>
                </c:pt>
                <c:pt idx="4676">
                  <c:v>8.11</c:v>
                </c:pt>
                <c:pt idx="4677">
                  <c:v>8.1</c:v>
                </c:pt>
                <c:pt idx="4678">
                  <c:v>8.11</c:v>
                </c:pt>
                <c:pt idx="4679">
                  <c:v>8.1199999999999992</c:v>
                </c:pt>
                <c:pt idx="4680">
                  <c:v>8.11</c:v>
                </c:pt>
                <c:pt idx="4681">
                  <c:v>8.11</c:v>
                </c:pt>
                <c:pt idx="4682">
                  <c:v>8.11</c:v>
                </c:pt>
                <c:pt idx="4683">
                  <c:v>8.11</c:v>
                </c:pt>
                <c:pt idx="4684">
                  <c:v>8.11</c:v>
                </c:pt>
                <c:pt idx="4685">
                  <c:v>8.11</c:v>
                </c:pt>
                <c:pt idx="4686">
                  <c:v>8.11</c:v>
                </c:pt>
                <c:pt idx="4687">
                  <c:v>8.11</c:v>
                </c:pt>
                <c:pt idx="4688">
                  <c:v>8.1</c:v>
                </c:pt>
                <c:pt idx="4689">
                  <c:v>8.1</c:v>
                </c:pt>
                <c:pt idx="4690">
                  <c:v>8.1</c:v>
                </c:pt>
                <c:pt idx="4691">
                  <c:v>8.1</c:v>
                </c:pt>
                <c:pt idx="4692">
                  <c:v>8.1</c:v>
                </c:pt>
                <c:pt idx="4693">
                  <c:v>8.1</c:v>
                </c:pt>
                <c:pt idx="4694">
                  <c:v>8.1</c:v>
                </c:pt>
                <c:pt idx="4695">
                  <c:v>8.1</c:v>
                </c:pt>
                <c:pt idx="4696">
                  <c:v>8.1</c:v>
                </c:pt>
                <c:pt idx="4697">
                  <c:v>8.1</c:v>
                </c:pt>
                <c:pt idx="4698">
                  <c:v>8.1</c:v>
                </c:pt>
                <c:pt idx="4699">
                  <c:v>8.09</c:v>
                </c:pt>
                <c:pt idx="4700">
                  <c:v>8.1</c:v>
                </c:pt>
                <c:pt idx="4701">
                  <c:v>8.09</c:v>
                </c:pt>
                <c:pt idx="4702">
                  <c:v>8.09</c:v>
                </c:pt>
                <c:pt idx="4703">
                  <c:v>8.09</c:v>
                </c:pt>
                <c:pt idx="4704">
                  <c:v>8.09</c:v>
                </c:pt>
                <c:pt idx="4705">
                  <c:v>8.09</c:v>
                </c:pt>
                <c:pt idx="4706">
                  <c:v>8.09</c:v>
                </c:pt>
                <c:pt idx="4707">
                  <c:v>8.09</c:v>
                </c:pt>
                <c:pt idx="4708">
                  <c:v>8.09</c:v>
                </c:pt>
                <c:pt idx="4709">
                  <c:v>8.09</c:v>
                </c:pt>
                <c:pt idx="4710">
                  <c:v>8.08</c:v>
                </c:pt>
                <c:pt idx="4711">
                  <c:v>8.08</c:v>
                </c:pt>
                <c:pt idx="4712">
                  <c:v>8.08</c:v>
                </c:pt>
                <c:pt idx="4713">
                  <c:v>8.09</c:v>
                </c:pt>
                <c:pt idx="4714">
                  <c:v>8.09</c:v>
                </c:pt>
                <c:pt idx="4715">
                  <c:v>8.09</c:v>
                </c:pt>
                <c:pt idx="4716">
                  <c:v>8.09</c:v>
                </c:pt>
                <c:pt idx="4717">
                  <c:v>8.1</c:v>
                </c:pt>
                <c:pt idx="4718">
                  <c:v>8.1</c:v>
                </c:pt>
                <c:pt idx="4719">
                  <c:v>8.1</c:v>
                </c:pt>
                <c:pt idx="4720">
                  <c:v>8.11</c:v>
                </c:pt>
                <c:pt idx="4721">
                  <c:v>8.1199999999999992</c:v>
                </c:pt>
                <c:pt idx="4722">
                  <c:v>8.1199999999999992</c:v>
                </c:pt>
                <c:pt idx="4723">
                  <c:v>8.1300000000000008</c:v>
                </c:pt>
                <c:pt idx="4724">
                  <c:v>8.14</c:v>
                </c:pt>
                <c:pt idx="4725">
                  <c:v>8.14</c:v>
                </c:pt>
                <c:pt idx="4726">
                  <c:v>8.15</c:v>
                </c:pt>
                <c:pt idx="4727">
                  <c:v>8.1999999999999993</c:v>
                </c:pt>
                <c:pt idx="4728">
                  <c:v>8.25</c:v>
                </c:pt>
                <c:pt idx="4729">
                  <c:v>8.27</c:v>
                </c:pt>
                <c:pt idx="4730">
                  <c:v>8.2799999999999994</c:v>
                </c:pt>
                <c:pt idx="4731">
                  <c:v>8.3000000000000007</c:v>
                </c:pt>
                <c:pt idx="4732">
                  <c:v>8.31</c:v>
                </c:pt>
                <c:pt idx="4733">
                  <c:v>8.33</c:v>
                </c:pt>
                <c:pt idx="4734">
                  <c:v>8.33</c:v>
                </c:pt>
                <c:pt idx="4735">
                  <c:v>8.34</c:v>
                </c:pt>
                <c:pt idx="4736">
                  <c:v>8.35</c:v>
                </c:pt>
                <c:pt idx="4737">
                  <c:v>8.36</c:v>
                </c:pt>
                <c:pt idx="4738">
                  <c:v>8.36</c:v>
                </c:pt>
                <c:pt idx="4739">
                  <c:v>8.3699999999999992</c:v>
                </c:pt>
                <c:pt idx="4740">
                  <c:v>8.36</c:v>
                </c:pt>
                <c:pt idx="4741">
                  <c:v>8.36</c:v>
                </c:pt>
                <c:pt idx="4742">
                  <c:v>8.36</c:v>
                </c:pt>
                <c:pt idx="4743">
                  <c:v>8.35</c:v>
                </c:pt>
                <c:pt idx="4744">
                  <c:v>8.36</c:v>
                </c:pt>
                <c:pt idx="4745">
                  <c:v>8.34</c:v>
                </c:pt>
                <c:pt idx="4746">
                  <c:v>8.3800000000000008</c:v>
                </c:pt>
                <c:pt idx="4747">
                  <c:v>8.3699999999999992</c:v>
                </c:pt>
                <c:pt idx="4748">
                  <c:v>8.3699999999999992</c:v>
                </c:pt>
                <c:pt idx="4749">
                  <c:v>8.34</c:v>
                </c:pt>
                <c:pt idx="4750">
                  <c:v>8.35</c:v>
                </c:pt>
                <c:pt idx="4751">
                  <c:v>8.34</c:v>
                </c:pt>
                <c:pt idx="4752">
                  <c:v>8.34</c:v>
                </c:pt>
                <c:pt idx="4753">
                  <c:v>8.34</c:v>
                </c:pt>
                <c:pt idx="4754">
                  <c:v>8.36</c:v>
                </c:pt>
                <c:pt idx="4755">
                  <c:v>8.34</c:v>
                </c:pt>
                <c:pt idx="4756">
                  <c:v>8.33</c:v>
                </c:pt>
                <c:pt idx="4757">
                  <c:v>8.34</c:v>
                </c:pt>
                <c:pt idx="4758">
                  <c:v>8.36</c:v>
                </c:pt>
                <c:pt idx="4759">
                  <c:v>8.35</c:v>
                </c:pt>
                <c:pt idx="4760">
                  <c:v>8.35</c:v>
                </c:pt>
                <c:pt idx="4761">
                  <c:v>8.35</c:v>
                </c:pt>
                <c:pt idx="4762">
                  <c:v>8.32</c:v>
                </c:pt>
                <c:pt idx="4763">
                  <c:v>8.35</c:v>
                </c:pt>
                <c:pt idx="4764">
                  <c:v>8.35</c:v>
                </c:pt>
                <c:pt idx="4765">
                  <c:v>8.33</c:v>
                </c:pt>
                <c:pt idx="4766">
                  <c:v>8.33</c:v>
                </c:pt>
                <c:pt idx="4767">
                  <c:v>8.35</c:v>
                </c:pt>
                <c:pt idx="4768">
                  <c:v>8.31</c:v>
                </c:pt>
                <c:pt idx="4769">
                  <c:v>8.32</c:v>
                </c:pt>
                <c:pt idx="4770">
                  <c:v>8.33</c:v>
                </c:pt>
                <c:pt idx="4771">
                  <c:v>8.33</c:v>
                </c:pt>
                <c:pt idx="4772">
                  <c:v>8.33</c:v>
                </c:pt>
                <c:pt idx="4773">
                  <c:v>8.32</c:v>
                </c:pt>
                <c:pt idx="4774">
                  <c:v>8.3000000000000007</c:v>
                </c:pt>
                <c:pt idx="4775">
                  <c:v>8.33</c:v>
                </c:pt>
                <c:pt idx="4776">
                  <c:v>8.33</c:v>
                </c:pt>
                <c:pt idx="4777">
                  <c:v>8.33</c:v>
                </c:pt>
                <c:pt idx="4778">
                  <c:v>8.33</c:v>
                </c:pt>
                <c:pt idx="4779">
                  <c:v>8.33</c:v>
                </c:pt>
                <c:pt idx="4780">
                  <c:v>8.33</c:v>
                </c:pt>
                <c:pt idx="4781">
                  <c:v>8.33</c:v>
                </c:pt>
                <c:pt idx="4782">
                  <c:v>8.33</c:v>
                </c:pt>
                <c:pt idx="4783">
                  <c:v>8.33</c:v>
                </c:pt>
                <c:pt idx="4784">
                  <c:v>8.33</c:v>
                </c:pt>
                <c:pt idx="4785">
                  <c:v>8.32</c:v>
                </c:pt>
                <c:pt idx="4786">
                  <c:v>8.32</c:v>
                </c:pt>
                <c:pt idx="4787">
                  <c:v>8.32</c:v>
                </c:pt>
                <c:pt idx="4788">
                  <c:v>8.32</c:v>
                </c:pt>
                <c:pt idx="4789">
                  <c:v>8.32</c:v>
                </c:pt>
                <c:pt idx="4790">
                  <c:v>8.3000000000000007</c:v>
                </c:pt>
                <c:pt idx="4791">
                  <c:v>8.2899999999999991</c:v>
                </c:pt>
                <c:pt idx="4792">
                  <c:v>8.2799999999999994</c:v>
                </c:pt>
                <c:pt idx="4793">
                  <c:v>8.2799999999999994</c:v>
                </c:pt>
                <c:pt idx="4794">
                  <c:v>8.27</c:v>
                </c:pt>
                <c:pt idx="4795">
                  <c:v>8.26</c:v>
                </c:pt>
                <c:pt idx="4796">
                  <c:v>8.26</c:v>
                </c:pt>
                <c:pt idx="4797">
                  <c:v>8.26</c:v>
                </c:pt>
                <c:pt idx="4798">
                  <c:v>8.25</c:v>
                </c:pt>
                <c:pt idx="4799">
                  <c:v>8.25</c:v>
                </c:pt>
                <c:pt idx="4800">
                  <c:v>8.25</c:v>
                </c:pt>
                <c:pt idx="4801">
                  <c:v>8.25</c:v>
                </c:pt>
                <c:pt idx="4802">
                  <c:v>8.25</c:v>
                </c:pt>
                <c:pt idx="4803">
                  <c:v>8.24</c:v>
                </c:pt>
                <c:pt idx="4804">
                  <c:v>8.24</c:v>
                </c:pt>
                <c:pt idx="4805">
                  <c:v>8.24</c:v>
                </c:pt>
                <c:pt idx="4806">
                  <c:v>8.24</c:v>
                </c:pt>
                <c:pt idx="4807">
                  <c:v>8.24</c:v>
                </c:pt>
                <c:pt idx="4808">
                  <c:v>8.24</c:v>
                </c:pt>
                <c:pt idx="4809">
                  <c:v>8.23</c:v>
                </c:pt>
                <c:pt idx="4810">
                  <c:v>8.23</c:v>
                </c:pt>
                <c:pt idx="4811">
                  <c:v>8.23</c:v>
                </c:pt>
                <c:pt idx="4812">
                  <c:v>8.23</c:v>
                </c:pt>
                <c:pt idx="4813">
                  <c:v>8.23</c:v>
                </c:pt>
                <c:pt idx="4814">
                  <c:v>8.23</c:v>
                </c:pt>
                <c:pt idx="4815">
                  <c:v>8.23</c:v>
                </c:pt>
                <c:pt idx="4816">
                  <c:v>8.23</c:v>
                </c:pt>
                <c:pt idx="4817">
                  <c:v>8.23</c:v>
                </c:pt>
                <c:pt idx="4818">
                  <c:v>8.23</c:v>
                </c:pt>
                <c:pt idx="4819">
                  <c:v>8.23</c:v>
                </c:pt>
                <c:pt idx="4820">
                  <c:v>8.23</c:v>
                </c:pt>
                <c:pt idx="4821">
                  <c:v>8.23</c:v>
                </c:pt>
                <c:pt idx="4822">
                  <c:v>8.23</c:v>
                </c:pt>
                <c:pt idx="4823">
                  <c:v>8.23</c:v>
                </c:pt>
                <c:pt idx="4824">
                  <c:v>8.23</c:v>
                </c:pt>
                <c:pt idx="4825">
                  <c:v>8.23</c:v>
                </c:pt>
                <c:pt idx="4826">
                  <c:v>8.23</c:v>
                </c:pt>
                <c:pt idx="4827">
                  <c:v>8.23</c:v>
                </c:pt>
                <c:pt idx="4828">
                  <c:v>8.23</c:v>
                </c:pt>
                <c:pt idx="4829">
                  <c:v>8.23</c:v>
                </c:pt>
                <c:pt idx="4830">
                  <c:v>8.23</c:v>
                </c:pt>
                <c:pt idx="4831">
                  <c:v>8.23</c:v>
                </c:pt>
                <c:pt idx="4832">
                  <c:v>8.24</c:v>
                </c:pt>
                <c:pt idx="4833">
                  <c:v>8.1999999999999993</c:v>
                </c:pt>
                <c:pt idx="4834">
                  <c:v>8.2100000000000009</c:v>
                </c:pt>
                <c:pt idx="4835">
                  <c:v>8.23</c:v>
                </c:pt>
                <c:pt idx="4836">
                  <c:v>8.1999999999999993</c:v>
                </c:pt>
                <c:pt idx="4837">
                  <c:v>8.2200000000000006</c:v>
                </c:pt>
                <c:pt idx="4838">
                  <c:v>8.1999999999999993</c:v>
                </c:pt>
                <c:pt idx="4839">
                  <c:v>8.1999999999999993</c:v>
                </c:pt>
                <c:pt idx="4840">
                  <c:v>8.1999999999999993</c:v>
                </c:pt>
                <c:pt idx="4841">
                  <c:v>8.19</c:v>
                </c:pt>
                <c:pt idx="4842">
                  <c:v>8.2200000000000006</c:v>
                </c:pt>
                <c:pt idx="4843">
                  <c:v>8.23</c:v>
                </c:pt>
                <c:pt idx="4844">
                  <c:v>8.1999999999999993</c:v>
                </c:pt>
                <c:pt idx="4845">
                  <c:v>8.2100000000000009</c:v>
                </c:pt>
                <c:pt idx="4846">
                  <c:v>8.1999999999999993</c:v>
                </c:pt>
                <c:pt idx="4847">
                  <c:v>8.19</c:v>
                </c:pt>
                <c:pt idx="4848">
                  <c:v>8.2200000000000006</c:v>
                </c:pt>
                <c:pt idx="4849">
                  <c:v>8.2100000000000009</c:v>
                </c:pt>
                <c:pt idx="4850">
                  <c:v>8.2200000000000006</c:v>
                </c:pt>
                <c:pt idx="4851">
                  <c:v>8.2200000000000006</c:v>
                </c:pt>
                <c:pt idx="4852">
                  <c:v>8.2200000000000006</c:v>
                </c:pt>
                <c:pt idx="4853">
                  <c:v>8.2100000000000009</c:v>
                </c:pt>
                <c:pt idx="4854">
                  <c:v>8.19</c:v>
                </c:pt>
                <c:pt idx="4855">
                  <c:v>8.2100000000000009</c:v>
                </c:pt>
                <c:pt idx="4856">
                  <c:v>8.2100000000000009</c:v>
                </c:pt>
                <c:pt idx="4857">
                  <c:v>8.2200000000000006</c:v>
                </c:pt>
                <c:pt idx="4858">
                  <c:v>8.1999999999999993</c:v>
                </c:pt>
                <c:pt idx="4859">
                  <c:v>8.2100000000000009</c:v>
                </c:pt>
                <c:pt idx="4860">
                  <c:v>8.2200000000000006</c:v>
                </c:pt>
                <c:pt idx="4861">
                  <c:v>8.23</c:v>
                </c:pt>
                <c:pt idx="4862">
                  <c:v>8.2100000000000009</c:v>
                </c:pt>
                <c:pt idx="4863">
                  <c:v>8.23</c:v>
                </c:pt>
                <c:pt idx="4864">
                  <c:v>8.1999999999999993</c:v>
                </c:pt>
                <c:pt idx="4865">
                  <c:v>8.24</c:v>
                </c:pt>
                <c:pt idx="4866">
                  <c:v>8.23</c:v>
                </c:pt>
                <c:pt idx="4867">
                  <c:v>8.23</c:v>
                </c:pt>
                <c:pt idx="4868">
                  <c:v>8.1999999999999993</c:v>
                </c:pt>
                <c:pt idx="4869">
                  <c:v>8.19</c:v>
                </c:pt>
                <c:pt idx="4870">
                  <c:v>8.1999999999999993</c:v>
                </c:pt>
                <c:pt idx="4871">
                  <c:v>8.2200000000000006</c:v>
                </c:pt>
                <c:pt idx="4872">
                  <c:v>8.19</c:v>
                </c:pt>
                <c:pt idx="4873">
                  <c:v>8.2200000000000006</c:v>
                </c:pt>
                <c:pt idx="4874">
                  <c:v>8.2200000000000006</c:v>
                </c:pt>
                <c:pt idx="4875">
                  <c:v>8.24</c:v>
                </c:pt>
                <c:pt idx="4876">
                  <c:v>8.24</c:v>
                </c:pt>
                <c:pt idx="4877">
                  <c:v>8.24</c:v>
                </c:pt>
                <c:pt idx="4878">
                  <c:v>8.24</c:v>
                </c:pt>
                <c:pt idx="4879">
                  <c:v>8.24</c:v>
                </c:pt>
                <c:pt idx="4880">
                  <c:v>8.24</c:v>
                </c:pt>
                <c:pt idx="4881">
                  <c:v>8.24</c:v>
                </c:pt>
                <c:pt idx="4882">
                  <c:v>8.24</c:v>
                </c:pt>
                <c:pt idx="4883">
                  <c:v>8.23</c:v>
                </c:pt>
                <c:pt idx="4884">
                  <c:v>8.2200000000000006</c:v>
                </c:pt>
                <c:pt idx="4885">
                  <c:v>8.2200000000000006</c:v>
                </c:pt>
                <c:pt idx="4886">
                  <c:v>8.24</c:v>
                </c:pt>
                <c:pt idx="4887">
                  <c:v>8.24</c:v>
                </c:pt>
                <c:pt idx="4888">
                  <c:v>8.23</c:v>
                </c:pt>
                <c:pt idx="4889">
                  <c:v>8.23</c:v>
                </c:pt>
                <c:pt idx="4890">
                  <c:v>8.23</c:v>
                </c:pt>
                <c:pt idx="4891">
                  <c:v>8.23</c:v>
                </c:pt>
                <c:pt idx="4892">
                  <c:v>8.23</c:v>
                </c:pt>
                <c:pt idx="4893">
                  <c:v>8.23</c:v>
                </c:pt>
                <c:pt idx="4894">
                  <c:v>8.23</c:v>
                </c:pt>
                <c:pt idx="4895">
                  <c:v>8.23</c:v>
                </c:pt>
                <c:pt idx="4896">
                  <c:v>8.23</c:v>
                </c:pt>
                <c:pt idx="4897">
                  <c:v>8.23</c:v>
                </c:pt>
                <c:pt idx="4898">
                  <c:v>8.23</c:v>
                </c:pt>
                <c:pt idx="4899">
                  <c:v>8.23</c:v>
                </c:pt>
                <c:pt idx="4900">
                  <c:v>8.23</c:v>
                </c:pt>
                <c:pt idx="4901">
                  <c:v>8.23</c:v>
                </c:pt>
                <c:pt idx="4902">
                  <c:v>8.23</c:v>
                </c:pt>
                <c:pt idx="4903">
                  <c:v>8.23</c:v>
                </c:pt>
                <c:pt idx="4904">
                  <c:v>8.23</c:v>
                </c:pt>
                <c:pt idx="4905">
                  <c:v>8.23</c:v>
                </c:pt>
                <c:pt idx="4906">
                  <c:v>8.23</c:v>
                </c:pt>
                <c:pt idx="4907">
                  <c:v>8.23</c:v>
                </c:pt>
                <c:pt idx="4908">
                  <c:v>8.23</c:v>
                </c:pt>
                <c:pt idx="4909">
                  <c:v>8.23</c:v>
                </c:pt>
                <c:pt idx="4910">
                  <c:v>8.23</c:v>
                </c:pt>
                <c:pt idx="4911">
                  <c:v>8.2200000000000006</c:v>
                </c:pt>
                <c:pt idx="4912">
                  <c:v>8.2200000000000006</c:v>
                </c:pt>
                <c:pt idx="4913">
                  <c:v>8.2200000000000006</c:v>
                </c:pt>
                <c:pt idx="4914">
                  <c:v>8.2200000000000006</c:v>
                </c:pt>
                <c:pt idx="4915">
                  <c:v>8.2200000000000006</c:v>
                </c:pt>
                <c:pt idx="4916">
                  <c:v>8.2200000000000006</c:v>
                </c:pt>
                <c:pt idx="4917">
                  <c:v>8.2200000000000006</c:v>
                </c:pt>
                <c:pt idx="4918">
                  <c:v>8.2200000000000006</c:v>
                </c:pt>
                <c:pt idx="4919">
                  <c:v>8.2200000000000006</c:v>
                </c:pt>
                <c:pt idx="4920">
                  <c:v>8.2200000000000006</c:v>
                </c:pt>
                <c:pt idx="4921">
                  <c:v>8.2200000000000006</c:v>
                </c:pt>
                <c:pt idx="4922">
                  <c:v>8.2200000000000006</c:v>
                </c:pt>
                <c:pt idx="4923">
                  <c:v>8.2200000000000006</c:v>
                </c:pt>
                <c:pt idx="4924">
                  <c:v>8.2200000000000006</c:v>
                </c:pt>
                <c:pt idx="4925">
                  <c:v>8.2200000000000006</c:v>
                </c:pt>
                <c:pt idx="4926">
                  <c:v>8.2200000000000006</c:v>
                </c:pt>
                <c:pt idx="4927">
                  <c:v>8.2200000000000006</c:v>
                </c:pt>
                <c:pt idx="4928">
                  <c:v>8.2200000000000006</c:v>
                </c:pt>
                <c:pt idx="4929">
                  <c:v>8.2200000000000006</c:v>
                </c:pt>
                <c:pt idx="4930">
                  <c:v>8.2100000000000009</c:v>
                </c:pt>
                <c:pt idx="4931">
                  <c:v>8.2200000000000006</c:v>
                </c:pt>
                <c:pt idx="4932">
                  <c:v>8.2200000000000006</c:v>
                </c:pt>
                <c:pt idx="4933">
                  <c:v>8.2200000000000006</c:v>
                </c:pt>
                <c:pt idx="4934">
                  <c:v>8.2200000000000006</c:v>
                </c:pt>
                <c:pt idx="4935">
                  <c:v>8.2100000000000009</c:v>
                </c:pt>
                <c:pt idx="4936">
                  <c:v>8.2100000000000009</c:v>
                </c:pt>
                <c:pt idx="4937">
                  <c:v>8.2100000000000009</c:v>
                </c:pt>
                <c:pt idx="4938">
                  <c:v>8.2100000000000009</c:v>
                </c:pt>
                <c:pt idx="4939">
                  <c:v>8.2100000000000009</c:v>
                </c:pt>
                <c:pt idx="4940">
                  <c:v>8.2100000000000009</c:v>
                </c:pt>
                <c:pt idx="4941">
                  <c:v>8.2100000000000009</c:v>
                </c:pt>
                <c:pt idx="4942">
                  <c:v>8.2100000000000009</c:v>
                </c:pt>
                <c:pt idx="4943">
                  <c:v>8.2100000000000009</c:v>
                </c:pt>
                <c:pt idx="4944">
                  <c:v>8.2100000000000009</c:v>
                </c:pt>
                <c:pt idx="4945">
                  <c:v>8.19</c:v>
                </c:pt>
                <c:pt idx="4946">
                  <c:v>8.2100000000000009</c:v>
                </c:pt>
                <c:pt idx="4947">
                  <c:v>8.19</c:v>
                </c:pt>
                <c:pt idx="4948">
                  <c:v>8.17</c:v>
                </c:pt>
                <c:pt idx="4949">
                  <c:v>8.2100000000000009</c:v>
                </c:pt>
                <c:pt idx="4950">
                  <c:v>8.1999999999999993</c:v>
                </c:pt>
                <c:pt idx="4951">
                  <c:v>8.18</c:v>
                </c:pt>
                <c:pt idx="4952">
                  <c:v>8.2100000000000009</c:v>
                </c:pt>
                <c:pt idx="4953">
                  <c:v>8.1999999999999993</c:v>
                </c:pt>
                <c:pt idx="4954">
                  <c:v>8.19</c:v>
                </c:pt>
                <c:pt idx="4955">
                  <c:v>8.17</c:v>
                </c:pt>
                <c:pt idx="4956">
                  <c:v>8.19</c:v>
                </c:pt>
                <c:pt idx="4957">
                  <c:v>8.1999999999999993</c:v>
                </c:pt>
                <c:pt idx="4958">
                  <c:v>8.18</c:v>
                </c:pt>
                <c:pt idx="4959">
                  <c:v>8.16</c:v>
                </c:pt>
                <c:pt idx="4960">
                  <c:v>8.19</c:v>
                </c:pt>
                <c:pt idx="4961">
                  <c:v>8.19</c:v>
                </c:pt>
                <c:pt idx="4962">
                  <c:v>8.17</c:v>
                </c:pt>
                <c:pt idx="4963">
                  <c:v>8.2100000000000009</c:v>
                </c:pt>
                <c:pt idx="4964">
                  <c:v>8.1999999999999993</c:v>
                </c:pt>
                <c:pt idx="4965">
                  <c:v>8.2100000000000009</c:v>
                </c:pt>
                <c:pt idx="4966">
                  <c:v>8.2100000000000009</c:v>
                </c:pt>
                <c:pt idx="4967">
                  <c:v>8.2100000000000009</c:v>
                </c:pt>
                <c:pt idx="4968">
                  <c:v>8.19</c:v>
                </c:pt>
                <c:pt idx="4969">
                  <c:v>8.1999999999999993</c:v>
                </c:pt>
                <c:pt idx="4970">
                  <c:v>8.19</c:v>
                </c:pt>
                <c:pt idx="4971">
                  <c:v>8.2100000000000009</c:v>
                </c:pt>
                <c:pt idx="4972">
                  <c:v>8.2100000000000009</c:v>
                </c:pt>
                <c:pt idx="4973">
                  <c:v>8.1999999999999993</c:v>
                </c:pt>
                <c:pt idx="4974">
                  <c:v>8.1999999999999993</c:v>
                </c:pt>
                <c:pt idx="4975">
                  <c:v>8.2100000000000009</c:v>
                </c:pt>
                <c:pt idx="4976">
                  <c:v>8.1999999999999993</c:v>
                </c:pt>
                <c:pt idx="4977">
                  <c:v>8.1999999999999993</c:v>
                </c:pt>
                <c:pt idx="4978">
                  <c:v>8.1999999999999993</c:v>
                </c:pt>
                <c:pt idx="4979">
                  <c:v>8.1999999999999993</c:v>
                </c:pt>
                <c:pt idx="4980">
                  <c:v>8.1999999999999993</c:v>
                </c:pt>
                <c:pt idx="4981">
                  <c:v>8.1999999999999993</c:v>
                </c:pt>
                <c:pt idx="4982">
                  <c:v>8.1999999999999993</c:v>
                </c:pt>
                <c:pt idx="4983">
                  <c:v>8.1999999999999993</c:v>
                </c:pt>
                <c:pt idx="4984">
                  <c:v>8.1999999999999993</c:v>
                </c:pt>
                <c:pt idx="4985">
                  <c:v>8.1999999999999993</c:v>
                </c:pt>
                <c:pt idx="4986">
                  <c:v>8.1999999999999993</c:v>
                </c:pt>
                <c:pt idx="4987">
                  <c:v>8.1999999999999993</c:v>
                </c:pt>
                <c:pt idx="4988">
                  <c:v>8.1999999999999993</c:v>
                </c:pt>
                <c:pt idx="4989">
                  <c:v>8.1999999999999993</c:v>
                </c:pt>
                <c:pt idx="4990">
                  <c:v>8.1999999999999993</c:v>
                </c:pt>
                <c:pt idx="4991">
                  <c:v>8.1999999999999993</c:v>
                </c:pt>
                <c:pt idx="4992">
                  <c:v>8.1999999999999993</c:v>
                </c:pt>
                <c:pt idx="4993">
                  <c:v>8.19</c:v>
                </c:pt>
                <c:pt idx="4994">
                  <c:v>8.19</c:v>
                </c:pt>
                <c:pt idx="4995">
                  <c:v>8.19</c:v>
                </c:pt>
                <c:pt idx="4996">
                  <c:v>8.19</c:v>
                </c:pt>
                <c:pt idx="4997">
                  <c:v>8.19</c:v>
                </c:pt>
                <c:pt idx="4998">
                  <c:v>8.1999999999999993</c:v>
                </c:pt>
                <c:pt idx="4999">
                  <c:v>8.1999999999999993</c:v>
                </c:pt>
                <c:pt idx="5000">
                  <c:v>8.19</c:v>
                </c:pt>
                <c:pt idx="5001">
                  <c:v>8.19</c:v>
                </c:pt>
                <c:pt idx="5002">
                  <c:v>8.19</c:v>
                </c:pt>
                <c:pt idx="5003">
                  <c:v>8.19</c:v>
                </c:pt>
                <c:pt idx="5004">
                  <c:v>8.19</c:v>
                </c:pt>
                <c:pt idx="5005">
                  <c:v>8.19</c:v>
                </c:pt>
                <c:pt idx="5006">
                  <c:v>8.19</c:v>
                </c:pt>
                <c:pt idx="5007">
                  <c:v>8.19</c:v>
                </c:pt>
                <c:pt idx="5008">
                  <c:v>8.19</c:v>
                </c:pt>
                <c:pt idx="5009">
                  <c:v>8.19</c:v>
                </c:pt>
                <c:pt idx="5010">
                  <c:v>8.19</c:v>
                </c:pt>
                <c:pt idx="5011">
                  <c:v>8.19</c:v>
                </c:pt>
                <c:pt idx="5012">
                  <c:v>8.19</c:v>
                </c:pt>
                <c:pt idx="5013">
                  <c:v>8.19</c:v>
                </c:pt>
                <c:pt idx="5014">
                  <c:v>8.19</c:v>
                </c:pt>
                <c:pt idx="5015">
                  <c:v>8.18</c:v>
                </c:pt>
                <c:pt idx="5016">
                  <c:v>8.19</c:v>
                </c:pt>
                <c:pt idx="5017">
                  <c:v>8.18</c:v>
                </c:pt>
                <c:pt idx="5018">
                  <c:v>8.18</c:v>
                </c:pt>
                <c:pt idx="5019">
                  <c:v>8.18</c:v>
                </c:pt>
                <c:pt idx="5020">
                  <c:v>8.18</c:v>
                </c:pt>
                <c:pt idx="5021">
                  <c:v>8.18</c:v>
                </c:pt>
                <c:pt idx="5022">
                  <c:v>8.18</c:v>
                </c:pt>
                <c:pt idx="5023">
                  <c:v>8.18</c:v>
                </c:pt>
                <c:pt idx="5024">
                  <c:v>8.18</c:v>
                </c:pt>
                <c:pt idx="5025">
                  <c:v>8.18</c:v>
                </c:pt>
                <c:pt idx="5026">
                  <c:v>8.18</c:v>
                </c:pt>
                <c:pt idx="5027">
                  <c:v>8.18</c:v>
                </c:pt>
                <c:pt idx="5028">
                  <c:v>8.18</c:v>
                </c:pt>
                <c:pt idx="5029">
                  <c:v>8.18</c:v>
                </c:pt>
                <c:pt idx="5030">
                  <c:v>8.18</c:v>
                </c:pt>
                <c:pt idx="5031">
                  <c:v>8.18</c:v>
                </c:pt>
                <c:pt idx="5032">
                  <c:v>8.18</c:v>
                </c:pt>
                <c:pt idx="5033">
                  <c:v>8.18</c:v>
                </c:pt>
                <c:pt idx="5034">
                  <c:v>8.18</c:v>
                </c:pt>
                <c:pt idx="5035">
                  <c:v>8.18</c:v>
                </c:pt>
                <c:pt idx="5036">
                  <c:v>8.18</c:v>
                </c:pt>
                <c:pt idx="5037">
                  <c:v>8.18</c:v>
                </c:pt>
                <c:pt idx="5038">
                  <c:v>8.19</c:v>
                </c:pt>
                <c:pt idx="5039">
                  <c:v>8.17</c:v>
                </c:pt>
                <c:pt idx="5040">
                  <c:v>8.17</c:v>
                </c:pt>
                <c:pt idx="5041">
                  <c:v>8.18</c:v>
                </c:pt>
                <c:pt idx="5042">
                  <c:v>8.18</c:v>
                </c:pt>
                <c:pt idx="5043">
                  <c:v>8.18</c:v>
                </c:pt>
                <c:pt idx="5044">
                  <c:v>8.19</c:v>
                </c:pt>
                <c:pt idx="5045">
                  <c:v>8.15</c:v>
                </c:pt>
                <c:pt idx="5046">
                  <c:v>8.18</c:v>
                </c:pt>
                <c:pt idx="5047">
                  <c:v>8.14</c:v>
                </c:pt>
                <c:pt idx="5048">
                  <c:v>8.18</c:v>
                </c:pt>
                <c:pt idx="5049">
                  <c:v>8.18</c:v>
                </c:pt>
                <c:pt idx="5050">
                  <c:v>8.18</c:v>
                </c:pt>
                <c:pt idx="5051">
                  <c:v>8.18</c:v>
                </c:pt>
                <c:pt idx="5052">
                  <c:v>8.17</c:v>
                </c:pt>
                <c:pt idx="5053">
                  <c:v>8.14</c:v>
                </c:pt>
                <c:pt idx="5054">
                  <c:v>8.16</c:v>
                </c:pt>
                <c:pt idx="5055">
                  <c:v>8.17</c:v>
                </c:pt>
                <c:pt idx="5056">
                  <c:v>8.17</c:v>
                </c:pt>
                <c:pt idx="5057">
                  <c:v>8.18</c:v>
                </c:pt>
                <c:pt idx="5058">
                  <c:v>8.18</c:v>
                </c:pt>
                <c:pt idx="5059">
                  <c:v>8.18</c:v>
                </c:pt>
                <c:pt idx="5060">
                  <c:v>8.17</c:v>
                </c:pt>
                <c:pt idx="5061">
                  <c:v>8.18</c:v>
                </c:pt>
                <c:pt idx="5062">
                  <c:v>8.18</c:v>
                </c:pt>
                <c:pt idx="5063">
                  <c:v>8.17</c:v>
                </c:pt>
                <c:pt idx="5064">
                  <c:v>8.18</c:v>
                </c:pt>
                <c:pt idx="5065">
                  <c:v>8.17</c:v>
                </c:pt>
                <c:pt idx="5066">
                  <c:v>8.17</c:v>
                </c:pt>
                <c:pt idx="5067">
                  <c:v>8.17</c:v>
                </c:pt>
                <c:pt idx="5068">
                  <c:v>8.17</c:v>
                </c:pt>
                <c:pt idx="5069">
                  <c:v>8.17</c:v>
                </c:pt>
                <c:pt idx="5070">
                  <c:v>8.17</c:v>
                </c:pt>
                <c:pt idx="5071">
                  <c:v>8.17</c:v>
                </c:pt>
                <c:pt idx="5072">
                  <c:v>8.17</c:v>
                </c:pt>
                <c:pt idx="5073">
                  <c:v>8.17</c:v>
                </c:pt>
                <c:pt idx="5074">
                  <c:v>8.17</c:v>
                </c:pt>
                <c:pt idx="5075">
                  <c:v>8.17</c:v>
                </c:pt>
                <c:pt idx="5076">
                  <c:v>8.17</c:v>
                </c:pt>
                <c:pt idx="5077">
                  <c:v>8.17</c:v>
                </c:pt>
                <c:pt idx="5078">
                  <c:v>8.17</c:v>
                </c:pt>
                <c:pt idx="5079">
                  <c:v>8.17</c:v>
                </c:pt>
                <c:pt idx="5080">
                  <c:v>8.17</c:v>
                </c:pt>
                <c:pt idx="5081">
                  <c:v>8.14</c:v>
                </c:pt>
                <c:pt idx="5082">
                  <c:v>8.1199999999999992</c:v>
                </c:pt>
                <c:pt idx="5083">
                  <c:v>8.11</c:v>
                </c:pt>
                <c:pt idx="5084">
                  <c:v>8.11</c:v>
                </c:pt>
                <c:pt idx="5085">
                  <c:v>8.1</c:v>
                </c:pt>
                <c:pt idx="5086">
                  <c:v>8.1</c:v>
                </c:pt>
                <c:pt idx="5087">
                  <c:v>8.09</c:v>
                </c:pt>
                <c:pt idx="5088">
                  <c:v>8.09</c:v>
                </c:pt>
                <c:pt idx="5089">
                  <c:v>8.09</c:v>
                </c:pt>
                <c:pt idx="5090">
                  <c:v>8.08</c:v>
                </c:pt>
                <c:pt idx="5091">
                  <c:v>8.08</c:v>
                </c:pt>
                <c:pt idx="5092">
                  <c:v>8.08</c:v>
                </c:pt>
                <c:pt idx="5093">
                  <c:v>8.08</c:v>
                </c:pt>
                <c:pt idx="5094">
                  <c:v>8.08</c:v>
                </c:pt>
                <c:pt idx="5095">
                  <c:v>8.08</c:v>
                </c:pt>
                <c:pt idx="5096">
                  <c:v>8.08</c:v>
                </c:pt>
                <c:pt idx="5097">
                  <c:v>8.08</c:v>
                </c:pt>
                <c:pt idx="5098">
                  <c:v>8.08</c:v>
                </c:pt>
                <c:pt idx="5099">
                  <c:v>8.08</c:v>
                </c:pt>
                <c:pt idx="5100">
                  <c:v>8.09</c:v>
                </c:pt>
                <c:pt idx="5101">
                  <c:v>8.09</c:v>
                </c:pt>
                <c:pt idx="5102">
                  <c:v>8.09</c:v>
                </c:pt>
                <c:pt idx="5103">
                  <c:v>8.09</c:v>
                </c:pt>
                <c:pt idx="5104">
                  <c:v>8.1</c:v>
                </c:pt>
                <c:pt idx="5105">
                  <c:v>8.09</c:v>
                </c:pt>
                <c:pt idx="5106">
                  <c:v>8.1</c:v>
                </c:pt>
                <c:pt idx="5107">
                  <c:v>8.1</c:v>
                </c:pt>
                <c:pt idx="5108">
                  <c:v>8.1</c:v>
                </c:pt>
                <c:pt idx="5109">
                  <c:v>8.1</c:v>
                </c:pt>
                <c:pt idx="5110">
                  <c:v>8.11</c:v>
                </c:pt>
                <c:pt idx="5111">
                  <c:v>8.11</c:v>
                </c:pt>
                <c:pt idx="5112">
                  <c:v>8.11</c:v>
                </c:pt>
                <c:pt idx="5113">
                  <c:v>8.11</c:v>
                </c:pt>
                <c:pt idx="5114">
                  <c:v>8.11</c:v>
                </c:pt>
                <c:pt idx="5115">
                  <c:v>8.11</c:v>
                </c:pt>
                <c:pt idx="5116">
                  <c:v>8.11</c:v>
                </c:pt>
                <c:pt idx="5117">
                  <c:v>8.1199999999999992</c:v>
                </c:pt>
                <c:pt idx="5118">
                  <c:v>8.1199999999999992</c:v>
                </c:pt>
                <c:pt idx="5119">
                  <c:v>8.1199999999999992</c:v>
                </c:pt>
                <c:pt idx="5120">
                  <c:v>8.1199999999999992</c:v>
                </c:pt>
                <c:pt idx="5121">
                  <c:v>8.1199999999999992</c:v>
                </c:pt>
                <c:pt idx="5122">
                  <c:v>8.1199999999999992</c:v>
                </c:pt>
                <c:pt idx="5123">
                  <c:v>8.1199999999999992</c:v>
                </c:pt>
                <c:pt idx="5124">
                  <c:v>8.1300000000000008</c:v>
                </c:pt>
                <c:pt idx="5125">
                  <c:v>8.1199999999999992</c:v>
                </c:pt>
                <c:pt idx="5126">
                  <c:v>8.1300000000000008</c:v>
                </c:pt>
                <c:pt idx="5127">
                  <c:v>8.14</c:v>
                </c:pt>
                <c:pt idx="5128">
                  <c:v>8.14</c:v>
                </c:pt>
                <c:pt idx="5129">
                  <c:v>8.14</c:v>
                </c:pt>
                <c:pt idx="5130">
                  <c:v>8.14</c:v>
                </c:pt>
                <c:pt idx="5131">
                  <c:v>8.14</c:v>
                </c:pt>
                <c:pt idx="5132">
                  <c:v>8.14</c:v>
                </c:pt>
                <c:pt idx="5133">
                  <c:v>8.14</c:v>
                </c:pt>
                <c:pt idx="5134">
                  <c:v>8.15</c:v>
                </c:pt>
                <c:pt idx="5135">
                  <c:v>8.15</c:v>
                </c:pt>
                <c:pt idx="5136">
                  <c:v>8.15</c:v>
                </c:pt>
                <c:pt idx="5137">
                  <c:v>8.15</c:v>
                </c:pt>
                <c:pt idx="5138">
                  <c:v>8.15</c:v>
                </c:pt>
                <c:pt idx="5139">
                  <c:v>8.15</c:v>
                </c:pt>
                <c:pt idx="5140">
                  <c:v>8.15</c:v>
                </c:pt>
                <c:pt idx="5141">
                  <c:v>8.16</c:v>
                </c:pt>
                <c:pt idx="5142">
                  <c:v>8.16</c:v>
                </c:pt>
                <c:pt idx="5143">
                  <c:v>8.16</c:v>
                </c:pt>
                <c:pt idx="5144">
                  <c:v>8.16</c:v>
                </c:pt>
                <c:pt idx="5145">
                  <c:v>8.16</c:v>
                </c:pt>
                <c:pt idx="5146">
                  <c:v>8.16</c:v>
                </c:pt>
                <c:pt idx="5147">
                  <c:v>8.14</c:v>
                </c:pt>
                <c:pt idx="5148">
                  <c:v>8.15</c:v>
                </c:pt>
                <c:pt idx="5149">
                  <c:v>8.16</c:v>
                </c:pt>
                <c:pt idx="5150">
                  <c:v>8.1300000000000008</c:v>
                </c:pt>
                <c:pt idx="5151">
                  <c:v>8.15</c:v>
                </c:pt>
                <c:pt idx="5152">
                  <c:v>8.15</c:v>
                </c:pt>
                <c:pt idx="5153">
                  <c:v>8.15</c:v>
                </c:pt>
                <c:pt idx="5154">
                  <c:v>8.16</c:v>
                </c:pt>
                <c:pt idx="5155">
                  <c:v>8.15</c:v>
                </c:pt>
                <c:pt idx="5156">
                  <c:v>8.15</c:v>
                </c:pt>
                <c:pt idx="5157">
                  <c:v>8.15</c:v>
                </c:pt>
                <c:pt idx="5158">
                  <c:v>8.15</c:v>
                </c:pt>
                <c:pt idx="5159">
                  <c:v>8.15</c:v>
                </c:pt>
                <c:pt idx="5160">
                  <c:v>8.14</c:v>
                </c:pt>
                <c:pt idx="5161">
                  <c:v>8.14</c:v>
                </c:pt>
                <c:pt idx="5162">
                  <c:v>8.14</c:v>
                </c:pt>
                <c:pt idx="5163">
                  <c:v>8.14</c:v>
                </c:pt>
                <c:pt idx="5164">
                  <c:v>8.1300000000000008</c:v>
                </c:pt>
                <c:pt idx="5165">
                  <c:v>8.1300000000000008</c:v>
                </c:pt>
                <c:pt idx="5166">
                  <c:v>8.1300000000000008</c:v>
                </c:pt>
                <c:pt idx="5167">
                  <c:v>8.1199999999999992</c:v>
                </c:pt>
                <c:pt idx="5168">
                  <c:v>8.1199999999999992</c:v>
                </c:pt>
                <c:pt idx="5169">
                  <c:v>8.1199999999999992</c:v>
                </c:pt>
                <c:pt idx="5170">
                  <c:v>8.1199999999999992</c:v>
                </c:pt>
                <c:pt idx="5171">
                  <c:v>8.1199999999999992</c:v>
                </c:pt>
                <c:pt idx="5172">
                  <c:v>8.11</c:v>
                </c:pt>
                <c:pt idx="5173">
                  <c:v>8.11</c:v>
                </c:pt>
                <c:pt idx="5174">
                  <c:v>8.11</c:v>
                </c:pt>
                <c:pt idx="5175">
                  <c:v>8.11</c:v>
                </c:pt>
                <c:pt idx="5176">
                  <c:v>8.1</c:v>
                </c:pt>
                <c:pt idx="5177">
                  <c:v>8.1</c:v>
                </c:pt>
                <c:pt idx="5178">
                  <c:v>8.1</c:v>
                </c:pt>
                <c:pt idx="5179">
                  <c:v>8.09</c:v>
                </c:pt>
                <c:pt idx="5180">
                  <c:v>8.09</c:v>
                </c:pt>
                <c:pt idx="5181">
                  <c:v>8.09</c:v>
                </c:pt>
                <c:pt idx="5182">
                  <c:v>8.08</c:v>
                </c:pt>
                <c:pt idx="5183">
                  <c:v>8.08</c:v>
                </c:pt>
                <c:pt idx="5184">
                  <c:v>8.08</c:v>
                </c:pt>
                <c:pt idx="5185">
                  <c:v>8.08</c:v>
                </c:pt>
                <c:pt idx="5186">
                  <c:v>8.07</c:v>
                </c:pt>
                <c:pt idx="5187">
                  <c:v>8.07</c:v>
                </c:pt>
                <c:pt idx="5188">
                  <c:v>8.07</c:v>
                </c:pt>
                <c:pt idx="5189">
                  <c:v>8.07</c:v>
                </c:pt>
                <c:pt idx="5190">
                  <c:v>8.07</c:v>
                </c:pt>
                <c:pt idx="5191">
                  <c:v>8.07</c:v>
                </c:pt>
                <c:pt idx="5192">
                  <c:v>8.06</c:v>
                </c:pt>
                <c:pt idx="5193">
                  <c:v>8.06</c:v>
                </c:pt>
                <c:pt idx="5194">
                  <c:v>8.06</c:v>
                </c:pt>
                <c:pt idx="5195">
                  <c:v>8.06</c:v>
                </c:pt>
                <c:pt idx="5196">
                  <c:v>8.06</c:v>
                </c:pt>
                <c:pt idx="5197">
                  <c:v>8.06</c:v>
                </c:pt>
                <c:pt idx="5198">
                  <c:v>8.06</c:v>
                </c:pt>
                <c:pt idx="5199">
                  <c:v>8.06</c:v>
                </c:pt>
                <c:pt idx="5200">
                  <c:v>8.0500000000000007</c:v>
                </c:pt>
                <c:pt idx="5201">
                  <c:v>8.0500000000000007</c:v>
                </c:pt>
                <c:pt idx="5202">
                  <c:v>8.0500000000000007</c:v>
                </c:pt>
                <c:pt idx="5203">
                  <c:v>8.0500000000000007</c:v>
                </c:pt>
                <c:pt idx="5204">
                  <c:v>8.0500000000000007</c:v>
                </c:pt>
                <c:pt idx="5205">
                  <c:v>8.0500000000000007</c:v>
                </c:pt>
                <c:pt idx="5206">
                  <c:v>8.0500000000000007</c:v>
                </c:pt>
                <c:pt idx="5207">
                  <c:v>8.0500000000000007</c:v>
                </c:pt>
                <c:pt idx="5208">
                  <c:v>8.0399999999999991</c:v>
                </c:pt>
                <c:pt idx="5209">
                  <c:v>8.0399999999999991</c:v>
                </c:pt>
                <c:pt idx="5210">
                  <c:v>8.0399999999999991</c:v>
                </c:pt>
                <c:pt idx="5211">
                  <c:v>8.0399999999999991</c:v>
                </c:pt>
                <c:pt idx="5212">
                  <c:v>8.0399999999999991</c:v>
                </c:pt>
                <c:pt idx="5213">
                  <c:v>8.0399999999999991</c:v>
                </c:pt>
                <c:pt idx="5214">
                  <c:v>8.0399999999999991</c:v>
                </c:pt>
                <c:pt idx="5215">
                  <c:v>8.0399999999999991</c:v>
                </c:pt>
                <c:pt idx="5216">
                  <c:v>8.0399999999999991</c:v>
                </c:pt>
                <c:pt idx="5217">
                  <c:v>8.0399999999999991</c:v>
                </c:pt>
                <c:pt idx="5218">
                  <c:v>8.01</c:v>
                </c:pt>
                <c:pt idx="5219">
                  <c:v>8.0299999999999994</c:v>
                </c:pt>
                <c:pt idx="5220">
                  <c:v>8.0299999999999994</c:v>
                </c:pt>
                <c:pt idx="5221">
                  <c:v>8</c:v>
                </c:pt>
                <c:pt idx="5222">
                  <c:v>8.0299999999999994</c:v>
                </c:pt>
                <c:pt idx="5223">
                  <c:v>8.02</c:v>
                </c:pt>
                <c:pt idx="5224">
                  <c:v>8</c:v>
                </c:pt>
                <c:pt idx="5225">
                  <c:v>8</c:v>
                </c:pt>
                <c:pt idx="5226">
                  <c:v>8</c:v>
                </c:pt>
                <c:pt idx="5227">
                  <c:v>7.99</c:v>
                </c:pt>
                <c:pt idx="5228">
                  <c:v>7.98</c:v>
                </c:pt>
                <c:pt idx="5229">
                  <c:v>7.97</c:v>
                </c:pt>
                <c:pt idx="5230">
                  <c:v>7.97</c:v>
                </c:pt>
                <c:pt idx="5231">
                  <c:v>7.95</c:v>
                </c:pt>
                <c:pt idx="5232">
                  <c:v>7.96</c:v>
                </c:pt>
                <c:pt idx="5233">
                  <c:v>7.96</c:v>
                </c:pt>
                <c:pt idx="5234">
                  <c:v>7.99</c:v>
                </c:pt>
                <c:pt idx="5235">
                  <c:v>7.97</c:v>
                </c:pt>
                <c:pt idx="5236">
                  <c:v>7.95</c:v>
                </c:pt>
                <c:pt idx="5237">
                  <c:v>7.96</c:v>
                </c:pt>
                <c:pt idx="5238">
                  <c:v>7.96</c:v>
                </c:pt>
                <c:pt idx="5239">
                  <c:v>7.94</c:v>
                </c:pt>
                <c:pt idx="5240">
                  <c:v>7.95</c:v>
                </c:pt>
                <c:pt idx="5241">
                  <c:v>7.95</c:v>
                </c:pt>
                <c:pt idx="5242">
                  <c:v>7.94</c:v>
                </c:pt>
                <c:pt idx="5243">
                  <c:v>7.94</c:v>
                </c:pt>
                <c:pt idx="5244">
                  <c:v>7.94</c:v>
                </c:pt>
                <c:pt idx="5245">
                  <c:v>7.94</c:v>
                </c:pt>
                <c:pt idx="5246">
                  <c:v>7.95</c:v>
                </c:pt>
                <c:pt idx="5247">
                  <c:v>7.94</c:v>
                </c:pt>
                <c:pt idx="5248">
                  <c:v>7.92</c:v>
                </c:pt>
                <c:pt idx="5249">
                  <c:v>7.94</c:v>
                </c:pt>
                <c:pt idx="5250">
                  <c:v>7.95</c:v>
                </c:pt>
                <c:pt idx="5251">
                  <c:v>7.96</c:v>
                </c:pt>
                <c:pt idx="5252">
                  <c:v>7.94</c:v>
                </c:pt>
                <c:pt idx="5253">
                  <c:v>7.95</c:v>
                </c:pt>
                <c:pt idx="5254">
                  <c:v>7.97</c:v>
                </c:pt>
                <c:pt idx="5255">
                  <c:v>7.94</c:v>
                </c:pt>
                <c:pt idx="5256">
                  <c:v>7.95</c:v>
                </c:pt>
                <c:pt idx="5257">
                  <c:v>7.95</c:v>
                </c:pt>
                <c:pt idx="5258">
                  <c:v>7.96</c:v>
                </c:pt>
                <c:pt idx="5259">
                  <c:v>7.98</c:v>
                </c:pt>
                <c:pt idx="5260">
                  <c:v>7.96</c:v>
                </c:pt>
                <c:pt idx="5261">
                  <c:v>7.99</c:v>
                </c:pt>
                <c:pt idx="5262">
                  <c:v>7.97</c:v>
                </c:pt>
                <c:pt idx="5263">
                  <c:v>7.96</c:v>
                </c:pt>
                <c:pt idx="5264">
                  <c:v>7.99</c:v>
                </c:pt>
                <c:pt idx="5265">
                  <c:v>7.99</c:v>
                </c:pt>
                <c:pt idx="5266">
                  <c:v>7.99</c:v>
                </c:pt>
                <c:pt idx="5267">
                  <c:v>8</c:v>
                </c:pt>
                <c:pt idx="5268">
                  <c:v>8</c:v>
                </c:pt>
                <c:pt idx="5269">
                  <c:v>7.97</c:v>
                </c:pt>
                <c:pt idx="5270">
                  <c:v>7.97</c:v>
                </c:pt>
                <c:pt idx="5271">
                  <c:v>7.99</c:v>
                </c:pt>
                <c:pt idx="5272">
                  <c:v>7.98</c:v>
                </c:pt>
                <c:pt idx="5273">
                  <c:v>8.01</c:v>
                </c:pt>
                <c:pt idx="5274">
                  <c:v>8.01</c:v>
                </c:pt>
                <c:pt idx="5275">
                  <c:v>8.01</c:v>
                </c:pt>
                <c:pt idx="5276">
                  <c:v>8.01</c:v>
                </c:pt>
                <c:pt idx="5277">
                  <c:v>8.01</c:v>
                </c:pt>
                <c:pt idx="5278">
                  <c:v>8.01</c:v>
                </c:pt>
                <c:pt idx="5279">
                  <c:v>8.01</c:v>
                </c:pt>
                <c:pt idx="5280">
                  <c:v>8.01</c:v>
                </c:pt>
                <c:pt idx="5281">
                  <c:v>8.01</c:v>
                </c:pt>
                <c:pt idx="5282">
                  <c:v>8.01</c:v>
                </c:pt>
                <c:pt idx="5283">
                  <c:v>8.01</c:v>
                </c:pt>
                <c:pt idx="5284">
                  <c:v>8.02</c:v>
                </c:pt>
                <c:pt idx="5285">
                  <c:v>8.02</c:v>
                </c:pt>
                <c:pt idx="5286">
                  <c:v>8.02</c:v>
                </c:pt>
                <c:pt idx="5287">
                  <c:v>8.02</c:v>
                </c:pt>
                <c:pt idx="5288">
                  <c:v>8.02</c:v>
                </c:pt>
                <c:pt idx="5289">
                  <c:v>8.02</c:v>
                </c:pt>
                <c:pt idx="5290">
                  <c:v>8.02</c:v>
                </c:pt>
                <c:pt idx="5291">
                  <c:v>8.02</c:v>
                </c:pt>
                <c:pt idx="5292">
                  <c:v>8.02</c:v>
                </c:pt>
                <c:pt idx="5293">
                  <c:v>8.0299999999999994</c:v>
                </c:pt>
                <c:pt idx="5294">
                  <c:v>8.0299999999999994</c:v>
                </c:pt>
                <c:pt idx="5295">
                  <c:v>8.0299999999999994</c:v>
                </c:pt>
                <c:pt idx="5296">
                  <c:v>8.0299999999999994</c:v>
                </c:pt>
                <c:pt idx="5297">
                  <c:v>8.0299999999999994</c:v>
                </c:pt>
                <c:pt idx="5298">
                  <c:v>8.0299999999999994</c:v>
                </c:pt>
                <c:pt idx="5299">
                  <c:v>8.0299999999999994</c:v>
                </c:pt>
                <c:pt idx="5300">
                  <c:v>8.0299999999999994</c:v>
                </c:pt>
                <c:pt idx="5301">
                  <c:v>8.0299999999999994</c:v>
                </c:pt>
                <c:pt idx="5302">
                  <c:v>8.0299999999999994</c:v>
                </c:pt>
                <c:pt idx="5303">
                  <c:v>8.0299999999999994</c:v>
                </c:pt>
                <c:pt idx="5304">
                  <c:v>8.0299999999999994</c:v>
                </c:pt>
                <c:pt idx="5305">
                  <c:v>8.0299999999999994</c:v>
                </c:pt>
                <c:pt idx="5306">
                  <c:v>8.0299999999999994</c:v>
                </c:pt>
                <c:pt idx="5307">
                  <c:v>8.0299999999999994</c:v>
                </c:pt>
                <c:pt idx="5308">
                  <c:v>8.0299999999999994</c:v>
                </c:pt>
                <c:pt idx="5309">
                  <c:v>8.0299999999999994</c:v>
                </c:pt>
                <c:pt idx="5310">
                  <c:v>8.0299999999999994</c:v>
                </c:pt>
                <c:pt idx="5311">
                  <c:v>8.0299999999999994</c:v>
                </c:pt>
                <c:pt idx="5312">
                  <c:v>8.0299999999999994</c:v>
                </c:pt>
                <c:pt idx="5313">
                  <c:v>8.0299999999999994</c:v>
                </c:pt>
                <c:pt idx="5314">
                  <c:v>8.0500000000000007</c:v>
                </c:pt>
                <c:pt idx="5315">
                  <c:v>8.11</c:v>
                </c:pt>
                <c:pt idx="5316">
                  <c:v>8.17</c:v>
                </c:pt>
                <c:pt idx="5317">
                  <c:v>8.3000000000000007</c:v>
                </c:pt>
                <c:pt idx="5318">
                  <c:v>8.3699999999999992</c:v>
                </c:pt>
                <c:pt idx="5319">
                  <c:v>8.43</c:v>
                </c:pt>
                <c:pt idx="5320">
                  <c:v>8.4499999999999993</c:v>
                </c:pt>
                <c:pt idx="5321">
                  <c:v>8.4700000000000006</c:v>
                </c:pt>
                <c:pt idx="5322">
                  <c:v>8.4600000000000009</c:v>
                </c:pt>
                <c:pt idx="5323">
                  <c:v>8.4600000000000009</c:v>
                </c:pt>
                <c:pt idx="5324">
                  <c:v>8.4600000000000009</c:v>
                </c:pt>
                <c:pt idx="5325">
                  <c:v>8.44</c:v>
                </c:pt>
                <c:pt idx="5326">
                  <c:v>8.4499999999999993</c:v>
                </c:pt>
                <c:pt idx="5327">
                  <c:v>8.4499999999999993</c:v>
                </c:pt>
                <c:pt idx="5328">
                  <c:v>8.4499999999999993</c:v>
                </c:pt>
                <c:pt idx="5329">
                  <c:v>8.4600000000000009</c:v>
                </c:pt>
                <c:pt idx="5330">
                  <c:v>8.4700000000000006</c:v>
                </c:pt>
                <c:pt idx="5331">
                  <c:v>8.4700000000000006</c:v>
                </c:pt>
                <c:pt idx="5332">
                  <c:v>8.43</c:v>
                </c:pt>
                <c:pt idx="5333">
                  <c:v>8.4600000000000009</c:v>
                </c:pt>
                <c:pt idx="5334">
                  <c:v>8.5</c:v>
                </c:pt>
                <c:pt idx="5335">
                  <c:v>8.4700000000000006</c:v>
                </c:pt>
                <c:pt idx="5336">
                  <c:v>8.5</c:v>
                </c:pt>
                <c:pt idx="5337">
                  <c:v>8.52</c:v>
                </c:pt>
                <c:pt idx="5338">
                  <c:v>8.49</c:v>
                </c:pt>
                <c:pt idx="5339">
                  <c:v>8.52</c:v>
                </c:pt>
                <c:pt idx="5340">
                  <c:v>8.5299999999999994</c:v>
                </c:pt>
                <c:pt idx="5341">
                  <c:v>8.52</c:v>
                </c:pt>
                <c:pt idx="5342">
                  <c:v>8.5299999999999994</c:v>
                </c:pt>
                <c:pt idx="5343">
                  <c:v>8.5500000000000007</c:v>
                </c:pt>
                <c:pt idx="5344">
                  <c:v>8.5299999999999994</c:v>
                </c:pt>
                <c:pt idx="5345">
                  <c:v>8.51</c:v>
                </c:pt>
                <c:pt idx="5346">
                  <c:v>8.5399999999999991</c:v>
                </c:pt>
                <c:pt idx="5347">
                  <c:v>8.5299999999999994</c:v>
                </c:pt>
                <c:pt idx="5348">
                  <c:v>8.5299999999999994</c:v>
                </c:pt>
                <c:pt idx="5349">
                  <c:v>8.56</c:v>
                </c:pt>
                <c:pt idx="5350">
                  <c:v>8.5500000000000007</c:v>
                </c:pt>
                <c:pt idx="5351">
                  <c:v>8.5500000000000007</c:v>
                </c:pt>
                <c:pt idx="5352">
                  <c:v>8.5500000000000007</c:v>
                </c:pt>
                <c:pt idx="5353">
                  <c:v>8.5399999999999991</c:v>
                </c:pt>
                <c:pt idx="5354">
                  <c:v>8.5299999999999994</c:v>
                </c:pt>
                <c:pt idx="5355">
                  <c:v>8.5299999999999994</c:v>
                </c:pt>
                <c:pt idx="5356">
                  <c:v>8.52</c:v>
                </c:pt>
                <c:pt idx="5357">
                  <c:v>8.52</c:v>
                </c:pt>
                <c:pt idx="5358">
                  <c:v>8.51</c:v>
                </c:pt>
                <c:pt idx="5359">
                  <c:v>8.51</c:v>
                </c:pt>
                <c:pt idx="5360">
                  <c:v>8.5</c:v>
                </c:pt>
                <c:pt idx="5361">
                  <c:v>8.5</c:v>
                </c:pt>
                <c:pt idx="5362">
                  <c:v>8.5</c:v>
                </c:pt>
                <c:pt idx="5363">
                  <c:v>8.5</c:v>
                </c:pt>
                <c:pt idx="5364">
                  <c:v>8.5</c:v>
                </c:pt>
                <c:pt idx="5365">
                  <c:v>8.5</c:v>
                </c:pt>
                <c:pt idx="5366">
                  <c:v>8.5</c:v>
                </c:pt>
                <c:pt idx="5367">
                  <c:v>8.5</c:v>
                </c:pt>
                <c:pt idx="5368">
                  <c:v>8.5</c:v>
                </c:pt>
                <c:pt idx="5369">
                  <c:v>8.5</c:v>
                </c:pt>
                <c:pt idx="5370">
                  <c:v>8.5</c:v>
                </c:pt>
                <c:pt idx="5371">
                  <c:v>8.5</c:v>
                </c:pt>
                <c:pt idx="5372">
                  <c:v>8.49</c:v>
                </c:pt>
                <c:pt idx="5373">
                  <c:v>8.49</c:v>
                </c:pt>
                <c:pt idx="5374">
                  <c:v>8.49</c:v>
                </c:pt>
                <c:pt idx="5375">
                  <c:v>8.49</c:v>
                </c:pt>
                <c:pt idx="5376">
                  <c:v>8.48</c:v>
                </c:pt>
                <c:pt idx="5377">
                  <c:v>8.48</c:v>
                </c:pt>
                <c:pt idx="5378">
                  <c:v>8.48</c:v>
                </c:pt>
                <c:pt idx="5379">
                  <c:v>8.4700000000000006</c:v>
                </c:pt>
                <c:pt idx="5380">
                  <c:v>8.4700000000000006</c:v>
                </c:pt>
                <c:pt idx="5381">
                  <c:v>8.4700000000000006</c:v>
                </c:pt>
                <c:pt idx="5382">
                  <c:v>8.4700000000000006</c:v>
                </c:pt>
                <c:pt idx="5383">
                  <c:v>8.4600000000000009</c:v>
                </c:pt>
                <c:pt idx="5384">
                  <c:v>8.4600000000000009</c:v>
                </c:pt>
                <c:pt idx="5385">
                  <c:v>8.4600000000000009</c:v>
                </c:pt>
                <c:pt idx="5386">
                  <c:v>8.4600000000000009</c:v>
                </c:pt>
                <c:pt idx="5387">
                  <c:v>8.4600000000000009</c:v>
                </c:pt>
                <c:pt idx="5388">
                  <c:v>8.4499999999999993</c:v>
                </c:pt>
                <c:pt idx="5389">
                  <c:v>8.4499999999999993</c:v>
                </c:pt>
                <c:pt idx="5390">
                  <c:v>8.4499999999999993</c:v>
                </c:pt>
                <c:pt idx="5391">
                  <c:v>8.4499999999999993</c:v>
                </c:pt>
                <c:pt idx="5392">
                  <c:v>8.4499999999999993</c:v>
                </c:pt>
                <c:pt idx="5393">
                  <c:v>8.4499999999999993</c:v>
                </c:pt>
                <c:pt idx="5394">
                  <c:v>8.4499999999999993</c:v>
                </c:pt>
                <c:pt idx="5395">
                  <c:v>8.44</c:v>
                </c:pt>
                <c:pt idx="5396">
                  <c:v>8.44</c:v>
                </c:pt>
                <c:pt idx="5397">
                  <c:v>8.4</c:v>
                </c:pt>
                <c:pt idx="5398">
                  <c:v>8.42</c:v>
                </c:pt>
                <c:pt idx="5399">
                  <c:v>8.39</c:v>
                </c:pt>
                <c:pt idx="5400">
                  <c:v>8.41</c:v>
                </c:pt>
                <c:pt idx="5401">
                  <c:v>8.41</c:v>
                </c:pt>
                <c:pt idx="5402">
                  <c:v>8.42</c:v>
                </c:pt>
                <c:pt idx="5403">
                  <c:v>8.43</c:v>
                </c:pt>
                <c:pt idx="5404">
                  <c:v>8.42</c:v>
                </c:pt>
                <c:pt idx="5405">
                  <c:v>8.4</c:v>
                </c:pt>
                <c:pt idx="5406">
                  <c:v>8.42</c:v>
                </c:pt>
                <c:pt idx="5407">
                  <c:v>8.4</c:v>
                </c:pt>
                <c:pt idx="5408">
                  <c:v>8.3800000000000008</c:v>
                </c:pt>
                <c:pt idx="5409">
                  <c:v>8.4</c:v>
                </c:pt>
                <c:pt idx="5410">
                  <c:v>8.41</c:v>
                </c:pt>
                <c:pt idx="5411">
                  <c:v>8.3800000000000008</c:v>
                </c:pt>
                <c:pt idx="5412">
                  <c:v>8.3800000000000008</c:v>
                </c:pt>
                <c:pt idx="5413">
                  <c:v>8.39</c:v>
                </c:pt>
                <c:pt idx="5414">
                  <c:v>8.3800000000000008</c:v>
                </c:pt>
                <c:pt idx="5415">
                  <c:v>8.42</c:v>
                </c:pt>
                <c:pt idx="5416">
                  <c:v>8.39</c:v>
                </c:pt>
                <c:pt idx="5417">
                  <c:v>8.4</c:v>
                </c:pt>
                <c:pt idx="5418">
                  <c:v>8.3800000000000008</c:v>
                </c:pt>
                <c:pt idx="5419">
                  <c:v>8.3699999999999992</c:v>
                </c:pt>
                <c:pt idx="5420">
                  <c:v>8.39</c:v>
                </c:pt>
                <c:pt idx="5421">
                  <c:v>8.3800000000000008</c:v>
                </c:pt>
                <c:pt idx="5422">
                  <c:v>8.3800000000000008</c:v>
                </c:pt>
                <c:pt idx="5423">
                  <c:v>8.3800000000000008</c:v>
                </c:pt>
                <c:pt idx="5424">
                  <c:v>8.4</c:v>
                </c:pt>
                <c:pt idx="5425">
                  <c:v>8.3699999999999992</c:v>
                </c:pt>
                <c:pt idx="5426">
                  <c:v>8.3699999999999992</c:v>
                </c:pt>
                <c:pt idx="5427">
                  <c:v>8.39</c:v>
                </c:pt>
                <c:pt idx="5428">
                  <c:v>8.39</c:v>
                </c:pt>
                <c:pt idx="5429">
                  <c:v>8.39</c:v>
                </c:pt>
                <c:pt idx="5430">
                  <c:v>8.3800000000000008</c:v>
                </c:pt>
                <c:pt idx="5431">
                  <c:v>8.39</c:v>
                </c:pt>
                <c:pt idx="5432">
                  <c:v>8.3699999999999992</c:v>
                </c:pt>
                <c:pt idx="5433">
                  <c:v>8.3699999999999992</c:v>
                </c:pt>
                <c:pt idx="5434">
                  <c:v>8.36</c:v>
                </c:pt>
                <c:pt idx="5435">
                  <c:v>8.36</c:v>
                </c:pt>
                <c:pt idx="5436">
                  <c:v>8.36</c:v>
                </c:pt>
                <c:pt idx="5437">
                  <c:v>8.39</c:v>
                </c:pt>
                <c:pt idx="5438">
                  <c:v>8.39</c:v>
                </c:pt>
                <c:pt idx="5439">
                  <c:v>8.39</c:v>
                </c:pt>
                <c:pt idx="5440">
                  <c:v>8.39</c:v>
                </c:pt>
                <c:pt idx="5441">
                  <c:v>8.36</c:v>
                </c:pt>
                <c:pt idx="5442">
                  <c:v>8.36</c:v>
                </c:pt>
                <c:pt idx="5443">
                  <c:v>8.35</c:v>
                </c:pt>
                <c:pt idx="5444">
                  <c:v>8.3699999999999992</c:v>
                </c:pt>
                <c:pt idx="5445">
                  <c:v>8.3699999999999992</c:v>
                </c:pt>
                <c:pt idx="5446">
                  <c:v>8.36</c:v>
                </c:pt>
                <c:pt idx="5447">
                  <c:v>8.33</c:v>
                </c:pt>
                <c:pt idx="5448">
                  <c:v>8.34</c:v>
                </c:pt>
                <c:pt idx="5449">
                  <c:v>8.34</c:v>
                </c:pt>
                <c:pt idx="5450">
                  <c:v>8.32</c:v>
                </c:pt>
                <c:pt idx="5451">
                  <c:v>8.31</c:v>
                </c:pt>
                <c:pt idx="5452">
                  <c:v>8.32</c:v>
                </c:pt>
                <c:pt idx="5453">
                  <c:v>8.3000000000000007</c:v>
                </c:pt>
                <c:pt idx="5454">
                  <c:v>8.33</c:v>
                </c:pt>
                <c:pt idx="5455">
                  <c:v>8.33</c:v>
                </c:pt>
                <c:pt idx="5456">
                  <c:v>8.3000000000000007</c:v>
                </c:pt>
                <c:pt idx="5457">
                  <c:v>8.2799999999999994</c:v>
                </c:pt>
                <c:pt idx="5458">
                  <c:v>8.32</c:v>
                </c:pt>
                <c:pt idx="5459">
                  <c:v>8.2899999999999991</c:v>
                </c:pt>
                <c:pt idx="5460">
                  <c:v>8.2899999999999991</c:v>
                </c:pt>
                <c:pt idx="5461">
                  <c:v>8.2799999999999994</c:v>
                </c:pt>
                <c:pt idx="5462">
                  <c:v>8.2899999999999991</c:v>
                </c:pt>
                <c:pt idx="5463">
                  <c:v>8.25</c:v>
                </c:pt>
                <c:pt idx="5464">
                  <c:v>8.26</c:v>
                </c:pt>
                <c:pt idx="5465">
                  <c:v>8.2899999999999991</c:v>
                </c:pt>
                <c:pt idx="5466">
                  <c:v>8.2899999999999991</c:v>
                </c:pt>
                <c:pt idx="5467">
                  <c:v>8.26</c:v>
                </c:pt>
                <c:pt idx="5468">
                  <c:v>8.25</c:v>
                </c:pt>
                <c:pt idx="5469">
                  <c:v>8.2799999999999994</c:v>
                </c:pt>
                <c:pt idx="5470">
                  <c:v>8.27</c:v>
                </c:pt>
                <c:pt idx="5471">
                  <c:v>8.26</c:v>
                </c:pt>
                <c:pt idx="5472">
                  <c:v>8.26</c:v>
                </c:pt>
                <c:pt idx="5473">
                  <c:v>8.25</c:v>
                </c:pt>
                <c:pt idx="5474">
                  <c:v>8.24</c:v>
                </c:pt>
                <c:pt idx="5475">
                  <c:v>8.23</c:v>
                </c:pt>
                <c:pt idx="5476">
                  <c:v>8.24</c:v>
                </c:pt>
                <c:pt idx="5477">
                  <c:v>8.24</c:v>
                </c:pt>
                <c:pt idx="5478">
                  <c:v>8.25</c:v>
                </c:pt>
                <c:pt idx="5479">
                  <c:v>8.23</c:v>
                </c:pt>
                <c:pt idx="5480">
                  <c:v>8.2200000000000006</c:v>
                </c:pt>
                <c:pt idx="5481">
                  <c:v>8.19</c:v>
                </c:pt>
                <c:pt idx="5482">
                  <c:v>8.2200000000000006</c:v>
                </c:pt>
                <c:pt idx="5483">
                  <c:v>8.1999999999999993</c:v>
                </c:pt>
                <c:pt idx="5484">
                  <c:v>8.18</c:v>
                </c:pt>
                <c:pt idx="5485">
                  <c:v>8.1999999999999993</c:v>
                </c:pt>
                <c:pt idx="5486">
                  <c:v>8.1999999999999993</c:v>
                </c:pt>
                <c:pt idx="5487">
                  <c:v>8.19</c:v>
                </c:pt>
                <c:pt idx="5488">
                  <c:v>8.1999999999999993</c:v>
                </c:pt>
                <c:pt idx="5489">
                  <c:v>8.1999999999999993</c:v>
                </c:pt>
                <c:pt idx="5490">
                  <c:v>8.19</c:v>
                </c:pt>
                <c:pt idx="5491">
                  <c:v>8.19</c:v>
                </c:pt>
                <c:pt idx="5492">
                  <c:v>8.18</c:v>
                </c:pt>
                <c:pt idx="5493">
                  <c:v>8.1999999999999993</c:v>
                </c:pt>
                <c:pt idx="5494">
                  <c:v>8.19</c:v>
                </c:pt>
                <c:pt idx="5495">
                  <c:v>8.19</c:v>
                </c:pt>
                <c:pt idx="5496">
                  <c:v>8.18</c:v>
                </c:pt>
                <c:pt idx="5497">
                  <c:v>8.18</c:v>
                </c:pt>
                <c:pt idx="5498">
                  <c:v>8.1999999999999993</c:v>
                </c:pt>
                <c:pt idx="5499">
                  <c:v>8.2100000000000009</c:v>
                </c:pt>
                <c:pt idx="5500">
                  <c:v>8.2200000000000006</c:v>
                </c:pt>
                <c:pt idx="5501">
                  <c:v>8.24</c:v>
                </c:pt>
                <c:pt idx="5502">
                  <c:v>8.24</c:v>
                </c:pt>
                <c:pt idx="5503">
                  <c:v>8.23</c:v>
                </c:pt>
                <c:pt idx="5504">
                  <c:v>8.24</c:v>
                </c:pt>
                <c:pt idx="5505">
                  <c:v>8.2799999999999994</c:v>
                </c:pt>
                <c:pt idx="5506">
                  <c:v>8.2899999999999991</c:v>
                </c:pt>
                <c:pt idx="5507">
                  <c:v>8.31</c:v>
                </c:pt>
                <c:pt idx="5508">
                  <c:v>8.3800000000000008</c:v>
                </c:pt>
                <c:pt idx="5509">
                  <c:v>8.41</c:v>
                </c:pt>
                <c:pt idx="5510">
                  <c:v>8.4600000000000009</c:v>
                </c:pt>
                <c:pt idx="5511">
                  <c:v>8.48</c:v>
                </c:pt>
                <c:pt idx="5512">
                  <c:v>8.5</c:v>
                </c:pt>
                <c:pt idx="5513">
                  <c:v>8.49</c:v>
                </c:pt>
                <c:pt idx="5514">
                  <c:v>8.49</c:v>
                </c:pt>
                <c:pt idx="5515">
                  <c:v>8.52</c:v>
                </c:pt>
                <c:pt idx="5516">
                  <c:v>8.52</c:v>
                </c:pt>
                <c:pt idx="5517">
                  <c:v>8.5399999999999991</c:v>
                </c:pt>
                <c:pt idx="5518">
                  <c:v>8.5399999999999991</c:v>
                </c:pt>
                <c:pt idx="5519">
                  <c:v>8.5500000000000007</c:v>
                </c:pt>
                <c:pt idx="5520">
                  <c:v>8.57</c:v>
                </c:pt>
                <c:pt idx="5521">
                  <c:v>8.57</c:v>
                </c:pt>
                <c:pt idx="5522">
                  <c:v>8.57</c:v>
                </c:pt>
                <c:pt idx="5523">
                  <c:v>8.59</c:v>
                </c:pt>
                <c:pt idx="5524">
                  <c:v>8.61</c:v>
                </c:pt>
                <c:pt idx="5525">
                  <c:v>8.6</c:v>
                </c:pt>
                <c:pt idx="5526">
                  <c:v>8.6199999999999992</c:v>
                </c:pt>
                <c:pt idx="5527">
                  <c:v>8.64</c:v>
                </c:pt>
                <c:pt idx="5528">
                  <c:v>8.64</c:v>
                </c:pt>
                <c:pt idx="5529">
                  <c:v>8.67</c:v>
                </c:pt>
                <c:pt idx="5530">
                  <c:v>8.68</c:v>
                </c:pt>
                <c:pt idx="5531">
                  <c:v>8.68</c:v>
                </c:pt>
                <c:pt idx="5532">
                  <c:v>8.69</c:v>
                </c:pt>
                <c:pt idx="5533">
                  <c:v>8.6999999999999993</c:v>
                </c:pt>
                <c:pt idx="5534">
                  <c:v>8.7100000000000009</c:v>
                </c:pt>
                <c:pt idx="5535">
                  <c:v>8.7200000000000006</c:v>
                </c:pt>
                <c:pt idx="5536">
                  <c:v>8.74</c:v>
                </c:pt>
                <c:pt idx="5537">
                  <c:v>8.74</c:v>
                </c:pt>
                <c:pt idx="5538">
                  <c:v>8.75</c:v>
                </c:pt>
                <c:pt idx="5539">
                  <c:v>8.76</c:v>
                </c:pt>
                <c:pt idx="5540">
                  <c:v>8.77</c:v>
                </c:pt>
                <c:pt idx="5541">
                  <c:v>8.7799999999999994</c:v>
                </c:pt>
                <c:pt idx="5542">
                  <c:v>8.7899999999999991</c:v>
                </c:pt>
                <c:pt idx="5543">
                  <c:v>8.76</c:v>
                </c:pt>
                <c:pt idx="5544">
                  <c:v>8.7899999999999991</c:v>
                </c:pt>
                <c:pt idx="5545">
                  <c:v>8.75</c:v>
                </c:pt>
                <c:pt idx="5546">
                  <c:v>8.7799999999999994</c:v>
                </c:pt>
                <c:pt idx="5547">
                  <c:v>8.8000000000000007</c:v>
                </c:pt>
                <c:pt idx="5548">
                  <c:v>8.7899999999999991</c:v>
                </c:pt>
                <c:pt idx="5549">
                  <c:v>8.84</c:v>
                </c:pt>
                <c:pt idx="5550">
                  <c:v>8.83</c:v>
                </c:pt>
                <c:pt idx="5551">
                  <c:v>8.82</c:v>
                </c:pt>
                <c:pt idx="5552">
                  <c:v>8.82</c:v>
                </c:pt>
                <c:pt idx="5553">
                  <c:v>8.84</c:v>
                </c:pt>
                <c:pt idx="5554">
                  <c:v>8.83</c:v>
                </c:pt>
                <c:pt idx="5555">
                  <c:v>8.8800000000000008</c:v>
                </c:pt>
                <c:pt idx="5556">
                  <c:v>8.8699999999999992</c:v>
                </c:pt>
                <c:pt idx="5557">
                  <c:v>8.8800000000000008</c:v>
                </c:pt>
                <c:pt idx="5558">
                  <c:v>8.89</c:v>
                </c:pt>
                <c:pt idx="5559">
                  <c:v>8.89</c:v>
                </c:pt>
                <c:pt idx="5560">
                  <c:v>8.9</c:v>
                </c:pt>
                <c:pt idx="5561">
                  <c:v>8.92</c:v>
                </c:pt>
                <c:pt idx="5562">
                  <c:v>8.92</c:v>
                </c:pt>
                <c:pt idx="5563">
                  <c:v>8.93</c:v>
                </c:pt>
                <c:pt idx="5564">
                  <c:v>8.92</c:v>
                </c:pt>
                <c:pt idx="5565">
                  <c:v>8.92</c:v>
                </c:pt>
                <c:pt idx="5566">
                  <c:v>8.93</c:v>
                </c:pt>
                <c:pt idx="5567">
                  <c:v>8.93</c:v>
                </c:pt>
                <c:pt idx="5568">
                  <c:v>8.94</c:v>
                </c:pt>
                <c:pt idx="5569">
                  <c:v>8.91</c:v>
                </c:pt>
                <c:pt idx="5570">
                  <c:v>8.91</c:v>
                </c:pt>
                <c:pt idx="5571">
                  <c:v>8.92</c:v>
                </c:pt>
                <c:pt idx="5572">
                  <c:v>8.93</c:v>
                </c:pt>
                <c:pt idx="5573">
                  <c:v>8.92</c:v>
                </c:pt>
                <c:pt idx="5574">
                  <c:v>8.92</c:v>
                </c:pt>
                <c:pt idx="5575">
                  <c:v>8.9</c:v>
                </c:pt>
                <c:pt idx="5576">
                  <c:v>8.91</c:v>
                </c:pt>
                <c:pt idx="5577">
                  <c:v>8.91</c:v>
                </c:pt>
                <c:pt idx="5578">
                  <c:v>8.9</c:v>
                </c:pt>
                <c:pt idx="5579">
                  <c:v>8.9</c:v>
                </c:pt>
                <c:pt idx="5580">
                  <c:v>8.9</c:v>
                </c:pt>
                <c:pt idx="5581">
                  <c:v>8.89</c:v>
                </c:pt>
                <c:pt idx="5582">
                  <c:v>8.89</c:v>
                </c:pt>
                <c:pt idx="5583">
                  <c:v>8.8800000000000008</c:v>
                </c:pt>
                <c:pt idx="5584">
                  <c:v>8.8699999999999992</c:v>
                </c:pt>
                <c:pt idx="5585">
                  <c:v>8.8800000000000008</c:v>
                </c:pt>
                <c:pt idx="5586">
                  <c:v>8.8699999999999992</c:v>
                </c:pt>
                <c:pt idx="5587">
                  <c:v>8.86</c:v>
                </c:pt>
                <c:pt idx="5588">
                  <c:v>8.86</c:v>
                </c:pt>
                <c:pt idx="5589">
                  <c:v>8.85</c:v>
                </c:pt>
                <c:pt idx="5590">
                  <c:v>8.84</c:v>
                </c:pt>
                <c:pt idx="5591">
                  <c:v>8.84</c:v>
                </c:pt>
                <c:pt idx="5592">
                  <c:v>8.83</c:v>
                </c:pt>
                <c:pt idx="5593">
                  <c:v>8.82</c:v>
                </c:pt>
                <c:pt idx="5594">
                  <c:v>8.8000000000000007</c:v>
                </c:pt>
                <c:pt idx="5595">
                  <c:v>8.7899999999999991</c:v>
                </c:pt>
                <c:pt idx="5596">
                  <c:v>8.8000000000000007</c:v>
                </c:pt>
                <c:pt idx="5597">
                  <c:v>8.7799999999999994</c:v>
                </c:pt>
                <c:pt idx="5598">
                  <c:v>8.76</c:v>
                </c:pt>
                <c:pt idx="5599">
                  <c:v>8.77</c:v>
                </c:pt>
                <c:pt idx="5600">
                  <c:v>8.74</c:v>
                </c:pt>
                <c:pt idx="5601">
                  <c:v>8.74</c:v>
                </c:pt>
                <c:pt idx="5602">
                  <c:v>8.73</c:v>
                </c:pt>
                <c:pt idx="5603">
                  <c:v>8.7200000000000006</c:v>
                </c:pt>
                <c:pt idx="5604">
                  <c:v>8.73</c:v>
                </c:pt>
                <c:pt idx="5605">
                  <c:v>8.6999999999999993</c:v>
                </c:pt>
                <c:pt idx="5606">
                  <c:v>8.6999999999999993</c:v>
                </c:pt>
                <c:pt idx="5607">
                  <c:v>8.6999999999999993</c:v>
                </c:pt>
                <c:pt idx="5608">
                  <c:v>8.69</c:v>
                </c:pt>
                <c:pt idx="5609">
                  <c:v>8.68</c:v>
                </c:pt>
                <c:pt idx="5610">
                  <c:v>8.66</c:v>
                </c:pt>
                <c:pt idx="5611">
                  <c:v>8.6300000000000008</c:v>
                </c:pt>
                <c:pt idx="5612">
                  <c:v>8.64</c:v>
                </c:pt>
                <c:pt idx="5613">
                  <c:v>8.65</c:v>
                </c:pt>
                <c:pt idx="5614">
                  <c:v>8.65</c:v>
                </c:pt>
                <c:pt idx="5615">
                  <c:v>8.6300000000000008</c:v>
                </c:pt>
                <c:pt idx="5616">
                  <c:v>8.6300000000000008</c:v>
                </c:pt>
                <c:pt idx="5617">
                  <c:v>8.61</c:v>
                </c:pt>
                <c:pt idx="5618">
                  <c:v>8.61</c:v>
                </c:pt>
                <c:pt idx="5619">
                  <c:v>8.6</c:v>
                </c:pt>
                <c:pt idx="5620">
                  <c:v>8.6</c:v>
                </c:pt>
                <c:pt idx="5621">
                  <c:v>8.58</c:v>
                </c:pt>
                <c:pt idx="5622">
                  <c:v>8.57</c:v>
                </c:pt>
                <c:pt idx="5623">
                  <c:v>8.57</c:v>
                </c:pt>
                <c:pt idx="5624">
                  <c:v>8.56</c:v>
                </c:pt>
                <c:pt idx="5625">
                  <c:v>8.58</c:v>
                </c:pt>
                <c:pt idx="5626">
                  <c:v>8.56</c:v>
                </c:pt>
                <c:pt idx="5627">
                  <c:v>8.56</c:v>
                </c:pt>
                <c:pt idx="5628">
                  <c:v>8.5500000000000007</c:v>
                </c:pt>
                <c:pt idx="5629">
                  <c:v>8.52</c:v>
                </c:pt>
                <c:pt idx="5630">
                  <c:v>8.5299999999999994</c:v>
                </c:pt>
                <c:pt idx="5631">
                  <c:v>8.51</c:v>
                </c:pt>
                <c:pt idx="5632">
                  <c:v>8.49</c:v>
                </c:pt>
                <c:pt idx="5633">
                  <c:v>8.5</c:v>
                </c:pt>
                <c:pt idx="5634">
                  <c:v>8.49</c:v>
                </c:pt>
                <c:pt idx="5635">
                  <c:v>8.49</c:v>
                </c:pt>
                <c:pt idx="5636">
                  <c:v>8.49</c:v>
                </c:pt>
                <c:pt idx="5637">
                  <c:v>8.4700000000000006</c:v>
                </c:pt>
                <c:pt idx="5638">
                  <c:v>8.4700000000000006</c:v>
                </c:pt>
                <c:pt idx="5639">
                  <c:v>8.4700000000000006</c:v>
                </c:pt>
                <c:pt idx="5640">
                  <c:v>8.4700000000000006</c:v>
                </c:pt>
                <c:pt idx="5641">
                  <c:v>8.4499999999999993</c:v>
                </c:pt>
                <c:pt idx="5642">
                  <c:v>8.4700000000000006</c:v>
                </c:pt>
                <c:pt idx="5643">
                  <c:v>8.4499999999999993</c:v>
                </c:pt>
                <c:pt idx="5644">
                  <c:v>8.4499999999999993</c:v>
                </c:pt>
                <c:pt idx="5645">
                  <c:v>8.4499999999999993</c:v>
                </c:pt>
                <c:pt idx="5646">
                  <c:v>8.4600000000000009</c:v>
                </c:pt>
                <c:pt idx="5647">
                  <c:v>8.4600000000000009</c:v>
                </c:pt>
                <c:pt idx="5648">
                  <c:v>8.4600000000000009</c:v>
                </c:pt>
                <c:pt idx="5649">
                  <c:v>8.4499999999999993</c:v>
                </c:pt>
                <c:pt idx="5650">
                  <c:v>8.44</c:v>
                </c:pt>
                <c:pt idx="5651">
                  <c:v>8.44</c:v>
                </c:pt>
                <c:pt idx="5652">
                  <c:v>8.44</c:v>
                </c:pt>
                <c:pt idx="5653">
                  <c:v>8.43</c:v>
                </c:pt>
                <c:pt idx="5654">
                  <c:v>8.41</c:v>
                </c:pt>
                <c:pt idx="5655">
                  <c:v>8.41</c:v>
                </c:pt>
                <c:pt idx="5656">
                  <c:v>8.4</c:v>
                </c:pt>
                <c:pt idx="5657">
                  <c:v>8.4</c:v>
                </c:pt>
                <c:pt idx="5658">
                  <c:v>8.39</c:v>
                </c:pt>
                <c:pt idx="5659">
                  <c:v>8.39</c:v>
                </c:pt>
                <c:pt idx="5660">
                  <c:v>8.3800000000000008</c:v>
                </c:pt>
                <c:pt idx="5661">
                  <c:v>8.3699999999999992</c:v>
                </c:pt>
                <c:pt idx="5662">
                  <c:v>8.3699999999999992</c:v>
                </c:pt>
                <c:pt idx="5663">
                  <c:v>8.36</c:v>
                </c:pt>
                <c:pt idx="5664">
                  <c:v>8.36</c:v>
                </c:pt>
                <c:pt idx="5665">
                  <c:v>8.35</c:v>
                </c:pt>
                <c:pt idx="5666">
                  <c:v>8.35</c:v>
                </c:pt>
                <c:pt idx="5667">
                  <c:v>8.34</c:v>
                </c:pt>
                <c:pt idx="5668">
                  <c:v>8.34</c:v>
                </c:pt>
                <c:pt idx="5669">
                  <c:v>8.34</c:v>
                </c:pt>
                <c:pt idx="5670">
                  <c:v>8.32</c:v>
                </c:pt>
                <c:pt idx="5671">
                  <c:v>8.3000000000000007</c:v>
                </c:pt>
                <c:pt idx="5672">
                  <c:v>8.2899999999999991</c:v>
                </c:pt>
                <c:pt idx="5673">
                  <c:v>8.2899999999999991</c:v>
                </c:pt>
                <c:pt idx="5674">
                  <c:v>8.2799999999999994</c:v>
                </c:pt>
                <c:pt idx="5675">
                  <c:v>8.2799999999999994</c:v>
                </c:pt>
                <c:pt idx="5676">
                  <c:v>8.27</c:v>
                </c:pt>
                <c:pt idx="5677">
                  <c:v>8.27</c:v>
                </c:pt>
                <c:pt idx="5678">
                  <c:v>8.26</c:v>
                </c:pt>
                <c:pt idx="5679">
                  <c:v>8.26</c:v>
                </c:pt>
                <c:pt idx="5680">
                  <c:v>8.25</c:v>
                </c:pt>
                <c:pt idx="5681">
                  <c:v>8.25</c:v>
                </c:pt>
                <c:pt idx="5682">
                  <c:v>8.25</c:v>
                </c:pt>
                <c:pt idx="5683">
                  <c:v>8.24</c:v>
                </c:pt>
                <c:pt idx="5684">
                  <c:v>8.24</c:v>
                </c:pt>
                <c:pt idx="5685">
                  <c:v>8.24</c:v>
                </c:pt>
                <c:pt idx="5686">
                  <c:v>8.24</c:v>
                </c:pt>
                <c:pt idx="5687">
                  <c:v>8.23</c:v>
                </c:pt>
                <c:pt idx="5688">
                  <c:v>8.23</c:v>
                </c:pt>
                <c:pt idx="5689">
                  <c:v>8.23</c:v>
                </c:pt>
                <c:pt idx="5690">
                  <c:v>8.23</c:v>
                </c:pt>
                <c:pt idx="5691">
                  <c:v>8.2200000000000006</c:v>
                </c:pt>
                <c:pt idx="5692">
                  <c:v>8.2200000000000006</c:v>
                </c:pt>
                <c:pt idx="5693">
                  <c:v>8.2200000000000006</c:v>
                </c:pt>
                <c:pt idx="5694">
                  <c:v>8.2200000000000006</c:v>
                </c:pt>
                <c:pt idx="5695">
                  <c:v>8.19</c:v>
                </c:pt>
                <c:pt idx="5696">
                  <c:v>8.2100000000000009</c:v>
                </c:pt>
                <c:pt idx="5697">
                  <c:v>8.2100000000000009</c:v>
                </c:pt>
                <c:pt idx="5698">
                  <c:v>8.1999999999999993</c:v>
                </c:pt>
                <c:pt idx="5699">
                  <c:v>8.1999999999999993</c:v>
                </c:pt>
                <c:pt idx="5700">
                  <c:v>8.17</c:v>
                </c:pt>
                <c:pt idx="5701">
                  <c:v>8.17</c:v>
                </c:pt>
                <c:pt idx="5702">
                  <c:v>8.17</c:v>
                </c:pt>
                <c:pt idx="5703">
                  <c:v>8.18</c:v>
                </c:pt>
                <c:pt idx="5704">
                  <c:v>8.19</c:v>
                </c:pt>
                <c:pt idx="5705">
                  <c:v>8.18</c:v>
                </c:pt>
                <c:pt idx="5706">
                  <c:v>8.18</c:v>
                </c:pt>
                <c:pt idx="5707">
                  <c:v>8.17</c:v>
                </c:pt>
                <c:pt idx="5708">
                  <c:v>8.17</c:v>
                </c:pt>
                <c:pt idx="5709">
                  <c:v>8.19</c:v>
                </c:pt>
                <c:pt idx="5710">
                  <c:v>8.16</c:v>
                </c:pt>
                <c:pt idx="5711">
                  <c:v>8.18</c:v>
                </c:pt>
                <c:pt idx="5712">
                  <c:v>8.15</c:v>
                </c:pt>
                <c:pt idx="5713">
                  <c:v>8.15</c:v>
                </c:pt>
                <c:pt idx="5714">
                  <c:v>8.18</c:v>
                </c:pt>
                <c:pt idx="5715">
                  <c:v>8.16</c:v>
                </c:pt>
                <c:pt idx="5716">
                  <c:v>8.15</c:v>
                </c:pt>
                <c:pt idx="5717">
                  <c:v>8.18</c:v>
                </c:pt>
                <c:pt idx="5718">
                  <c:v>8.15</c:v>
                </c:pt>
                <c:pt idx="5719">
                  <c:v>8.16</c:v>
                </c:pt>
                <c:pt idx="5720">
                  <c:v>8.16</c:v>
                </c:pt>
                <c:pt idx="5721">
                  <c:v>8.14</c:v>
                </c:pt>
                <c:pt idx="5722">
                  <c:v>8.14</c:v>
                </c:pt>
                <c:pt idx="5723">
                  <c:v>8.17</c:v>
                </c:pt>
                <c:pt idx="5724">
                  <c:v>8.17</c:v>
                </c:pt>
                <c:pt idx="5725">
                  <c:v>8.18</c:v>
                </c:pt>
                <c:pt idx="5726">
                  <c:v>8.17</c:v>
                </c:pt>
                <c:pt idx="5727">
                  <c:v>8.18</c:v>
                </c:pt>
                <c:pt idx="5728">
                  <c:v>8.17</c:v>
                </c:pt>
                <c:pt idx="5729">
                  <c:v>8.17</c:v>
                </c:pt>
                <c:pt idx="5730">
                  <c:v>8.18</c:v>
                </c:pt>
                <c:pt idx="5731">
                  <c:v>8.17</c:v>
                </c:pt>
                <c:pt idx="5732">
                  <c:v>8.16</c:v>
                </c:pt>
                <c:pt idx="5733">
                  <c:v>8.17</c:v>
                </c:pt>
                <c:pt idx="5734">
                  <c:v>8.17</c:v>
                </c:pt>
                <c:pt idx="5735">
                  <c:v>8.17</c:v>
                </c:pt>
                <c:pt idx="5736">
                  <c:v>8.15</c:v>
                </c:pt>
                <c:pt idx="5737">
                  <c:v>8.17</c:v>
                </c:pt>
                <c:pt idx="5738">
                  <c:v>8.17</c:v>
                </c:pt>
                <c:pt idx="5739">
                  <c:v>8.17</c:v>
                </c:pt>
                <c:pt idx="5740">
                  <c:v>8.16</c:v>
                </c:pt>
                <c:pt idx="5741">
                  <c:v>8.17</c:v>
                </c:pt>
                <c:pt idx="5742">
                  <c:v>8.16</c:v>
                </c:pt>
                <c:pt idx="5743">
                  <c:v>8.16</c:v>
                </c:pt>
                <c:pt idx="5744">
                  <c:v>8.16</c:v>
                </c:pt>
                <c:pt idx="5745">
                  <c:v>8.16</c:v>
                </c:pt>
                <c:pt idx="5746">
                  <c:v>8.16</c:v>
                </c:pt>
                <c:pt idx="5747">
                  <c:v>8.15</c:v>
                </c:pt>
                <c:pt idx="5748">
                  <c:v>8.16</c:v>
                </c:pt>
                <c:pt idx="5749">
                  <c:v>8.15</c:v>
                </c:pt>
                <c:pt idx="5750">
                  <c:v>8.15</c:v>
                </c:pt>
                <c:pt idx="5751">
                  <c:v>8.15</c:v>
                </c:pt>
                <c:pt idx="5752">
                  <c:v>8.15</c:v>
                </c:pt>
                <c:pt idx="5753">
                  <c:v>8.15</c:v>
                </c:pt>
                <c:pt idx="5754">
                  <c:v>8.15</c:v>
                </c:pt>
                <c:pt idx="5755">
                  <c:v>8.15</c:v>
                </c:pt>
                <c:pt idx="5756">
                  <c:v>8.15</c:v>
                </c:pt>
                <c:pt idx="5757">
                  <c:v>8.15</c:v>
                </c:pt>
                <c:pt idx="5758">
                  <c:v>8.15</c:v>
                </c:pt>
                <c:pt idx="5759">
                  <c:v>8.15</c:v>
                </c:pt>
                <c:pt idx="5760">
                  <c:v>8.14</c:v>
                </c:pt>
                <c:pt idx="5761">
                  <c:v>8.15</c:v>
                </c:pt>
                <c:pt idx="5762">
                  <c:v>8.14</c:v>
                </c:pt>
                <c:pt idx="5763">
                  <c:v>8.15</c:v>
                </c:pt>
                <c:pt idx="5764">
                  <c:v>8.14</c:v>
                </c:pt>
                <c:pt idx="5765">
                  <c:v>8.14</c:v>
                </c:pt>
                <c:pt idx="5766">
                  <c:v>8.14</c:v>
                </c:pt>
                <c:pt idx="5767">
                  <c:v>8.14</c:v>
                </c:pt>
                <c:pt idx="5768">
                  <c:v>8.14</c:v>
                </c:pt>
                <c:pt idx="5769">
                  <c:v>8.14</c:v>
                </c:pt>
                <c:pt idx="5770">
                  <c:v>8.14</c:v>
                </c:pt>
                <c:pt idx="5771">
                  <c:v>8.14</c:v>
                </c:pt>
                <c:pt idx="5772">
                  <c:v>8.1300000000000008</c:v>
                </c:pt>
                <c:pt idx="5773">
                  <c:v>8.1300000000000008</c:v>
                </c:pt>
                <c:pt idx="5774">
                  <c:v>8.1300000000000008</c:v>
                </c:pt>
                <c:pt idx="5775">
                  <c:v>8.1300000000000008</c:v>
                </c:pt>
                <c:pt idx="5776">
                  <c:v>8.1300000000000008</c:v>
                </c:pt>
                <c:pt idx="5777">
                  <c:v>8.1300000000000008</c:v>
                </c:pt>
                <c:pt idx="5778">
                  <c:v>8.1300000000000008</c:v>
                </c:pt>
                <c:pt idx="5779">
                  <c:v>8.1300000000000008</c:v>
                </c:pt>
                <c:pt idx="5780">
                  <c:v>8.1300000000000008</c:v>
                </c:pt>
                <c:pt idx="5781">
                  <c:v>8.1300000000000008</c:v>
                </c:pt>
                <c:pt idx="5782">
                  <c:v>8.1300000000000008</c:v>
                </c:pt>
                <c:pt idx="5783">
                  <c:v>8.1300000000000008</c:v>
                </c:pt>
                <c:pt idx="5784">
                  <c:v>8.1300000000000008</c:v>
                </c:pt>
                <c:pt idx="5785">
                  <c:v>8.1300000000000008</c:v>
                </c:pt>
                <c:pt idx="5786">
                  <c:v>8.1300000000000008</c:v>
                </c:pt>
                <c:pt idx="5787">
                  <c:v>8.1300000000000008</c:v>
                </c:pt>
                <c:pt idx="5788">
                  <c:v>8.1300000000000008</c:v>
                </c:pt>
                <c:pt idx="5789">
                  <c:v>8.1199999999999992</c:v>
                </c:pt>
                <c:pt idx="5790">
                  <c:v>8.1199999999999992</c:v>
                </c:pt>
                <c:pt idx="5791">
                  <c:v>8.09</c:v>
                </c:pt>
                <c:pt idx="5792">
                  <c:v>8.1</c:v>
                </c:pt>
                <c:pt idx="5793">
                  <c:v>8.09</c:v>
                </c:pt>
                <c:pt idx="5794">
                  <c:v>8.08</c:v>
                </c:pt>
                <c:pt idx="5795">
                  <c:v>8.08</c:v>
                </c:pt>
                <c:pt idx="5796">
                  <c:v>8.1</c:v>
                </c:pt>
                <c:pt idx="5797">
                  <c:v>8.09</c:v>
                </c:pt>
                <c:pt idx="5798">
                  <c:v>8.1199999999999992</c:v>
                </c:pt>
                <c:pt idx="5799">
                  <c:v>8.09</c:v>
                </c:pt>
                <c:pt idx="5800">
                  <c:v>8.07</c:v>
                </c:pt>
                <c:pt idx="5801">
                  <c:v>8.1199999999999992</c:v>
                </c:pt>
                <c:pt idx="5802">
                  <c:v>8.11</c:v>
                </c:pt>
                <c:pt idx="5803">
                  <c:v>8.11</c:v>
                </c:pt>
                <c:pt idx="5804">
                  <c:v>8.1</c:v>
                </c:pt>
                <c:pt idx="5805">
                  <c:v>8.1</c:v>
                </c:pt>
                <c:pt idx="5806">
                  <c:v>8.09</c:v>
                </c:pt>
                <c:pt idx="5807">
                  <c:v>8.11</c:v>
                </c:pt>
                <c:pt idx="5808">
                  <c:v>8.11</c:v>
                </c:pt>
                <c:pt idx="5809">
                  <c:v>8.1199999999999992</c:v>
                </c:pt>
                <c:pt idx="5810">
                  <c:v>8.11</c:v>
                </c:pt>
                <c:pt idx="5811">
                  <c:v>8.08</c:v>
                </c:pt>
                <c:pt idx="5812">
                  <c:v>8.11</c:v>
                </c:pt>
                <c:pt idx="5813">
                  <c:v>8.08</c:v>
                </c:pt>
                <c:pt idx="5814">
                  <c:v>8.09</c:v>
                </c:pt>
                <c:pt idx="5815">
                  <c:v>8.09</c:v>
                </c:pt>
                <c:pt idx="5816">
                  <c:v>8.09</c:v>
                </c:pt>
                <c:pt idx="5817">
                  <c:v>8.07</c:v>
                </c:pt>
                <c:pt idx="5818">
                  <c:v>8.1199999999999992</c:v>
                </c:pt>
                <c:pt idx="5819">
                  <c:v>8.1</c:v>
                </c:pt>
                <c:pt idx="5820">
                  <c:v>8.08</c:v>
                </c:pt>
                <c:pt idx="5821">
                  <c:v>8.11</c:v>
                </c:pt>
                <c:pt idx="5822">
                  <c:v>8.08</c:v>
                </c:pt>
                <c:pt idx="5823">
                  <c:v>8.08</c:v>
                </c:pt>
                <c:pt idx="5824">
                  <c:v>8.1</c:v>
                </c:pt>
                <c:pt idx="5825">
                  <c:v>8.1</c:v>
                </c:pt>
                <c:pt idx="5826">
                  <c:v>8.11</c:v>
                </c:pt>
                <c:pt idx="5827">
                  <c:v>8.07</c:v>
                </c:pt>
                <c:pt idx="5828">
                  <c:v>8.1</c:v>
                </c:pt>
                <c:pt idx="5829">
                  <c:v>8.1</c:v>
                </c:pt>
                <c:pt idx="5830">
                  <c:v>8.09</c:v>
                </c:pt>
                <c:pt idx="5831">
                  <c:v>8.11</c:v>
                </c:pt>
                <c:pt idx="5832">
                  <c:v>8.11</c:v>
                </c:pt>
                <c:pt idx="5833">
                  <c:v>8.11</c:v>
                </c:pt>
                <c:pt idx="5834">
                  <c:v>8.11</c:v>
                </c:pt>
                <c:pt idx="5835">
                  <c:v>8.1</c:v>
                </c:pt>
                <c:pt idx="5836">
                  <c:v>8.11</c:v>
                </c:pt>
                <c:pt idx="5837">
                  <c:v>8.11</c:v>
                </c:pt>
                <c:pt idx="5838">
                  <c:v>8.11</c:v>
                </c:pt>
                <c:pt idx="5839">
                  <c:v>8.1</c:v>
                </c:pt>
                <c:pt idx="5840">
                  <c:v>8.1</c:v>
                </c:pt>
                <c:pt idx="5841">
                  <c:v>8.11</c:v>
                </c:pt>
                <c:pt idx="5842">
                  <c:v>8.11</c:v>
                </c:pt>
                <c:pt idx="5843">
                  <c:v>8.11</c:v>
                </c:pt>
                <c:pt idx="5844">
                  <c:v>8.1</c:v>
                </c:pt>
                <c:pt idx="5845">
                  <c:v>8.1</c:v>
                </c:pt>
                <c:pt idx="5846">
                  <c:v>8.1</c:v>
                </c:pt>
                <c:pt idx="5847">
                  <c:v>8.1</c:v>
                </c:pt>
                <c:pt idx="5848">
                  <c:v>8.1</c:v>
                </c:pt>
                <c:pt idx="5849">
                  <c:v>8.1</c:v>
                </c:pt>
                <c:pt idx="5850">
                  <c:v>8.1</c:v>
                </c:pt>
                <c:pt idx="5851">
                  <c:v>8.1</c:v>
                </c:pt>
                <c:pt idx="5852">
                  <c:v>8.1</c:v>
                </c:pt>
                <c:pt idx="5853">
                  <c:v>8.1</c:v>
                </c:pt>
                <c:pt idx="5854">
                  <c:v>8.1</c:v>
                </c:pt>
                <c:pt idx="5855">
                  <c:v>8.1</c:v>
                </c:pt>
                <c:pt idx="5856">
                  <c:v>8.1</c:v>
                </c:pt>
                <c:pt idx="5857">
                  <c:v>8.1</c:v>
                </c:pt>
                <c:pt idx="5858">
                  <c:v>8.1</c:v>
                </c:pt>
                <c:pt idx="5859">
                  <c:v>8.1</c:v>
                </c:pt>
                <c:pt idx="5860">
                  <c:v>8.1</c:v>
                </c:pt>
                <c:pt idx="5861">
                  <c:v>8.1</c:v>
                </c:pt>
                <c:pt idx="5862">
                  <c:v>8.1</c:v>
                </c:pt>
                <c:pt idx="5863">
                  <c:v>8.11</c:v>
                </c:pt>
                <c:pt idx="5864">
                  <c:v>8.1</c:v>
                </c:pt>
                <c:pt idx="5865">
                  <c:v>8.1</c:v>
                </c:pt>
                <c:pt idx="5866">
                  <c:v>8.11</c:v>
                </c:pt>
                <c:pt idx="5867">
                  <c:v>8.11</c:v>
                </c:pt>
                <c:pt idx="5868">
                  <c:v>8.11</c:v>
                </c:pt>
                <c:pt idx="5869">
                  <c:v>8.11</c:v>
                </c:pt>
                <c:pt idx="5870">
                  <c:v>8.11</c:v>
                </c:pt>
                <c:pt idx="5871">
                  <c:v>8.11</c:v>
                </c:pt>
                <c:pt idx="5872">
                  <c:v>8.11</c:v>
                </c:pt>
                <c:pt idx="5873">
                  <c:v>8.11</c:v>
                </c:pt>
                <c:pt idx="5874">
                  <c:v>8.11</c:v>
                </c:pt>
                <c:pt idx="5875">
                  <c:v>8.11</c:v>
                </c:pt>
                <c:pt idx="5876">
                  <c:v>8.11</c:v>
                </c:pt>
                <c:pt idx="5877">
                  <c:v>8.11</c:v>
                </c:pt>
                <c:pt idx="5878">
                  <c:v>8.11</c:v>
                </c:pt>
                <c:pt idx="5879">
                  <c:v>8.11</c:v>
                </c:pt>
                <c:pt idx="5880">
                  <c:v>8.11</c:v>
                </c:pt>
                <c:pt idx="5881">
                  <c:v>8.11</c:v>
                </c:pt>
                <c:pt idx="5882">
                  <c:v>8.11</c:v>
                </c:pt>
                <c:pt idx="5883">
                  <c:v>8.11</c:v>
                </c:pt>
                <c:pt idx="5884">
                  <c:v>8.11</c:v>
                </c:pt>
                <c:pt idx="5885">
                  <c:v>8.1199999999999992</c:v>
                </c:pt>
                <c:pt idx="5886">
                  <c:v>8.11</c:v>
                </c:pt>
                <c:pt idx="5887">
                  <c:v>8.11</c:v>
                </c:pt>
                <c:pt idx="5888">
                  <c:v>8.1199999999999992</c:v>
                </c:pt>
                <c:pt idx="5889">
                  <c:v>8.1199999999999992</c:v>
                </c:pt>
                <c:pt idx="5890">
                  <c:v>8.11</c:v>
                </c:pt>
                <c:pt idx="5891">
                  <c:v>8.1199999999999992</c:v>
                </c:pt>
                <c:pt idx="5892">
                  <c:v>8.1199999999999992</c:v>
                </c:pt>
                <c:pt idx="5893">
                  <c:v>8.1300000000000008</c:v>
                </c:pt>
                <c:pt idx="5894">
                  <c:v>8.1199999999999992</c:v>
                </c:pt>
                <c:pt idx="5895">
                  <c:v>8.1300000000000008</c:v>
                </c:pt>
                <c:pt idx="5896">
                  <c:v>8.1199999999999992</c:v>
                </c:pt>
                <c:pt idx="5897">
                  <c:v>8.15</c:v>
                </c:pt>
                <c:pt idx="5898">
                  <c:v>8.1300000000000008</c:v>
                </c:pt>
                <c:pt idx="5899">
                  <c:v>8.1199999999999992</c:v>
                </c:pt>
                <c:pt idx="5900">
                  <c:v>8.16</c:v>
                </c:pt>
                <c:pt idx="5901">
                  <c:v>8.14</c:v>
                </c:pt>
                <c:pt idx="5902">
                  <c:v>8.17</c:v>
                </c:pt>
                <c:pt idx="5903">
                  <c:v>8.17</c:v>
                </c:pt>
                <c:pt idx="5904">
                  <c:v>8.17</c:v>
                </c:pt>
                <c:pt idx="5905">
                  <c:v>8.15</c:v>
                </c:pt>
                <c:pt idx="5906">
                  <c:v>8.18</c:v>
                </c:pt>
                <c:pt idx="5907">
                  <c:v>8.16</c:v>
                </c:pt>
                <c:pt idx="5908">
                  <c:v>8.17</c:v>
                </c:pt>
                <c:pt idx="5909">
                  <c:v>8.17</c:v>
                </c:pt>
                <c:pt idx="5910">
                  <c:v>8.19</c:v>
                </c:pt>
                <c:pt idx="5911">
                  <c:v>8.17</c:v>
                </c:pt>
                <c:pt idx="5912">
                  <c:v>8.1999999999999993</c:v>
                </c:pt>
                <c:pt idx="5913">
                  <c:v>8.19</c:v>
                </c:pt>
                <c:pt idx="5914">
                  <c:v>8.1999999999999993</c:v>
                </c:pt>
                <c:pt idx="5915">
                  <c:v>8.1999999999999993</c:v>
                </c:pt>
                <c:pt idx="5916">
                  <c:v>8.1999999999999993</c:v>
                </c:pt>
                <c:pt idx="5917">
                  <c:v>8.1999999999999993</c:v>
                </c:pt>
                <c:pt idx="5918">
                  <c:v>8.1999999999999993</c:v>
                </c:pt>
                <c:pt idx="5919">
                  <c:v>8.17</c:v>
                </c:pt>
                <c:pt idx="5920">
                  <c:v>8.2100000000000009</c:v>
                </c:pt>
                <c:pt idx="5921">
                  <c:v>8.2100000000000009</c:v>
                </c:pt>
                <c:pt idx="5922">
                  <c:v>8.2100000000000009</c:v>
                </c:pt>
                <c:pt idx="5923">
                  <c:v>8.1999999999999993</c:v>
                </c:pt>
                <c:pt idx="5924">
                  <c:v>8.2100000000000009</c:v>
                </c:pt>
                <c:pt idx="5925">
                  <c:v>8.2200000000000006</c:v>
                </c:pt>
                <c:pt idx="5926">
                  <c:v>8.2200000000000006</c:v>
                </c:pt>
                <c:pt idx="5927">
                  <c:v>8.2100000000000009</c:v>
                </c:pt>
                <c:pt idx="5928">
                  <c:v>8.2100000000000009</c:v>
                </c:pt>
                <c:pt idx="5929">
                  <c:v>8.2200000000000006</c:v>
                </c:pt>
                <c:pt idx="5930">
                  <c:v>8.2200000000000006</c:v>
                </c:pt>
                <c:pt idx="5931">
                  <c:v>8.2200000000000006</c:v>
                </c:pt>
                <c:pt idx="5932">
                  <c:v>8.2200000000000006</c:v>
                </c:pt>
                <c:pt idx="5933">
                  <c:v>8.2200000000000006</c:v>
                </c:pt>
                <c:pt idx="5934">
                  <c:v>8.2200000000000006</c:v>
                </c:pt>
                <c:pt idx="5935">
                  <c:v>8.2200000000000006</c:v>
                </c:pt>
                <c:pt idx="5936">
                  <c:v>8.2200000000000006</c:v>
                </c:pt>
                <c:pt idx="5937">
                  <c:v>8.2200000000000006</c:v>
                </c:pt>
                <c:pt idx="5938">
                  <c:v>8.2200000000000006</c:v>
                </c:pt>
                <c:pt idx="5939">
                  <c:v>8.23</c:v>
                </c:pt>
                <c:pt idx="5940">
                  <c:v>8.24</c:v>
                </c:pt>
                <c:pt idx="5941">
                  <c:v>8.25</c:v>
                </c:pt>
                <c:pt idx="5942">
                  <c:v>8.26</c:v>
                </c:pt>
                <c:pt idx="5943">
                  <c:v>8.26</c:v>
                </c:pt>
                <c:pt idx="5944">
                  <c:v>8.26</c:v>
                </c:pt>
                <c:pt idx="5945">
                  <c:v>8.26</c:v>
                </c:pt>
                <c:pt idx="5946">
                  <c:v>8.26</c:v>
                </c:pt>
                <c:pt idx="5947">
                  <c:v>8.27</c:v>
                </c:pt>
                <c:pt idx="5948">
                  <c:v>8.27</c:v>
                </c:pt>
                <c:pt idx="5949">
                  <c:v>8.27</c:v>
                </c:pt>
                <c:pt idx="5950">
                  <c:v>8.27</c:v>
                </c:pt>
                <c:pt idx="5951">
                  <c:v>8.27</c:v>
                </c:pt>
                <c:pt idx="5952">
                  <c:v>8.26</c:v>
                </c:pt>
                <c:pt idx="5953">
                  <c:v>8.26</c:v>
                </c:pt>
                <c:pt idx="5954">
                  <c:v>8.26</c:v>
                </c:pt>
                <c:pt idx="5955">
                  <c:v>8.26</c:v>
                </c:pt>
                <c:pt idx="5956">
                  <c:v>8.26</c:v>
                </c:pt>
                <c:pt idx="5957">
                  <c:v>8.26</c:v>
                </c:pt>
                <c:pt idx="5958">
                  <c:v>8.26</c:v>
                </c:pt>
                <c:pt idx="5959">
                  <c:v>8.26</c:v>
                </c:pt>
                <c:pt idx="5960">
                  <c:v>8.26</c:v>
                </c:pt>
                <c:pt idx="5961">
                  <c:v>8.26</c:v>
                </c:pt>
                <c:pt idx="5962">
                  <c:v>8.26</c:v>
                </c:pt>
                <c:pt idx="5963">
                  <c:v>8.26</c:v>
                </c:pt>
                <c:pt idx="5964">
                  <c:v>8.25</c:v>
                </c:pt>
                <c:pt idx="5965">
                  <c:v>8.25</c:v>
                </c:pt>
                <c:pt idx="5966">
                  <c:v>8.25</c:v>
                </c:pt>
                <c:pt idx="5967">
                  <c:v>8.25</c:v>
                </c:pt>
                <c:pt idx="5968">
                  <c:v>8.25</c:v>
                </c:pt>
                <c:pt idx="5969">
                  <c:v>8.24</c:v>
                </c:pt>
                <c:pt idx="5970">
                  <c:v>8.24</c:v>
                </c:pt>
                <c:pt idx="5971">
                  <c:v>8.24</c:v>
                </c:pt>
                <c:pt idx="5972">
                  <c:v>8.24</c:v>
                </c:pt>
                <c:pt idx="5973">
                  <c:v>8.24</c:v>
                </c:pt>
                <c:pt idx="5974">
                  <c:v>8.24</c:v>
                </c:pt>
                <c:pt idx="5975">
                  <c:v>8.24</c:v>
                </c:pt>
                <c:pt idx="5976">
                  <c:v>8.24</c:v>
                </c:pt>
                <c:pt idx="5977">
                  <c:v>8.24</c:v>
                </c:pt>
                <c:pt idx="5978">
                  <c:v>8.24</c:v>
                </c:pt>
                <c:pt idx="5979">
                  <c:v>8.24</c:v>
                </c:pt>
                <c:pt idx="5980">
                  <c:v>8.24</c:v>
                </c:pt>
                <c:pt idx="5981">
                  <c:v>8.23</c:v>
                </c:pt>
                <c:pt idx="5982">
                  <c:v>8.23</c:v>
                </c:pt>
                <c:pt idx="5983">
                  <c:v>8.23</c:v>
                </c:pt>
                <c:pt idx="5984">
                  <c:v>8.23</c:v>
                </c:pt>
                <c:pt idx="5985">
                  <c:v>8.23</c:v>
                </c:pt>
                <c:pt idx="5986">
                  <c:v>8.2200000000000006</c:v>
                </c:pt>
                <c:pt idx="5987">
                  <c:v>8.2200000000000006</c:v>
                </c:pt>
                <c:pt idx="5988">
                  <c:v>8.2200000000000006</c:v>
                </c:pt>
                <c:pt idx="5989">
                  <c:v>8.2200000000000006</c:v>
                </c:pt>
                <c:pt idx="5990">
                  <c:v>8.2100000000000009</c:v>
                </c:pt>
                <c:pt idx="5991">
                  <c:v>8.2100000000000009</c:v>
                </c:pt>
                <c:pt idx="5992">
                  <c:v>8.2100000000000009</c:v>
                </c:pt>
                <c:pt idx="5993">
                  <c:v>8.1999999999999993</c:v>
                </c:pt>
                <c:pt idx="5994">
                  <c:v>8.1999999999999993</c:v>
                </c:pt>
                <c:pt idx="5995">
                  <c:v>8.1999999999999993</c:v>
                </c:pt>
                <c:pt idx="5996">
                  <c:v>8.1999999999999993</c:v>
                </c:pt>
                <c:pt idx="5997">
                  <c:v>8.16</c:v>
                </c:pt>
                <c:pt idx="5998">
                  <c:v>8.18</c:v>
                </c:pt>
                <c:pt idx="5999">
                  <c:v>8.19</c:v>
                </c:pt>
                <c:pt idx="6000">
                  <c:v>8.18</c:v>
                </c:pt>
                <c:pt idx="6001">
                  <c:v>8.17</c:v>
                </c:pt>
                <c:pt idx="6002">
                  <c:v>8.18</c:v>
                </c:pt>
                <c:pt idx="6003">
                  <c:v>8.1999999999999993</c:v>
                </c:pt>
                <c:pt idx="6004">
                  <c:v>8.19</c:v>
                </c:pt>
                <c:pt idx="6005">
                  <c:v>8.1999999999999993</c:v>
                </c:pt>
                <c:pt idx="6006">
                  <c:v>8.2200000000000006</c:v>
                </c:pt>
                <c:pt idx="6007">
                  <c:v>8.24</c:v>
                </c:pt>
                <c:pt idx="6008">
                  <c:v>8.26</c:v>
                </c:pt>
                <c:pt idx="6009">
                  <c:v>8.2799999999999994</c:v>
                </c:pt>
                <c:pt idx="6010">
                  <c:v>8.2899999999999991</c:v>
                </c:pt>
                <c:pt idx="6011">
                  <c:v>8.31</c:v>
                </c:pt>
                <c:pt idx="6012">
                  <c:v>8.32</c:v>
                </c:pt>
                <c:pt idx="6013">
                  <c:v>8.32</c:v>
                </c:pt>
                <c:pt idx="6014">
                  <c:v>8.32</c:v>
                </c:pt>
                <c:pt idx="6015">
                  <c:v>8.32</c:v>
                </c:pt>
                <c:pt idx="6016">
                  <c:v>8.32</c:v>
                </c:pt>
                <c:pt idx="6017">
                  <c:v>8.32</c:v>
                </c:pt>
                <c:pt idx="6018">
                  <c:v>8.32</c:v>
                </c:pt>
                <c:pt idx="6019">
                  <c:v>8.32</c:v>
                </c:pt>
                <c:pt idx="6020">
                  <c:v>8.32</c:v>
                </c:pt>
                <c:pt idx="6021">
                  <c:v>8.33</c:v>
                </c:pt>
                <c:pt idx="6022">
                  <c:v>8.34</c:v>
                </c:pt>
                <c:pt idx="6023">
                  <c:v>8.35</c:v>
                </c:pt>
                <c:pt idx="6024">
                  <c:v>8.35</c:v>
                </c:pt>
                <c:pt idx="6025">
                  <c:v>8.36</c:v>
                </c:pt>
                <c:pt idx="6026">
                  <c:v>8.3699999999999992</c:v>
                </c:pt>
                <c:pt idx="6027">
                  <c:v>8.3800000000000008</c:v>
                </c:pt>
                <c:pt idx="6028">
                  <c:v>8.39</c:v>
                </c:pt>
                <c:pt idx="6029">
                  <c:v>8.39</c:v>
                </c:pt>
                <c:pt idx="6030">
                  <c:v>8.4</c:v>
                </c:pt>
                <c:pt idx="6031">
                  <c:v>8.41</c:v>
                </c:pt>
                <c:pt idx="6032">
                  <c:v>8.42</c:v>
                </c:pt>
                <c:pt idx="6033">
                  <c:v>8.43</c:v>
                </c:pt>
                <c:pt idx="6034">
                  <c:v>8.43</c:v>
                </c:pt>
                <c:pt idx="6035">
                  <c:v>8.44</c:v>
                </c:pt>
                <c:pt idx="6036">
                  <c:v>8.44</c:v>
                </c:pt>
                <c:pt idx="6037">
                  <c:v>8.4499999999999993</c:v>
                </c:pt>
                <c:pt idx="6038">
                  <c:v>8.4499999999999993</c:v>
                </c:pt>
                <c:pt idx="6039">
                  <c:v>8.4600000000000009</c:v>
                </c:pt>
                <c:pt idx="6040">
                  <c:v>8.4600000000000009</c:v>
                </c:pt>
                <c:pt idx="6041">
                  <c:v>8.48</c:v>
                </c:pt>
                <c:pt idx="6042">
                  <c:v>8.49</c:v>
                </c:pt>
                <c:pt idx="6043">
                  <c:v>8.49</c:v>
                </c:pt>
                <c:pt idx="6044">
                  <c:v>8.5</c:v>
                </c:pt>
                <c:pt idx="6045">
                  <c:v>8.5</c:v>
                </c:pt>
                <c:pt idx="6046">
                  <c:v>8.5</c:v>
                </c:pt>
                <c:pt idx="6047">
                  <c:v>8.5</c:v>
                </c:pt>
                <c:pt idx="6048">
                  <c:v>8.5</c:v>
                </c:pt>
                <c:pt idx="6049">
                  <c:v>8.5</c:v>
                </c:pt>
                <c:pt idx="6050">
                  <c:v>8.5</c:v>
                </c:pt>
                <c:pt idx="6051">
                  <c:v>8.49</c:v>
                </c:pt>
                <c:pt idx="6052">
                  <c:v>8.49</c:v>
                </c:pt>
                <c:pt idx="6053">
                  <c:v>8.49</c:v>
                </c:pt>
                <c:pt idx="6054">
                  <c:v>8.49</c:v>
                </c:pt>
                <c:pt idx="6055">
                  <c:v>8.49</c:v>
                </c:pt>
                <c:pt idx="6056">
                  <c:v>8.48</c:v>
                </c:pt>
                <c:pt idx="6057">
                  <c:v>8.48</c:v>
                </c:pt>
                <c:pt idx="6058">
                  <c:v>8.48</c:v>
                </c:pt>
                <c:pt idx="6059">
                  <c:v>8.4700000000000006</c:v>
                </c:pt>
                <c:pt idx="6060">
                  <c:v>8.4700000000000006</c:v>
                </c:pt>
                <c:pt idx="6061">
                  <c:v>8.4700000000000006</c:v>
                </c:pt>
                <c:pt idx="6062">
                  <c:v>8.4600000000000009</c:v>
                </c:pt>
                <c:pt idx="6063">
                  <c:v>8.4600000000000009</c:v>
                </c:pt>
                <c:pt idx="6064">
                  <c:v>8.4600000000000009</c:v>
                </c:pt>
                <c:pt idx="6065">
                  <c:v>8.4600000000000009</c:v>
                </c:pt>
                <c:pt idx="6066">
                  <c:v>8.4600000000000009</c:v>
                </c:pt>
                <c:pt idx="6067">
                  <c:v>8.4600000000000009</c:v>
                </c:pt>
                <c:pt idx="6068">
                  <c:v>8.4499999999999993</c:v>
                </c:pt>
                <c:pt idx="6069">
                  <c:v>8.4499999999999993</c:v>
                </c:pt>
                <c:pt idx="6070">
                  <c:v>8.4499999999999993</c:v>
                </c:pt>
                <c:pt idx="6071">
                  <c:v>8.44</c:v>
                </c:pt>
                <c:pt idx="6072">
                  <c:v>8.43</c:v>
                </c:pt>
                <c:pt idx="6073">
                  <c:v>8.42</c:v>
                </c:pt>
                <c:pt idx="6074">
                  <c:v>8.42</c:v>
                </c:pt>
                <c:pt idx="6075">
                  <c:v>8.41</c:v>
                </c:pt>
                <c:pt idx="6076">
                  <c:v>8.41</c:v>
                </c:pt>
                <c:pt idx="6077">
                  <c:v>8.41</c:v>
                </c:pt>
                <c:pt idx="6078">
                  <c:v>8.41</c:v>
                </c:pt>
                <c:pt idx="6079">
                  <c:v>8.4</c:v>
                </c:pt>
                <c:pt idx="6080">
                  <c:v>8.4</c:v>
                </c:pt>
                <c:pt idx="6081">
                  <c:v>8.41</c:v>
                </c:pt>
                <c:pt idx="6082">
                  <c:v>8.41</c:v>
                </c:pt>
                <c:pt idx="6083">
                  <c:v>8.41</c:v>
                </c:pt>
                <c:pt idx="6084">
                  <c:v>8.41</c:v>
                </c:pt>
                <c:pt idx="6085">
                  <c:v>8.41</c:v>
                </c:pt>
                <c:pt idx="6086">
                  <c:v>8.41</c:v>
                </c:pt>
                <c:pt idx="6087">
                  <c:v>8.41</c:v>
                </c:pt>
                <c:pt idx="6088">
                  <c:v>8.41</c:v>
                </c:pt>
                <c:pt idx="6089">
                  <c:v>8.41</c:v>
                </c:pt>
                <c:pt idx="6090">
                  <c:v>8.41</c:v>
                </c:pt>
                <c:pt idx="6091">
                  <c:v>8.3800000000000008</c:v>
                </c:pt>
                <c:pt idx="6092">
                  <c:v>8.35</c:v>
                </c:pt>
                <c:pt idx="6093">
                  <c:v>8.34</c:v>
                </c:pt>
                <c:pt idx="6094">
                  <c:v>8.35</c:v>
                </c:pt>
                <c:pt idx="6095">
                  <c:v>8.34</c:v>
                </c:pt>
                <c:pt idx="6096">
                  <c:v>8.33</c:v>
                </c:pt>
                <c:pt idx="6097">
                  <c:v>8.32</c:v>
                </c:pt>
                <c:pt idx="6098">
                  <c:v>8.33</c:v>
                </c:pt>
                <c:pt idx="6099">
                  <c:v>8.33</c:v>
                </c:pt>
                <c:pt idx="6100">
                  <c:v>8.32</c:v>
                </c:pt>
                <c:pt idx="6101">
                  <c:v>8.32</c:v>
                </c:pt>
                <c:pt idx="6102">
                  <c:v>8.31</c:v>
                </c:pt>
                <c:pt idx="6103">
                  <c:v>8.33</c:v>
                </c:pt>
                <c:pt idx="6104">
                  <c:v>8.33</c:v>
                </c:pt>
                <c:pt idx="6105">
                  <c:v>8.3000000000000007</c:v>
                </c:pt>
                <c:pt idx="6106">
                  <c:v>8.34</c:v>
                </c:pt>
                <c:pt idx="6107">
                  <c:v>8.35</c:v>
                </c:pt>
                <c:pt idx="6108">
                  <c:v>8.35</c:v>
                </c:pt>
                <c:pt idx="6109">
                  <c:v>8.34</c:v>
                </c:pt>
                <c:pt idx="6110">
                  <c:v>8.36</c:v>
                </c:pt>
                <c:pt idx="6111">
                  <c:v>8.3699999999999992</c:v>
                </c:pt>
                <c:pt idx="6112">
                  <c:v>8.3800000000000008</c:v>
                </c:pt>
                <c:pt idx="6113">
                  <c:v>8.3800000000000008</c:v>
                </c:pt>
                <c:pt idx="6114">
                  <c:v>8.39</c:v>
                </c:pt>
                <c:pt idx="6115">
                  <c:v>8.39</c:v>
                </c:pt>
                <c:pt idx="6116">
                  <c:v>8.41</c:v>
                </c:pt>
                <c:pt idx="6117">
                  <c:v>8.42</c:v>
                </c:pt>
                <c:pt idx="6118">
                  <c:v>8.43</c:v>
                </c:pt>
                <c:pt idx="6119">
                  <c:v>8.43</c:v>
                </c:pt>
                <c:pt idx="6120">
                  <c:v>8.4499999999999993</c:v>
                </c:pt>
                <c:pt idx="6121">
                  <c:v>8.4499999999999993</c:v>
                </c:pt>
                <c:pt idx="6122">
                  <c:v>8.4600000000000009</c:v>
                </c:pt>
                <c:pt idx="6123">
                  <c:v>8.4700000000000006</c:v>
                </c:pt>
                <c:pt idx="6124">
                  <c:v>8.48</c:v>
                </c:pt>
                <c:pt idx="6125">
                  <c:v>8.49</c:v>
                </c:pt>
                <c:pt idx="6126">
                  <c:v>8.49</c:v>
                </c:pt>
                <c:pt idx="6127">
                  <c:v>8.5</c:v>
                </c:pt>
                <c:pt idx="6128">
                  <c:v>8.51</c:v>
                </c:pt>
                <c:pt idx="6129">
                  <c:v>8.51</c:v>
                </c:pt>
                <c:pt idx="6130">
                  <c:v>8.52</c:v>
                </c:pt>
                <c:pt idx="6131">
                  <c:v>8.52</c:v>
                </c:pt>
                <c:pt idx="6132">
                  <c:v>8.5299999999999994</c:v>
                </c:pt>
                <c:pt idx="6133">
                  <c:v>8.5399999999999991</c:v>
                </c:pt>
                <c:pt idx="6134">
                  <c:v>8.5500000000000007</c:v>
                </c:pt>
                <c:pt idx="6135">
                  <c:v>8.56</c:v>
                </c:pt>
                <c:pt idx="6136">
                  <c:v>8.56</c:v>
                </c:pt>
                <c:pt idx="6137">
                  <c:v>8.57</c:v>
                </c:pt>
                <c:pt idx="6138">
                  <c:v>8.58</c:v>
                </c:pt>
                <c:pt idx="6139">
                  <c:v>8.58</c:v>
                </c:pt>
                <c:pt idx="6140">
                  <c:v>8.59</c:v>
                </c:pt>
                <c:pt idx="6141">
                  <c:v>8.59</c:v>
                </c:pt>
                <c:pt idx="6142">
                  <c:v>8.6</c:v>
                </c:pt>
                <c:pt idx="6143">
                  <c:v>8.6</c:v>
                </c:pt>
                <c:pt idx="6144">
                  <c:v>8.6</c:v>
                </c:pt>
                <c:pt idx="6145">
                  <c:v>8.61</c:v>
                </c:pt>
                <c:pt idx="6146">
                  <c:v>8.61</c:v>
                </c:pt>
                <c:pt idx="6147">
                  <c:v>8.61</c:v>
                </c:pt>
                <c:pt idx="6148">
                  <c:v>8.6199999999999992</c:v>
                </c:pt>
                <c:pt idx="6149">
                  <c:v>8.6199999999999992</c:v>
                </c:pt>
                <c:pt idx="6150">
                  <c:v>8.6199999999999992</c:v>
                </c:pt>
                <c:pt idx="6151">
                  <c:v>8.6300000000000008</c:v>
                </c:pt>
                <c:pt idx="6152">
                  <c:v>8.6300000000000008</c:v>
                </c:pt>
                <c:pt idx="6153">
                  <c:v>8.6300000000000008</c:v>
                </c:pt>
                <c:pt idx="6154">
                  <c:v>8.6300000000000008</c:v>
                </c:pt>
                <c:pt idx="6155">
                  <c:v>8.64</c:v>
                </c:pt>
                <c:pt idx="6156">
                  <c:v>8.66</c:v>
                </c:pt>
                <c:pt idx="6157">
                  <c:v>8.67</c:v>
                </c:pt>
                <c:pt idx="6158">
                  <c:v>8.67</c:v>
                </c:pt>
                <c:pt idx="6159">
                  <c:v>8.68</c:v>
                </c:pt>
                <c:pt idx="6160">
                  <c:v>8.68</c:v>
                </c:pt>
                <c:pt idx="6161">
                  <c:v>8.69</c:v>
                </c:pt>
                <c:pt idx="6162">
                  <c:v>8.69</c:v>
                </c:pt>
                <c:pt idx="6163">
                  <c:v>8.69</c:v>
                </c:pt>
                <c:pt idx="6164">
                  <c:v>8.6999999999999993</c:v>
                </c:pt>
                <c:pt idx="6165">
                  <c:v>8.6999999999999993</c:v>
                </c:pt>
                <c:pt idx="6166">
                  <c:v>8.6999999999999993</c:v>
                </c:pt>
                <c:pt idx="6167">
                  <c:v>8.6999999999999993</c:v>
                </c:pt>
                <c:pt idx="6168">
                  <c:v>8.6999999999999993</c:v>
                </c:pt>
                <c:pt idx="6169">
                  <c:v>8.6999999999999993</c:v>
                </c:pt>
                <c:pt idx="6170">
                  <c:v>8.69</c:v>
                </c:pt>
                <c:pt idx="6171">
                  <c:v>8.6999999999999993</c:v>
                </c:pt>
                <c:pt idx="6172">
                  <c:v>8.69</c:v>
                </c:pt>
                <c:pt idx="6173">
                  <c:v>8.69</c:v>
                </c:pt>
                <c:pt idx="6174">
                  <c:v>8.69</c:v>
                </c:pt>
                <c:pt idx="6175">
                  <c:v>8.69</c:v>
                </c:pt>
                <c:pt idx="6176">
                  <c:v>8.69</c:v>
                </c:pt>
                <c:pt idx="6177">
                  <c:v>8.69</c:v>
                </c:pt>
                <c:pt idx="6178">
                  <c:v>8.69</c:v>
                </c:pt>
                <c:pt idx="6179">
                  <c:v>8.68</c:v>
                </c:pt>
                <c:pt idx="6180">
                  <c:v>8.69</c:v>
                </c:pt>
                <c:pt idx="6181">
                  <c:v>8.67</c:v>
                </c:pt>
                <c:pt idx="6182">
                  <c:v>8.68</c:v>
                </c:pt>
                <c:pt idx="6183">
                  <c:v>8.69</c:v>
                </c:pt>
                <c:pt idx="6184">
                  <c:v>8.69</c:v>
                </c:pt>
                <c:pt idx="6185">
                  <c:v>8.69</c:v>
                </c:pt>
                <c:pt idx="6186">
                  <c:v>8.69</c:v>
                </c:pt>
                <c:pt idx="6187">
                  <c:v>8.69</c:v>
                </c:pt>
                <c:pt idx="6188">
                  <c:v>8.68</c:v>
                </c:pt>
                <c:pt idx="6189">
                  <c:v>8.69</c:v>
                </c:pt>
                <c:pt idx="6190">
                  <c:v>8.67</c:v>
                </c:pt>
                <c:pt idx="6191">
                  <c:v>8.67</c:v>
                </c:pt>
                <c:pt idx="6192">
                  <c:v>8.68</c:v>
                </c:pt>
                <c:pt idx="6193">
                  <c:v>8.69</c:v>
                </c:pt>
                <c:pt idx="6194">
                  <c:v>8.69</c:v>
                </c:pt>
                <c:pt idx="6195">
                  <c:v>8.65</c:v>
                </c:pt>
                <c:pt idx="6196">
                  <c:v>8.69</c:v>
                </c:pt>
                <c:pt idx="6197">
                  <c:v>8.67</c:v>
                </c:pt>
                <c:pt idx="6198">
                  <c:v>8.67</c:v>
                </c:pt>
                <c:pt idx="6199">
                  <c:v>8.6999999999999993</c:v>
                </c:pt>
                <c:pt idx="6200">
                  <c:v>8.67</c:v>
                </c:pt>
                <c:pt idx="6201">
                  <c:v>8.64</c:v>
                </c:pt>
                <c:pt idx="6202">
                  <c:v>8.65</c:v>
                </c:pt>
                <c:pt idx="6203">
                  <c:v>8.67</c:v>
                </c:pt>
                <c:pt idx="6204">
                  <c:v>8.65</c:v>
                </c:pt>
                <c:pt idx="6205">
                  <c:v>8.66</c:v>
                </c:pt>
                <c:pt idx="6206">
                  <c:v>8.68</c:v>
                </c:pt>
                <c:pt idx="6207">
                  <c:v>8.65</c:v>
                </c:pt>
                <c:pt idx="6208">
                  <c:v>8.66</c:v>
                </c:pt>
                <c:pt idx="6209">
                  <c:v>8.65</c:v>
                </c:pt>
                <c:pt idx="6210">
                  <c:v>8.65</c:v>
                </c:pt>
                <c:pt idx="6211">
                  <c:v>8.67</c:v>
                </c:pt>
                <c:pt idx="6212">
                  <c:v>8.65</c:v>
                </c:pt>
                <c:pt idx="6213">
                  <c:v>8.68</c:v>
                </c:pt>
                <c:pt idx="6214">
                  <c:v>8.65</c:v>
                </c:pt>
                <c:pt idx="6215">
                  <c:v>8.66</c:v>
                </c:pt>
                <c:pt idx="6216">
                  <c:v>8.66</c:v>
                </c:pt>
                <c:pt idx="6217">
                  <c:v>8.68</c:v>
                </c:pt>
                <c:pt idx="6218">
                  <c:v>8.64</c:v>
                </c:pt>
                <c:pt idx="6219">
                  <c:v>8.66</c:v>
                </c:pt>
                <c:pt idx="6220">
                  <c:v>8.65</c:v>
                </c:pt>
                <c:pt idx="6221">
                  <c:v>8.67</c:v>
                </c:pt>
                <c:pt idx="6222">
                  <c:v>8.68</c:v>
                </c:pt>
                <c:pt idx="6223">
                  <c:v>8.68</c:v>
                </c:pt>
                <c:pt idx="6224">
                  <c:v>8.67</c:v>
                </c:pt>
                <c:pt idx="6225">
                  <c:v>8.68</c:v>
                </c:pt>
                <c:pt idx="6226">
                  <c:v>8.66</c:v>
                </c:pt>
                <c:pt idx="6227">
                  <c:v>8.67</c:v>
                </c:pt>
                <c:pt idx="6228">
                  <c:v>8.67</c:v>
                </c:pt>
                <c:pt idx="6229">
                  <c:v>8.67</c:v>
                </c:pt>
                <c:pt idx="6230">
                  <c:v>8.67</c:v>
                </c:pt>
                <c:pt idx="6231">
                  <c:v>8.66</c:v>
                </c:pt>
                <c:pt idx="6232">
                  <c:v>8.66</c:v>
                </c:pt>
                <c:pt idx="6233">
                  <c:v>8.66</c:v>
                </c:pt>
                <c:pt idx="6234">
                  <c:v>8.65</c:v>
                </c:pt>
                <c:pt idx="6235">
                  <c:v>8.65</c:v>
                </c:pt>
                <c:pt idx="6236">
                  <c:v>8.65</c:v>
                </c:pt>
                <c:pt idx="6237">
                  <c:v>8.65</c:v>
                </c:pt>
                <c:pt idx="6238">
                  <c:v>8.65</c:v>
                </c:pt>
                <c:pt idx="6239">
                  <c:v>8.64</c:v>
                </c:pt>
                <c:pt idx="6240">
                  <c:v>8.64</c:v>
                </c:pt>
                <c:pt idx="6241">
                  <c:v>8.64</c:v>
                </c:pt>
                <c:pt idx="6242">
                  <c:v>8.64</c:v>
                </c:pt>
                <c:pt idx="6243">
                  <c:v>8.6300000000000008</c:v>
                </c:pt>
                <c:pt idx="6244">
                  <c:v>8.6300000000000008</c:v>
                </c:pt>
                <c:pt idx="6245">
                  <c:v>8.6300000000000008</c:v>
                </c:pt>
                <c:pt idx="6246">
                  <c:v>8.6300000000000008</c:v>
                </c:pt>
                <c:pt idx="6247">
                  <c:v>8.6300000000000008</c:v>
                </c:pt>
                <c:pt idx="6248">
                  <c:v>8.6199999999999992</c:v>
                </c:pt>
                <c:pt idx="6249">
                  <c:v>8.6199999999999992</c:v>
                </c:pt>
                <c:pt idx="6250">
                  <c:v>8.6199999999999992</c:v>
                </c:pt>
                <c:pt idx="6251">
                  <c:v>8.6199999999999992</c:v>
                </c:pt>
                <c:pt idx="6252">
                  <c:v>8.61</c:v>
                </c:pt>
                <c:pt idx="6253">
                  <c:v>8.61</c:v>
                </c:pt>
                <c:pt idx="6254">
                  <c:v>8.61</c:v>
                </c:pt>
                <c:pt idx="6255">
                  <c:v>8.61</c:v>
                </c:pt>
                <c:pt idx="6256">
                  <c:v>8.6</c:v>
                </c:pt>
                <c:pt idx="6257">
                  <c:v>8.6</c:v>
                </c:pt>
                <c:pt idx="6258">
                  <c:v>8.6</c:v>
                </c:pt>
                <c:pt idx="6259">
                  <c:v>8.6</c:v>
                </c:pt>
                <c:pt idx="6260">
                  <c:v>8.59</c:v>
                </c:pt>
                <c:pt idx="6261">
                  <c:v>8.59</c:v>
                </c:pt>
                <c:pt idx="6262">
                  <c:v>8.59</c:v>
                </c:pt>
                <c:pt idx="6263">
                  <c:v>8.59</c:v>
                </c:pt>
                <c:pt idx="6264">
                  <c:v>8.58</c:v>
                </c:pt>
                <c:pt idx="6265">
                  <c:v>8.58</c:v>
                </c:pt>
                <c:pt idx="6266">
                  <c:v>8.58</c:v>
                </c:pt>
                <c:pt idx="6267">
                  <c:v>8.58</c:v>
                </c:pt>
                <c:pt idx="6268">
                  <c:v>8.57</c:v>
                </c:pt>
                <c:pt idx="6269">
                  <c:v>8.57</c:v>
                </c:pt>
                <c:pt idx="6270">
                  <c:v>8.5500000000000007</c:v>
                </c:pt>
                <c:pt idx="6271">
                  <c:v>8.56</c:v>
                </c:pt>
                <c:pt idx="6272">
                  <c:v>8.5500000000000007</c:v>
                </c:pt>
                <c:pt idx="6273">
                  <c:v>8.56</c:v>
                </c:pt>
                <c:pt idx="6274">
                  <c:v>8.5500000000000007</c:v>
                </c:pt>
                <c:pt idx="6275">
                  <c:v>8.52</c:v>
                </c:pt>
                <c:pt idx="6276">
                  <c:v>8.5399999999999991</c:v>
                </c:pt>
                <c:pt idx="6277">
                  <c:v>8.51</c:v>
                </c:pt>
                <c:pt idx="6278">
                  <c:v>8.5299999999999994</c:v>
                </c:pt>
                <c:pt idx="6279">
                  <c:v>8.52</c:v>
                </c:pt>
                <c:pt idx="6280">
                  <c:v>8.51</c:v>
                </c:pt>
                <c:pt idx="6281">
                  <c:v>8.5</c:v>
                </c:pt>
                <c:pt idx="6282">
                  <c:v>8.51</c:v>
                </c:pt>
                <c:pt idx="6283">
                  <c:v>8.52</c:v>
                </c:pt>
                <c:pt idx="6284">
                  <c:v>8.49</c:v>
                </c:pt>
                <c:pt idx="6285">
                  <c:v>8.51</c:v>
                </c:pt>
                <c:pt idx="6286">
                  <c:v>8.5</c:v>
                </c:pt>
                <c:pt idx="6287">
                  <c:v>8.49</c:v>
                </c:pt>
                <c:pt idx="6288">
                  <c:v>8.51</c:v>
                </c:pt>
                <c:pt idx="6289">
                  <c:v>8.49</c:v>
                </c:pt>
                <c:pt idx="6290">
                  <c:v>8.49</c:v>
                </c:pt>
                <c:pt idx="6291">
                  <c:v>8.5</c:v>
                </c:pt>
                <c:pt idx="6292">
                  <c:v>8.48</c:v>
                </c:pt>
                <c:pt idx="6293">
                  <c:v>8.51</c:v>
                </c:pt>
                <c:pt idx="6294">
                  <c:v>8.49</c:v>
                </c:pt>
                <c:pt idx="6295">
                  <c:v>8.49</c:v>
                </c:pt>
                <c:pt idx="6296">
                  <c:v>8.51</c:v>
                </c:pt>
                <c:pt idx="6297">
                  <c:v>8.48</c:v>
                </c:pt>
                <c:pt idx="6298">
                  <c:v>8.48</c:v>
                </c:pt>
                <c:pt idx="6299">
                  <c:v>8.48</c:v>
                </c:pt>
                <c:pt idx="6300">
                  <c:v>8.48</c:v>
                </c:pt>
                <c:pt idx="6301">
                  <c:v>8.4700000000000006</c:v>
                </c:pt>
                <c:pt idx="6302">
                  <c:v>8.5</c:v>
                </c:pt>
                <c:pt idx="6303">
                  <c:v>8.48</c:v>
                </c:pt>
                <c:pt idx="6304">
                  <c:v>8.49</c:v>
                </c:pt>
                <c:pt idx="6305">
                  <c:v>8.4700000000000006</c:v>
                </c:pt>
                <c:pt idx="6306">
                  <c:v>8.49</c:v>
                </c:pt>
                <c:pt idx="6307">
                  <c:v>8.4700000000000006</c:v>
                </c:pt>
                <c:pt idx="6308">
                  <c:v>8.4600000000000009</c:v>
                </c:pt>
                <c:pt idx="6309">
                  <c:v>8.4700000000000006</c:v>
                </c:pt>
                <c:pt idx="6310">
                  <c:v>8.4700000000000006</c:v>
                </c:pt>
                <c:pt idx="6311">
                  <c:v>8.4499999999999993</c:v>
                </c:pt>
                <c:pt idx="6312">
                  <c:v>8.4700000000000006</c:v>
                </c:pt>
                <c:pt idx="6313">
                  <c:v>8.4600000000000009</c:v>
                </c:pt>
                <c:pt idx="6314">
                  <c:v>8.49</c:v>
                </c:pt>
                <c:pt idx="6315">
                  <c:v>8.49</c:v>
                </c:pt>
                <c:pt idx="6316">
                  <c:v>8.49</c:v>
                </c:pt>
                <c:pt idx="6317">
                  <c:v>8.4600000000000009</c:v>
                </c:pt>
                <c:pt idx="6318">
                  <c:v>8.49</c:v>
                </c:pt>
                <c:pt idx="6319">
                  <c:v>8.49</c:v>
                </c:pt>
                <c:pt idx="6320">
                  <c:v>8.49</c:v>
                </c:pt>
                <c:pt idx="6321">
                  <c:v>8.49</c:v>
                </c:pt>
                <c:pt idx="6322">
                  <c:v>8.49</c:v>
                </c:pt>
                <c:pt idx="6323">
                  <c:v>8.49</c:v>
                </c:pt>
                <c:pt idx="6324">
                  <c:v>8.4700000000000006</c:v>
                </c:pt>
                <c:pt idx="6325">
                  <c:v>8.48</c:v>
                </c:pt>
                <c:pt idx="6326">
                  <c:v>8.48</c:v>
                </c:pt>
                <c:pt idx="6327">
                  <c:v>8.48</c:v>
                </c:pt>
                <c:pt idx="6328">
                  <c:v>8.48</c:v>
                </c:pt>
                <c:pt idx="6329">
                  <c:v>8.48</c:v>
                </c:pt>
                <c:pt idx="6330">
                  <c:v>8.48</c:v>
                </c:pt>
                <c:pt idx="6331">
                  <c:v>8.48</c:v>
                </c:pt>
                <c:pt idx="6332">
                  <c:v>8.48</c:v>
                </c:pt>
                <c:pt idx="6333">
                  <c:v>8.4700000000000006</c:v>
                </c:pt>
                <c:pt idx="6334">
                  <c:v>8.4700000000000006</c:v>
                </c:pt>
                <c:pt idx="6335">
                  <c:v>8.4700000000000006</c:v>
                </c:pt>
                <c:pt idx="6336">
                  <c:v>8.4700000000000006</c:v>
                </c:pt>
                <c:pt idx="6337">
                  <c:v>8.4700000000000006</c:v>
                </c:pt>
                <c:pt idx="6338">
                  <c:v>8.4700000000000006</c:v>
                </c:pt>
                <c:pt idx="6339">
                  <c:v>8.4700000000000006</c:v>
                </c:pt>
                <c:pt idx="6340">
                  <c:v>8.4600000000000009</c:v>
                </c:pt>
                <c:pt idx="6341">
                  <c:v>8.4600000000000009</c:v>
                </c:pt>
                <c:pt idx="6342">
                  <c:v>8.4600000000000009</c:v>
                </c:pt>
                <c:pt idx="6343">
                  <c:v>8.4600000000000009</c:v>
                </c:pt>
                <c:pt idx="6344">
                  <c:v>8.4600000000000009</c:v>
                </c:pt>
                <c:pt idx="6345">
                  <c:v>8.4600000000000009</c:v>
                </c:pt>
                <c:pt idx="6346">
                  <c:v>8.4499999999999993</c:v>
                </c:pt>
                <c:pt idx="6347">
                  <c:v>8.4499999999999993</c:v>
                </c:pt>
                <c:pt idx="6348">
                  <c:v>8.4499999999999993</c:v>
                </c:pt>
                <c:pt idx="6349">
                  <c:v>8.4499999999999993</c:v>
                </c:pt>
                <c:pt idx="6350">
                  <c:v>8.44</c:v>
                </c:pt>
                <c:pt idx="6351">
                  <c:v>8.44</c:v>
                </c:pt>
                <c:pt idx="6352">
                  <c:v>8.44</c:v>
                </c:pt>
                <c:pt idx="6353">
                  <c:v>8.44</c:v>
                </c:pt>
                <c:pt idx="6354">
                  <c:v>8.43</c:v>
                </c:pt>
                <c:pt idx="6355">
                  <c:v>8.43</c:v>
                </c:pt>
                <c:pt idx="6356">
                  <c:v>8.43</c:v>
                </c:pt>
                <c:pt idx="6357">
                  <c:v>8.43</c:v>
                </c:pt>
                <c:pt idx="6358">
                  <c:v>8.42</c:v>
                </c:pt>
                <c:pt idx="6359">
                  <c:v>8.42</c:v>
                </c:pt>
                <c:pt idx="6360">
                  <c:v>8.42</c:v>
                </c:pt>
                <c:pt idx="6361">
                  <c:v>8.42</c:v>
                </c:pt>
                <c:pt idx="6362">
                  <c:v>8.42</c:v>
                </c:pt>
                <c:pt idx="6363">
                  <c:v>8.42</c:v>
                </c:pt>
                <c:pt idx="6364">
                  <c:v>8.41</c:v>
                </c:pt>
                <c:pt idx="6365">
                  <c:v>8.41</c:v>
                </c:pt>
                <c:pt idx="6366">
                  <c:v>8.41</c:v>
                </c:pt>
                <c:pt idx="6367">
                  <c:v>8.41</c:v>
                </c:pt>
                <c:pt idx="6368">
                  <c:v>8.4</c:v>
                </c:pt>
                <c:pt idx="6369">
                  <c:v>8.4</c:v>
                </c:pt>
                <c:pt idx="6370">
                  <c:v>8.4</c:v>
                </c:pt>
                <c:pt idx="6371">
                  <c:v>8.4</c:v>
                </c:pt>
                <c:pt idx="6372">
                  <c:v>8.4</c:v>
                </c:pt>
                <c:pt idx="6373">
                  <c:v>8.4</c:v>
                </c:pt>
                <c:pt idx="6374">
                  <c:v>8.4</c:v>
                </c:pt>
                <c:pt idx="6375">
                  <c:v>8.36</c:v>
                </c:pt>
                <c:pt idx="6376">
                  <c:v>8.39</c:v>
                </c:pt>
                <c:pt idx="6377">
                  <c:v>8.3800000000000008</c:v>
                </c:pt>
                <c:pt idx="6378">
                  <c:v>8.35</c:v>
                </c:pt>
                <c:pt idx="6379">
                  <c:v>8.39</c:v>
                </c:pt>
                <c:pt idx="6380">
                  <c:v>8.34</c:v>
                </c:pt>
                <c:pt idx="6381">
                  <c:v>8.35</c:v>
                </c:pt>
                <c:pt idx="6382">
                  <c:v>8.39</c:v>
                </c:pt>
                <c:pt idx="6383">
                  <c:v>8.3800000000000008</c:v>
                </c:pt>
                <c:pt idx="6384">
                  <c:v>8.3800000000000008</c:v>
                </c:pt>
                <c:pt idx="6385">
                  <c:v>8.34</c:v>
                </c:pt>
                <c:pt idx="6386">
                  <c:v>8.35</c:v>
                </c:pt>
                <c:pt idx="6387">
                  <c:v>8.3699999999999992</c:v>
                </c:pt>
                <c:pt idx="6388">
                  <c:v>8.3800000000000008</c:v>
                </c:pt>
                <c:pt idx="6389">
                  <c:v>8.34</c:v>
                </c:pt>
                <c:pt idx="6390">
                  <c:v>8.36</c:v>
                </c:pt>
                <c:pt idx="6391">
                  <c:v>8.3699999999999992</c:v>
                </c:pt>
                <c:pt idx="6392">
                  <c:v>8.36</c:v>
                </c:pt>
                <c:pt idx="6393">
                  <c:v>8.35</c:v>
                </c:pt>
                <c:pt idx="6394">
                  <c:v>8.3800000000000008</c:v>
                </c:pt>
                <c:pt idx="6395">
                  <c:v>8.35</c:v>
                </c:pt>
                <c:pt idx="6396">
                  <c:v>8.3699999999999992</c:v>
                </c:pt>
                <c:pt idx="6397">
                  <c:v>8.3699999999999992</c:v>
                </c:pt>
                <c:pt idx="6398">
                  <c:v>8.3699999999999992</c:v>
                </c:pt>
                <c:pt idx="6399">
                  <c:v>8.3699999999999992</c:v>
                </c:pt>
                <c:pt idx="6400">
                  <c:v>8.35</c:v>
                </c:pt>
                <c:pt idx="6401">
                  <c:v>8.36</c:v>
                </c:pt>
                <c:pt idx="6402">
                  <c:v>8.35</c:v>
                </c:pt>
                <c:pt idx="6403">
                  <c:v>8.3699999999999992</c:v>
                </c:pt>
                <c:pt idx="6404">
                  <c:v>8.35</c:v>
                </c:pt>
                <c:pt idx="6405">
                  <c:v>8.33</c:v>
                </c:pt>
                <c:pt idx="6406">
                  <c:v>8.35</c:v>
                </c:pt>
                <c:pt idx="6407">
                  <c:v>8.36</c:v>
                </c:pt>
                <c:pt idx="6408">
                  <c:v>8.36</c:v>
                </c:pt>
                <c:pt idx="6409">
                  <c:v>8.3699999999999992</c:v>
                </c:pt>
                <c:pt idx="6410">
                  <c:v>8.36</c:v>
                </c:pt>
                <c:pt idx="6411">
                  <c:v>8.36</c:v>
                </c:pt>
                <c:pt idx="6412">
                  <c:v>8.36</c:v>
                </c:pt>
                <c:pt idx="6413">
                  <c:v>8.36</c:v>
                </c:pt>
                <c:pt idx="6414">
                  <c:v>8.36</c:v>
                </c:pt>
                <c:pt idx="6415">
                  <c:v>8.36</c:v>
                </c:pt>
                <c:pt idx="6416">
                  <c:v>8.36</c:v>
                </c:pt>
                <c:pt idx="6417">
                  <c:v>8.36</c:v>
                </c:pt>
                <c:pt idx="6418">
                  <c:v>8.36</c:v>
                </c:pt>
                <c:pt idx="6419">
                  <c:v>8.35</c:v>
                </c:pt>
                <c:pt idx="6420">
                  <c:v>8.35</c:v>
                </c:pt>
                <c:pt idx="6421">
                  <c:v>8.35</c:v>
                </c:pt>
                <c:pt idx="6422">
                  <c:v>8.35</c:v>
                </c:pt>
                <c:pt idx="6423">
                  <c:v>8.35</c:v>
                </c:pt>
                <c:pt idx="6424">
                  <c:v>8.35</c:v>
                </c:pt>
                <c:pt idx="6425">
                  <c:v>8.35</c:v>
                </c:pt>
                <c:pt idx="6426">
                  <c:v>8.35</c:v>
                </c:pt>
                <c:pt idx="6427">
                  <c:v>8.35</c:v>
                </c:pt>
                <c:pt idx="6428">
                  <c:v>8.34</c:v>
                </c:pt>
                <c:pt idx="6429">
                  <c:v>8.34</c:v>
                </c:pt>
                <c:pt idx="6430">
                  <c:v>8.34</c:v>
                </c:pt>
                <c:pt idx="6431">
                  <c:v>8.34</c:v>
                </c:pt>
                <c:pt idx="6432">
                  <c:v>8.34</c:v>
                </c:pt>
                <c:pt idx="6433">
                  <c:v>8.34</c:v>
                </c:pt>
                <c:pt idx="6434">
                  <c:v>8.34</c:v>
                </c:pt>
                <c:pt idx="6435">
                  <c:v>8.34</c:v>
                </c:pt>
                <c:pt idx="6436">
                  <c:v>8.31</c:v>
                </c:pt>
                <c:pt idx="6437">
                  <c:v>8.34</c:v>
                </c:pt>
                <c:pt idx="6438">
                  <c:v>8.31</c:v>
                </c:pt>
                <c:pt idx="6439">
                  <c:v>8.32</c:v>
                </c:pt>
                <c:pt idx="6440">
                  <c:v>8.32</c:v>
                </c:pt>
                <c:pt idx="6441">
                  <c:v>8.33</c:v>
                </c:pt>
                <c:pt idx="6442">
                  <c:v>8.34</c:v>
                </c:pt>
                <c:pt idx="6443">
                  <c:v>8.34</c:v>
                </c:pt>
                <c:pt idx="6444">
                  <c:v>8.34</c:v>
                </c:pt>
                <c:pt idx="6445">
                  <c:v>8.34</c:v>
                </c:pt>
                <c:pt idx="6446">
                  <c:v>8.34</c:v>
                </c:pt>
                <c:pt idx="6447">
                  <c:v>8.34</c:v>
                </c:pt>
                <c:pt idx="6448">
                  <c:v>8.34</c:v>
                </c:pt>
                <c:pt idx="6449">
                  <c:v>8.34</c:v>
                </c:pt>
                <c:pt idx="6450">
                  <c:v>8.33</c:v>
                </c:pt>
                <c:pt idx="6451">
                  <c:v>8.34</c:v>
                </c:pt>
                <c:pt idx="6452">
                  <c:v>8.33</c:v>
                </c:pt>
                <c:pt idx="6453">
                  <c:v>8.33</c:v>
                </c:pt>
                <c:pt idx="6454">
                  <c:v>8.34</c:v>
                </c:pt>
                <c:pt idx="6455">
                  <c:v>8.33</c:v>
                </c:pt>
                <c:pt idx="6456">
                  <c:v>8.33</c:v>
                </c:pt>
                <c:pt idx="6457">
                  <c:v>8.33</c:v>
                </c:pt>
                <c:pt idx="6458">
                  <c:v>8.33</c:v>
                </c:pt>
                <c:pt idx="6459">
                  <c:v>8.32</c:v>
                </c:pt>
                <c:pt idx="6460">
                  <c:v>8.33</c:v>
                </c:pt>
                <c:pt idx="6461">
                  <c:v>8.33</c:v>
                </c:pt>
                <c:pt idx="6462">
                  <c:v>8.31</c:v>
                </c:pt>
                <c:pt idx="6463">
                  <c:v>8.32</c:v>
                </c:pt>
                <c:pt idx="6464">
                  <c:v>8.3000000000000007</c:v>
                </c:pt>
                <c:pt idx="6465">
                  <c:v>8.2899999999999991</c:v>
                </c:pt>
                <c:pt idx="6466">
                  <c:v>8.3000000000000007</c:v>
                </c:pt>
                <c:pt idx="6467">
                  <c:v>8.2799999999999994</c:v>
                </c:pt>
                <c:pt idx="6468">
                  <c:v>8.31</c:v>
                </c:pt>
                <c:pt idx="6469">
                  <c:v>8.32</c:v>
                </c:pt>
                <c:pt idx="6470">
                  <c:v>8.31</c:v>
                </c:pt>
                <c:pt idx="6471">
                  <c:v>8.31</c:v>
                </c:pt>
                <c:pt idx="6472">
                  <c:v>8.31</c:v>
                </c:pt>
                <c:pt idx="6473">
                  <c:v>8.31</c:v>
                </c:pt>
                <c:pt idx="6474">
                  <c:v>8.31</c:v>
                </c:pt>
                <c:pt idx="6475">
                  <c:v>8.31</c:v>
                </c:pt>
                <c:pt idx="6476">
                  <c:v>8.3000000000000007</c:v>
                </c:pt>
                <c:pt idx="6477">
                  <c:v>8.3000000000000007</c:v>
                </c:pt>
                <c:pt idx="6478">
                  <c:v>8.2899999999999991</c:v>
                </c:pt>
                <c:pt idx="6479">
                  <c:v>8.2799999999999994</c:v>
                </c:pt>
                <c:pt idx="6480">
                  <c:v>8.2899999999999991</c:v>
                </c:pt>
                <c:pt idx="6481">
                  <c:v>8.2899999999999991</c:v>
                </c:pt>
                <c:pt idx="6482">
                  <c:v>8.2899999999999991</c:v>
                </c:pt>
                <c:pt idx="6483">
                  <c:v>8.2899999999999991</c:v>
                </c:pt>
                <c:pt idx="6484">
                  <c:v>8.26</c:v>
                </c:pt>
                <c:pt idx="6485">
                  <c:v>8.2799999999999994</c:v>
                </c:pt>
                <c:pt idx="6486">
                  <c:v>8.2799999999999994</c:v>
                </c:pt>
                <c:pt idx="6487">
                  <c:v>8.27</c:v>
                </c:pt>
                <c:pt idx="6488">
                  <c:v>8.27</c:v>
                </c:pt>
                <c:pt idx="6489">
                  <c:v>8.2799999999999994</c:v>
                </c:pt>
                <c:pt idx="6490">
                  <c:v>8.27</c:v>
                </c:pt>
                <c:pt idx="6491">
                  <c:v>8.27</c:v>
                </c:pt>
                <c:pt idx="6492">
                  <c:v>8.27</c:v>
                </c:pt>
                <c:pt idx="6493">
                  <c:v>8.27</c:v>
                </c:pt>
                <c:pt idx="6494">
                  <c:v>8.27</c:v>
                </c:pt>
                <c:pt idx="6495">
                  <c:v>8.27</c:v>
                </c:pt>
                <c:pt idx="6496">
                  <c:v>8.27</c:v>
                </c:pt>
                <c:pt idx="6497">
                  <c:v>8.27</c:v>
                </c:pt>
                <c:pt idx="6498">
                  <c:v>8.27</c:v>
                </c:pt>
                <c:pt idx="6499">
                  <c:v>8.27</c:v>
                </c:pt>
                <c:pt idx="6500">
                  <c:v>8.27</c:v>
                </c:pt>
                <c:pt idx="6501">
                  <c:v>8.26</c:v>
                </c:pt>
                <c:pt idx="6502">
                  <c:v>8.27</c:v>
                </c:pt>
                <c:pt idx="6503">
                  <c:v>8.27</c:v>
                </c:pt>
                <c:pt idx="6504">
                  <c:v>8.2799999999999994</c:v>
                </c:pt>
                <c:pt idx="6505">
                  <c:v>8.2899999999999991</c:v>
                </c:pt>
                <c:pt idx="6506">
                  <c:v>8.27</c:v>
                </c:pt>
                <c:pt idx="6507">
                  <c:v>8.2799999999999994</c:v>
                </c:pt>
                <c:pt idx="6508">
                  <c:v>8.31</c:v>
                </c:pt>
                <c:pt idx="6509">
                  <c:v>8.33</c:v>
                </c:pt>
                <c:pt idx="6510">
                  <c:v>8.5</c:v>
                </c:pt>
                <c:pt idx="6511">
                  <c:v>8.56</c:v>
                </c:pt>
                <c:pt idx="6512">
                  <c:v>8.56</c:v>
                </c:pt>
                <c:pt idx="6513">
                  <c:v>8.56</c:v>
                </c:pt>
                <c:pt idx="6514">
                  <c:v>8.56</c:v>
                </c:pt>
                <c:pt idx="6515">
                  <c:v>8.5500000000000007</c:v>
                </c:pt>
                <c:pt idx="6516">
                  <c:v>8.5399999999999991</c:v>
                </c:pt>
                <c:pt idx="6517">
                  <c:v>8.5299999999999994</c:v>
                </c:pt>
                <c:pt idx="6518">
                  <c:v>8.51</c:v>
                </c:pt>
                <c:pt idx="6519">
                  <c:v>8.5</c:v>
                </c:pt>
                <c:pt idx="6520">
                  <c:v>8.49</c:v>
                </c:pt>
                <c:pt idx="6521">
                  <c:v>8.48</c:v>
                </c:pt>
                <c:pt idx="6522">
                  <c:v>8.4700000000000006</c:v>
                </c:pt>
                <c:pt idx="6523">
                  <c:v>8.4600000000000009</c:v>
                </c:pt>
                <c:pt idx="6524">
                  <c:v>8.4499999999999993</c:v>
                </c:pt>
                <c:pt idx="6525">
                  <c:v>8.44</c:v>
                </c:pt>
                <c:pt idx="6526">
                  <c:v>8.44</c:v>
                </c:pt>
                <c:pt idx="6527">
                  <c:v>8.43</c:v>
                </c:pt>
                <c:pt idx="6528">
                  <c:v>8.42</c:v>
                </c:pt>
                <c:pt idx="6529">
                  <c:v>8.42</c:v>
                </c:pt>
                <c:pt idx="6530">
                  <c:v>8.41</c:v>
                </c:pt>
                <c:pt idx="6531">
                  <c:v>8.4</c:v>
                </c:pt>
                <c:pt idx="6532">
                  <c:v>8.4</c:v>
                </c:pt>
                <c:pt idx="6533">
                  <c:v>8.39</c:v>
                </c:pt>
                <c:pt idx="6534">
                  <c:v>8.39</c:v>
                </c:pt>
                <c:pt idx="6535">
                  <c:v>8.3800000000000008</c:v>
                </c:pt>
                <c:pt idx="6536">
                  <c:v>8.3800000000000008</c:v>
                </c:pt>
                <c:pt idx="6537">
                  <c:v>8.3699999999999992</c:v>
                </c:pt>
                <c:pt idx="6538">
                  <c:v>8.36</c:v>
                </c:pt>
                <c:pt idx="6539">
                  <c:v>8.36</c:v>
                </c:pt>
                <c:pt idx="6540">
                  <c:v>8.35</c:v>
                </c:pt>
                <c:pt idx="6541">
                  <c:v>8.35</c:v>
                </c:pt>
                <c:pt idx="6542">
                  <c:v>8.34</c:v>
                </c:pt>
                <c:pt idx="6543">
                  <c:v>8.34</c:v>
                </c:pt>
                <c:pt idx="6544">
                  <c:v>8.33</c:v>
                </c:pt>
                <c:pt idx="6545">
                  <c:v>8.33</c:v>
                </c:pt>
                <c:pt idx="6546">
                  <c:v>8.33</c:v>
                </c:pt>
                <c:pt idx="6547">
                  <c:v>8.32</c:v>
                </c:pt>
                <c:pt idx="6548">
                  <c:v>8.32</c:v>
                </c:pt>
                <c:pt idx="6549">
                  <c:v>8.32</c:v>
                </c:pt>
                <c:pt idx="6550">
                  <c:v>8.32</c:v>
                </c:pt>
                <c:pt idx="6551">
                  <c:v>8.31</c:v>
                </c:pt>
                <c:pt idx="6552">
                  <c:v>8.31</c:v>
                </c:pt>
                <c:pt idx="6553">
                  <c:v>8.31</c:v>
                </c:pt>
                <c:pt idx="6554">
                  <c:v>8.3000000000000007</c:v>
                </c:pt>
                <c:pt idx="6555">
                  <c:v>8.3000000000000007</c:v>
                </c:pt>
                <c:pt idx="6556">
                  <c:v>8.3000000000000007</c:v>
                </c:pt>
                <c:pt idx="6557">
                  <c:v>8.3000000000000007</c:v>
                </c:pt>
                <c:pt idx="6558">
                  <c:v>8.2899999999999991</c:v>
                </c:pt>
                <c:pt idx="6559">
                  <c:v>8.2899999999999991</c:v>
                </c:pt>
                <c:pt idx="6560">
                  <c:v>8.2899999999999991</c:v>
                </c:pt>
                <c:pt idx="6561">
                  <c:v>8.2899999999999991</c:v>
                </c:pt>
                <c:pt idx="6562">
                  <c:v>8.2899999999999991</c:v>
                </c:pt>
                <c:pt idx="6563">
                  <c:v>8.2899999999999991</c:v>
                </c:pt>
                <c:pt idx="6564">
                  <c:v>8.2899999999999991</c:v>
                </c:pt>
                <c:pt idx="6565">
                  <c:v>8.2799999999999994</c:v>
                </c:pt>
                <c:pt idx="6566">
                  <c:v>8.2799999999999994</c:v>
                </c:pt>
                <c:pt idx="6567">
                  <c:v>8.2799999999999994</c:v>
                </c:pt>
                <c:pt idx="6568">
                  <c:v>8.27</c:v>
                </c:pt>
                <c:pt idx="6569">
                  <c:v>8.2799999999999994</c:v>
                </c:pt>
                <c:pt idx="6570">
                  <c:v>8.2799999999999994</c:v>
                </c:pt>
                <c:pt idx="6571">
                  <c:v>8.2799999999999994</c:v>
                </c:pt>
                <c:pt idx="6572">
                  <c:v>8.2799999999999994</c:v>
                </c:pt>
                <c:pt idx="6573">
                  <c:v>8.2899999999999991</c:v>
                </c:pt>
                <c:pt idx="6574">
                  <c:v>8.32</c:v>
                </c:pt>
                <c:pt idx="6575">
                  <c:v>8.34</c:v>
                </c:pt>
                <c:pt idx="6576">
                  <c:v>8.35</c:v>
                </c:pt>
                <c:pt idx="6577">
                  <c:v>8.35</c:v>
                </c:pt>
                <c:pt idx="6578">
                  <c:v>8.35</c:v>
                </c:pt>
                <c:pt idx="6579">
                  <c:v>8.36</c:v>
                </c:pt>
                <c:pt idx="6580">
                  <c:v>8.36</c:v>
                </c:pt>
                <c:pt idx="6581">
                  <c:v>8.36</c:v>
                </c:pt>
                <c:pt idx="6582">
                  <c:v>8.34</c:v>
                </c:pt>
                <c:pt idx="6583">
                  <c:v>8.36</c:v>
                </c:pt>
                <c:pt idx="6584">
                  <c:v>8.3800000000000008</c:v>
                </c:pt>
                <c:pt idx="6585">
                  <c:v>8.35</c:v>
                </c:pt>
                <c:pt idx="6586">
                  <c:v>8.34</c:v>
                </c:pt>
                <c:pt idx="6587">
                  <c:v>8.3800000000000008</c:v>
                </c:pt>
                <c:pt idx="6588">
                  <c:v>8.3800000000000008</c:v>
                </c:pt>
                <c:pt idx="6589">
                  <c:v>8.3800000000000008</c:v>
                </c:pt>
                <c:pt idx="6590">
                  <c:v>8.3800000000000008</c:v>
                </c:pt>
                <c:pt idx="6591">
                  <c:v>8.3800000000000008</c:v>
                </c:pt>
                <c:pt idx="6592">
                  <c:v>8.3800000000000008</c:v>
                </c:pt>
                <c:pt idx="6593">
                  <c:v>8.3800000000000008</c:v>
                </c:pt>
                <c:pt idx="6594">
                  <c:v>8.3800000000000008</c:v>
                </c:pt>
                <c:pt idx="6595">
                  <c:v>8.3800000000000008</c:v>
                </c:pt>
                <c:pt idx="6596">
                  <c:v>8.3800000000000008</c:v>
                </c:pt>
                <c:pt idx="6597">
                  <c:v>8.3699999999999992</c:v>
                </c:pt>
                <c:pt idx="6598">
                  <c:v>8.36</c:v>
                </c:pt>
                <c:pt idx="6599">
                  <c:v>8.3699999999999992</c:v>
                </c:pt>
                <c:pt idx="6600">
                  <c:v>8.36</c:v>
                </c:pt>
                <c:pt idx="6601">
                  <c:v>8.36</c:v>
                </c:pt>
                <c:pt idx="6602">
                  <c:v>8.36</c:v>
                </c:pt>
                <c:pt idx="6603">
                  <c:v>8.36</c:v>
                </c:pt>
                <c:pt idx="6604">
                  <c:v>8.35</c:v>
                </c:pt>
                <c:pt idx="6605">
                  <c:v>8.35</c:v>
                </c:pt>
                <c:pt idx="6606">
                  <c:v>8.35</c:v>
                </c:pt>
                <c:pt idx="6607">
                  <c:v>8.34</c:v>
                </c:pt>
                <c:pt idx="6608">
                  <c:v>8.34</c:v>
                </c:pt>
                <c:pt idx="6609">
                  <c:v>8.34</c:v>
                </c:pt>
                <c:pt idx="6610">
                  <c:v>8.34</c:v>
                </c:pt>
                <c:pt idx="6611">
                  <c:v>8.33</c:v>
                </c:pt>
                <c:pt idx="6612">
                  <c:v>8.33</c:v>
                </c:pt>
                <c:pt idx="6613">
                  <c:v>8.34</c:v>
                </c:pt>
                <c:pt idx="6614">
                  <c:v>8.34</c:v>
                </c:pt>
                <c:pt idx="6615">
                  <c:v>8.34</c:v>
                </c:pt>
                <c:pt idx="6616">
                  <c:v>8.34</c:v>
                </c:pt>
                <c:pt idx="6617">
                  <c:v>8.35</c:v>
                </c:pt>
                <c:pt idx="6618">
                  <c:v>8.35</c:v>
                </c:pt>
                <c:pt idx="6619">
                  <c:v>8.3699999999999992</c:v>
                </c:pt>
                <c:pt idx="6620">
                  <c:v>8.3800000000000008</c:v>
                </c:pt>
                <c:pt idx="6621">
                  <c:v>8.4</c:v>
                </c:pt>
                <c:pt idx="6622">
                  <c:v>8.42</c:v>
                </c:pt>
                <c:pt idx="6623">
                  <c:v>8.4499999999999993</c:v>
                </c:pt>
                <c:pt idx="6624">
                  <c:v>8.48</c:v>
                </c:pt>
                <c:pt idx="6625">
                  <c:v>8.51</c:v>
                </c:pt>
                <c:pt idx="6626">
                  <c:v>8.5500000000000007</c:v>
                </c:pt>
                <c:pt idx="6627">
                  <c:v>8.59</c:v>
                </c:pt>
                <c:pt idx="6628">
                  <c:v>8.6300000000000008</c:v>
                </c:pt>
                <c:pt idx="6629">
                  <c:v>8.67</c:v>
                </c:pt>
                <c:pt idx="6630">
                  <c:v>8.7200000000000006</c:v>
                </c:pt>
                <c:pt idx="6631">
                  <c:v>8.76</c:v>
                </c:pt>
                <c:pt idx="6632">
                  <c:v>8.8000000000000007</c:v>
                </c:pt>
                <c:pt idx="6633">
                  <c:v>8.84</c:v>
                </c:pt>
                <c:pt idx="6634">
                  <c:v>8.89</c:v>
                </c:pt>
                <c:pt idx="6635">
                  <c:v>8.92</c:v>
                </c:pt>
                <c:pt idx="6636">
                  <c:v>8.9600000000000009</c:v>
                </c:pt>
                <c:pt idx="6637">
                  <c:v>9</c:v>
                </c:pt>
                <c:pt idx="6638">
                  <c:v>9.0399999999999991</c:v>
                </c:pt>
                <c:pt idx="6639">
                  <c:v>9.07</c:v>
                </c:pt>
                <c:pt idx="6640">
                  <c:v>9.1</c:v>
                </c:pt>
                <c:pt idx="6641">
                  <c:v>9.1300000000000008</c:v>
                </c:pt>
                <c:pt idx="6642">
                  <c:v>9.15</c:v>
                </c:pt>
                <c:pt idx="6643">
                  <c:v>9.18</c:v>
                </c:pt>
                <c:pt idx="6644">
                  <c:v>9.1999999999999993</c:v>
                </c:pt>
                <c:pt idx="6645">
                  <c:v>9.2100000000000009</c:v>
                </c:pt>
                <c:pt idx="6646">
                  <c:v>9.23</c:v>
                </c:pt>
                <c:pt idx="6647">
                  <c:v>9.25</c:v>
                </c:pt>
                <c:pt idx="6648">
                  <c:v>9.26</c:v>
                </c:pt>
                <c:pt idx="6649">
                  <c:v>9.2799999999999994</c:v>
                </c:pt>
                <c:pt idx="6650">
                  <c:v>9.2899999999999991</c:v>
                </c:pt>
                <c:pt idx="6651">
                  <c:v>9.2899999999999991</c:v>
                </c:pt>
                <c:pt idx="6652">
                  <c:v>9.3000000000000007</c:v>
                </c:pt>
                <c:pt idx="6653">
                  <c:v>9.31</c:v>
                </c:pt>
                <c:pt idx="6654">
                  <c:v>9.31</c:v>
                </c:pt>
                <c:pt idx="6655">
                  <c:v>9.32</c:v>
                </c:pt>
                <c:pt idx="6656">
                  <c:v>9.32</c:v>
                </c:pt>
                <c:pt idx="6657">
                  <c:v>9.32</c:v>
                </c:pt>
                <c:pt idx="6658">
                  <c:v>9.33</c:v>
                </c:pt>
                <c:pt idx="6659">
                  <c:v>9.33</c:v>
                </c:pt>
                <c:pt idx="6660">
                  <c:v>9.33</c:v>
                </c:pt>
                <c:pt idx="6661">
                  <c:v>9.33</c:v>
                </c:pt>
                <c:pt idx="6662">
                  <c:v>9.33</c:v>
                </c:pt>
                <c:pt idx="6663">
                  <c:v>9.33</c:v>
                </c:pt>
                <c:pt idx="6664">
                  <c:v>9.33</c:v>
                </c:pt>
                <c:pt idx="6665">
                  <c:v>9.33</c:v>
                </c:pt>
                <c:pt idx="6666">
                  <c:v>9.33</c:v>
                </c:pt>
                <c:pt idx="6667">
                  <c:v>9.33</c:v>
                </c:pt>
                <c:pt idx="6668">
                  <c:v>9.32</c:v>
                </c:pt>
                <c:pt idx="6669">
                  <c:v>9.32</c:v>
                </c:pt>
                <c:pt idx="6670">
                  <c:v>9.32</c:v>
                </c:pt>
                <c:pt idx="6671">
                  <c:v>9.31</c:v>
                </c:pt>
                <c:pt idx="6672">
                  <c:v>9.31</c:v>
                </c:pt>
                <c:pt idx="6673">
                  <c:v>9.3000000000000007</c:v>
                </c:pt>
                <c:pt idx="6674">
                  <c:v>9.2799999999999994</c:v>
                </c:pt>
                <c:pt idx="6675">
                  <c:v>9.26</c:v>
                </c:pt>
                <c:pt idx="6676">
                  <c:v>9.2799999999999994</c:v>
                </c:pt>
                <c:pt idx="6677">
                  <c:v>9.24</c:v>
                </c:pt>
                <c:pt idx="6678">
                  <c:v>9.27</c:v>
                </c:pt>
                <c:pt idx="6679">
                  <c:v>9.26</c:v>
                </c:pt>
                <c:pt idx="6680">
                  <c:v>9.26</c:v>
                </c:pt>
                <c:pt idx="6681">
                  <c:v>9.23</c:v>
                </c:pt>
                <c:pt idx="6682">
                  <c:v>9.24</c:v>
                </c:pt>
                <c:pt idx="6683">
                  <c:v>9.24</c:v>
                </c:pt>
                <c:pt idx="6684">
                  <c:v>9.23</c:v>
                </c:pt>
                <c:pt idx="6685">
                  <c:v>9.2200000000000006</c:v>
                </c:pt>
                <c:pt idx="6686">
                  <c:v>9.1999999999999993</c:v>
                </c:pt>
                <c:pt idx="6687">
                  <c:v>9.2100000000000009</c:v>
                </c:pt>
                <c:pt idx="6688">
                  <c:v>9.18</c:v>
                </c:pt>
                <c:pt idx="6689">
                  <c:v>9.18</c:v>
                </c:pt>
                <c:pt idx="6690">
                  <c:v>9.18</c:v>
                </c:pt>
                <c:pt idx="6691">
                  <c:v>9.16</c:v>
                </c:pt>
                <c:pt idx="6692">
                  <c:v>9.16</c:v>
                </c:pt>
                <c:pt idx="6693">
                  <c:v>9.16</c:v>
                </c:pt>
                <c:pt idx="6694">
                  <c:v>9.1199999999999992</c:v>
                </c:pt>
                <c:pt idx="6695">
                  <c:v>9.14</c:v>
                </c:pt>
                <c:pt idx="6696">
                  <c:v>9.1300000000000008</c:v>
                </c:pt>
                <c:pt idx="6697">
                  <c:v>9.1300000000000008</c:v>
                </c:pt>
                <c:pt idx="6698">
                  <c:v>9.09</c:v>
                </c:pt>
                <c:pt idx="6699">
                  <c:v>9.1</c:v>
                </c:pt>
                <c:pt idx="6700">
                  <c:v>9.09</c:v>
                </c:pt>
                <c:pt idx="6701">
                  <c:v>9.09</c:v>
                </c:pt>
                <c:pt idx="6702">
                  <c:v>9.06</c:v>
                </c:pt>
                <c:pt idx="6703">
                  <c:v>9.0500000000000007</c:v>
                </c:pt>
                <c:pt idx="6704">
                  <c:v>9.06</c:v>
                </c:pt>
                <c:pt idx="6705">
                  <c:v>9.0500000000000007</c:v>
                </c:pt>
                <c:pt idx="6706">
                  <c:v>9.0500000000000007</c:v>
                </c:pt>
                <c:pt idx="6707">
                  <c:v>9.0399999999999991</c:v>
                </c:pt>
                <c:pt idx="6708">
                  <c:v>9.0299999999999994</c:v>
                </c:pt>
                <c:pt idx="6709">
                  <c:v>9.02</c:v>
                </c:pt>
                <c:pt idx="6710">
                  <c:v>9.01</c:v>
                </c:pt>
                <c:pt idx="6711">
                  <c:v>9</c:v>
                </c:pt>
                <c:pt idx="6712">
                  <c:v>8.99</c:v>
                </c:pt>
                <c:pt idx="6713">
                  <c:v>8.98</c:v>
                </c:pt>
                <c:pt idx="6714">
                  <c:v>8.9700000000000006</c:v>
                </c:pt>
                <c:pt idx="6715">
                  <c:v>8.9600000000000009</c:v>
                </c:pt>
                <c:pt idx="6716">
                  <c:v>8.9499999999999993</c:v>
                </c:pt>
                <c:pt idx="6717">
                  <c:v>8.9499999999999993</c:v>
                </c:pt>
                <c:pt idx="6718">
                  <c:v>8.94</c:v>
                </c:pt>
                <c:pt idx="6719">
                  <c:v>8.93</c:v>
                </c:pt>
                <c:pt idx="6720">
                  <c:v>8.92</c:v>
                </c:pt>
                <c:pt idx="6721">
                  <c:v>8.91</c:v>
                </c:pt>
                <c:pt idx="6722">
                  <c:v>8.9</c:v>
                </c:pt>
                <c:pt idx="6723">
                  <c:v>8.89</c:v>
                </c:pt>
                <c:pt idx="6724">
                  <c:v>8.89</c:v>
                </c:pt>
                <c:pt idx="6725">
                  <c:v>8.8800000000000008</c:v>
                </c:pt>
                <c:pt idx="6726">
                  <c:v>8.8699999999999992</c:v>
                </c:pt>
                <c:pt idx="6727">
                  <c:v>8.86</c:v>
                </c:pt>
                <c:pt idx="6728">
                  <c:v>8.85</c:v>
                </c:pt>
                <c:pt idx="6729">
                  <c:v>8.85</c:v>
                </c:pt>
                <c:pt idx="6730">
                  <c:v>8.84</c:v>
                </c:pt>
                <c:pt idx="6731">
                  <c:v>8.83</c:v>
                </c:pt>
                <c:pt idx="6732">
                  <c:v>8.82</c:v>
                </c:pt>
                <c:pt idx="6733">
                  <c:v>8.81</c:v>
                </c:pt>
                <c:pt idx="6734">
                  <c:v>8.81</c:v>
                </c:pt>
                <c:pt idx="6735">
                  <c:v>8.8000000000000007</c:v>
                </c:pt>
                <c:pt idx="6736">
                  <c:v>8.7899999999999991</c:v>
                </c:pt>
                <c:pt idx="6737">
                  <c:v>8.7799999999999994</c:v>
                </c:pt>
                <c:pt idx="6738">
                  <c:v>8.77</c:v>
                </c:pt>
                <c:pt idx="6739">
                  <c:v>8.77</c:v>
                </c:pt>
                <c:pt idx="6740">
                  <c:v>8.76</c:v>
                </c:pt>
                <c:pt idx="6741">
                  <c:v>8.75</c:v>
                </c:pt>
                <c:pt idx="6742">
                  <c:v>8.74</c:v>
                </c:pt>
                <c:pt idx="6743">
                  <c:v>8.73</c:v>
                </c:pt>
                <c:pt idx="6744">
                  <c:v>8.73</c:v>
                </c:pt>
                <c:pt idx="6745">
                  <c:v>8.7200000000000006</c:v>
                </c:pt>
                <c:pt idx="6746">
                  <c:v>8.7100000000000009</c:v>
                </c:pt>
                <c:pt idx="6747">
                  <c:v>8.7100000000000009</c:v>
                </c:pt>
                <c:pt idx="6748">
                  <c:v>8.6999999999999993</c:v>
                </c:pt>
                <c:pt idx="6749">
                  <c:v>8.69</c:v>
                </c:pt>
                <c:pt idx="6750">
                  <c:v>8.68</c:v>
                </c:pt>
                <c:pt idx="6751">
                  <c:v>8.67</c:v>
                </c:pt>
                <c:pt idx="6752">
                  <c:v>8.67</c:v>
                </c:pt>
                <c:pt idx="6753">
                  <c:v>8.6300000000000008</c:v>
                </c:pt>
                <c:pt idx="6754">
                  <c:v>8.6199999999999992</c:v>
                </c:pt>
                <c:pt idx="6755">
                  <c:v>8.64</c:v>
                </c:pt>
                <c:pt idx="6756">
                  <c:v>8.6300000000000008</c:v>
                </c:pt>
                <c:pt idx="6757">
                  <c:v>8.6199999999999992</c:v>
                </c:pt>
                <c:pt idx="6758">
                  <c:v>8.6300000000000008</c:v>
                </c:pt>
                <c:pt idx="6759">
                  <c:v>8.6300000000000008</c:v>
                </c:pt>
                <c:pt idx="6760">
                  <c:v>8.59</c:v>
                </c:pt>
                <c:pt idx="6761">
                  <c:v>8.58</c:v>
                </c:pt>
                <c:pt idx="6762">
                  <c:v>8.61</c:v>
                </c:pt>
                <c:pt idx="6763">
                  <c:v>8.6</c:v>
                </c:pt>
                <c:pt idx="6764">
                  <c:v>8.57</c:v>
                </c:pt>
                <c:pt idx="6765">
                  <c:v>8.58</c:v>
                </c:pt>
                <c:pt idx="6766">
                  <c:v>8.56</c:v>
                </c:pt>
                <c:pt idx="6767">
                  <c:v>8.5399999999999991</c:v>
                </c:pt>
                <c:pt idx="6768">
                  <c:v>8.56</c:v>
                </c:pt>
                <c:pt idx="6769">
                  <c:v>8.5500000000000007</c:v>
                </c:pt>
                <c:pt idx="6770">
                  <c:v>8.57</c:v>
                </c:pt>
                <c:pt idx="6771">
                  <c:v>8.5500000000000007</c:v>
                </c:pt>
                <c:pt idx="6772">
                  <c:v>8.5500000000000007</c:v>
                </c:pt>
                <c:pt idx="6773">
                  <c:v>8.5399999999999991</c:v>
                </c:pt>
                <c:pt idx="6774">
                  <c:v>8.5500000000000007</c:v>
                </c:pt>
                <c:pt idx="6775">
                  <c:v>8.5399999999999991</c:v>
                </c:pt>
                <c:pt idx="6776">
                  <c:v>8.5399999999999991</c:v>
                </c:pt>
                <c:pt idx="6777">
                  <c:v>8.5399999999999991</c:v>
                </c:pt>
                <c:pt idx="6778">
                  <c:v>8.5299999999999994</c:v>
                </c:pt>
                <c:pt idx="6779">
                  <c:v>8.5</c:v>
                </c:pt>
                <c:pt idx="6780">
                  <c:v>8.52</c:v>
                </c:pt>
                <c:pt idx="6781">
                  <c:v>8.51</c:v>
                </c:pt>
                <c:pt idx="6782">
                  <c:v>8.5</c:v>
                </c:pt>
                <c:pt idx="6783">
                  <c:v>8.4700000000000006</c:v>
                </c:pt>
                <c:pt idx="6784">
                  <c:v>8.4600000000000009</c:v>
                </c:pt>
                <c:pt idx="6785">
                  <c:v>8.4700000000000006</c:v>
                </c:pt>
                <c:pt idx="6786">
                  <c:v>8.4600000000000009</c:v>
                </c:pt>
                <c:pt idx="6787">
                  <c:v>8.4700000000000006</c:v>
                </c:pt>
                <c:pt idx="6788">
                  <c:v>8.4600000000000009</c:v>
                </c:pt>
                <c:pt idx="6789">
                  <c:v>8.4700000000000006</c:v>
                </c:pt>
                <c:pt idx="6790">
                  <c:v>8.4700000000000006</c:v>
                </c:pt>
                <c:pt idx="6791">
                  <c:v>8.4600000000000009</c:v>
                </c:pt>
                <c:pt idx="6792">
                  <c:v>8.4700000000000006</c:v>
                </c:pt>
                <c:pt idx="6793">
                  <c:v>8.4700000000000006</c:v>
                </c:pt>
                <c:pt idx="6794">
                  <c:v>8.43</c:v>
                </c:pt>
                <c:pt idx="6795">
                  <c:v>8.4600000000000009</c:v>
                </c:pt>
                <c:pt idx="6796">
                  <c:v>8.4499999999999993</c:v>
                </c:pt>
                <c:pt idx="6797">
                  <c:v>8.44</c:v>
                </c:pt>
                <c:pt idx="6798">
                  <c:v>8.41</c:v>
                </c:pt>
                <c:pt idx="6799">
                  <c:v>8.4499999999999993</c:v>
                </c:pt>
                <c:pt idx="6800">
                  <c:v>8.44</c:v>
                </c:pt>
                <c:pt idx="6801">
                  <c:v>8.42</c:v>
                </c:pt>
                <c:pt idx="6802">
                  <c:v>8.4</c:v>
                </c:pt>
                <c:pt idx="6803">
                  <c:v>8.42</c:v>
                </c:pt>
                <c:pt idx="6804">
                  <c:v>8.43</c:v>
                </c:pt>
                <c:pt idx="6805">
                  <c:v>8.42</c:v>
                </c:pt>
                <c:pt idx="6806">
                  <c:v>8.42</c:v>
                </c:pt>
                <c:pt idx="6807">
                  <c:v>8.42</c:v>
                </c:pt>
                <c:pt idx="6808">
                  <c:v>8.42</c:v>
                </c:pt>
                <c:pt idx="6809">
                  <c:v>8.41</c:v>
                </c:pt>
                <c:pt idx="6810">
                  <c:v>8.41</c:v>
                </c:pt>
                <c:pt idx="6811">
                  <c:v>8.4</c:v>
                </c:pt>
                <c:pt idx="6812">
                  <c:v>8.4</c:v>
                </c:pt>
                <c:pt idx="6813">
                  <c:v>8.4</c:v>
                </c:pt>
                <c:pt idx="6814">
                  <c:v>8.4</c:v>
                </c:pt>
                <c:pt idx="6815">
                  <c:v>8.4</c:v>
                </c:pt>
                <c:pt idx="6816">
                  <c:v>8.39</c:v>
                </c:pt>
                <c:pt idx="6817">
                  <c:v>8.39</c:v>
                </c:pt>
                <c:pt idx="6818">
                  <c:v>8.39</c:v>
                </c:pt>
                <c:pt idx="6819">
                  <c:v>8.39</c:v>
                </c:pt>
                <c:pt idx="6820">
                  <c:v>8.39</c:v>
                </c:pt>
                <c:pt idx="6821">
                  <c:v>8.3800000000000008</c:v>
                </c:pt>
                <c:pt idx="6822">
                  <c:v>8.3800000000000008</c:v>
                </c:pt>
                <c:pt idx="6823">
                  <c:v>8.3800000000000008</c:v>
                </c:pt>
                <c:pt idx="6824">
                  <c:v>8.3800000000000008</c:v>
                </c:pt>
                <c:pt idx="6825">
                  <c:v>8.3800000000000008</c:v>
                </c:pt>
                <c:pt idx="6826">
                  <c:v>8.3800000000000008</c:v>
                </c:pt>
                <c:pt idx="6827">
                  <c:v>8.3699999999999992</c:v>
                </c:pt>
                <c:pt idx="6828">
                  <c:v>8.3699999999999992</c:v>
                </c:pt>
                <c:pt idx="6829">
                  <c:v>8.3699999999999992</c:v>
                </c:pt>
                <c:pt idx="6830">
                  <c:v>8.3699999999999992</c:v>
                </c:pt>
                <c:pt idx="6831">
                  <c:v>8.3699999999999992</c:v>
                </c:pt>
                <c:pt idx="6832">
                  <c:v>8.3699999999999992</c:v>
                </c:pt>
                <c:pt idx="6833">
                  <c:v>8.3699999999999992</c:v>
                </c:pt>
                <c:pt idx="6834">
                  <c:v>8.36</c:v>
                </c:pt>
                <c:pt idx="6835">
                  <c:v>8.3699999999999992</c:v>
                </c:pt>
                <c:pt idx="6836">
                  <c:v>8.36</c:v>
                </c:pt>
                <c:pt idx="6837">
                  <c:v>8.36</c:v>
                </c:pt>
                <c:pt idx="6838">
                  <c:v>8.36</c:v>
                </c:pt>
                <c:pt idx="6839">
                  <c:v>8.36</c:v>
                </c:pt>
                <c:pt idx="6840">
                  <c:v>8.36</c:v>
                </c:pt>
                <c:pt idx="6841">
                  <c:v>8.36</c:v>
                </c:pt>
                <c:pt idx="6842">
                  <c:v>8.36</c:v>
                </c:pt>
                <c:pt idx="6843">
                  <c:v>8.36</c:v>
                </c:pt>
                <c:pt idx="6844">
                  <c:v>8.36</c:v>
                </c:pt>
                <c:pt idx="6845">
                  <c:v>8.36</c:v>
                </c:pt>
                <c:pt idx="6846">
                  <c:v>8.36</c:v>
                </c:pt>
                <c:pt idx="6847">
                  <c:v>8.36</c:v>
                </c:pt>
                <c:pt idx="6848">
                  <c:v>8.36</c:v>
                </c:pt>
                <c:pt idx="6849">
                  <c:v>8.36</c:v>
                </c:pt>
                <c:pt idx="6850">
                  <c:v>8.36</c:v>
                </c:pt>
                <c:pt idx="6851">
                  <c:v>8.36</c:v>
                </c:pt>
                <c:pt idx="6852">
                  <c:v>8.36</c:v>
                </c:pt>
                <c:pt idx="6853">
                  <c:v>8.3699999999999992</c:v>
                </c:pt>
                <c:pt idx="6854">
                  <c:v>8.3699999999999992</c:v>
                </c:pt>
                <c:pt idx="6855">
                  <c:v>8.35</c:v>
                </c:pt>
                <c:pt idx="6856">
                  <c:v>8.3800000000000008</c:v>
                </c:pt>
                <c:pt idx="6857">
                  <c:v>8.3800000000000008</c:v>
                </c:pt>
                <c:pt idx="6858">
                  <c:v>8.39</c:v>
                </c:pt>
                <c:pt idx="6859">
                  <c:v>8.39</c:v>
                </c:pt>
                <c:pt idx="6860">
                  <c:v>8.39</c:v>
                </c:pt>
                <c:pt idx="6861">
                  <c:v>8.39</c:v>
                </c:pt>
                <c:pt idx="6862">
                  <c:v>8.41</c:v>
                </c:pt>
                <c:pt idx="6863">
                  <c:v>8.39</c:v>
                </c:pt>
                <c:pt idx="6864">
                  <c:v>8.3800000000000008</c:v>
                </c:pt>
                <c:pt idx="6865">
                  <c:v>8.39</c:v>
                </c:pt>
                <c:pt idx="6866">
                  <c:v>8.41</c:v>
                </c:pt>
                <c:pt idx="6867">
                  <c:v>8.42</c:v>
                </c:pt>
                <c:pt idx="6868">
                  <c:v>8.41</c:v>
                </c:pt>
                <c:pt idx="6869">
                  <c:v>8.42</c:v>
                </c:pt>
                <c:pt idx="6870">
                  <c:v>8.44</c:v>
                </c:pt>
                <c:pt idx="6871">
                  <c:v>8.44</c:v>
                </c:pt>
                <c:pt idx="6872">
                  <c:v>8.4499999999999993</c:v>
                </c:pt>
                <c:pt idx="6873">
                  <c:v>8.48</c:v>
                </c:pt>
                <c:pt idx="6874">
                  <c:v>8.48</c:v>
                </c:pt>
                <c:pt idx="6875">
                  <c:v>8.48</c:v>
                </c:pt>
                <c:pt idx="6876">
                  <c:v>8.49</c:v>
                </c:pt>
                <c:pt idx="6877">
                  <c:v>8.5</c:v>
                </c:pt>
                <c:pt idx="6878">
                  <c:v>8.49</c:v>
                </c:pt>
                <c:pt idx="6879">
                  <c:v>8.5</c:v>
                </c:pt>
                <c:pt idx="6880">
                  <c:v>8.49</c:v>
                </c:pt>
                <c:pt idx="6881">
                  <c:v>8.5</c:v>
                </c:pt>
                <c:pt idx="6882">
                  <c:v>8.48</c:v>
                </c:pt>
                <c:pt idx="6883">
                  <c:v>8.5</c:v>
                </c:pt>
                <c:pt idx="6884">
                  <c:v>8.5</c:v>
                </c:pt>
                <c:pt idx="6885">
                  <c:v>8.5</c:v>
                </c:pt>
                <c:pt idx="6886">
                  <c:v>8.49</c:v>
                </c:pt>
                <c:pt idx="6887">
                  <c:v>8.49</c:v>
                </c:pt>
                <c:pt idx="6888">
                  <c:v>8.5</c:v>
                </c:pt>
                <c:pt idx="6889">
                  <c:v>8.5</c:v>
                </c:pt>
                <c:pt idx="6890">
                  <c:v>8.5</c:v>
                </c:pt>
                <c:pt idx="6891">
                  <c:v>8.5</c:v>
                </c:pt>
                <c:pt idx="6892">
                  <c:v>8.5</c:v>
                </c:pt>
                <c:pt idx="6893">
                  <c:v>8.5</c:v>
                </c:pt>
                <c:pt idx="6894">
                  <c:v>8.5</c:v>
                </c:pt>
                <c:pt idx="6895">
                  <c:v>8.5</c:v>
                </c:pt>
                <c:pt idx="6896">
                  <c:v>8.5</c:v>
                </c:pt>
                <c:pt idx="6897">
                  <c:v>8.5</c:v>
                </c:pt>
                <c:pt idx="6898">
                  <c:v>8.5</c:v>
                </c:pt>
                <c:pt idx="6899">
                  <c:v>8.5</c:v>
                </c:pt>
                <c:pt idx="6900">
                  <c:v>8.5</c:v>
                </c:pt>
                <c:pt idx="6901">
                  <c:v>8.5</c:v>
                </c:pt>
                <c:pt idx="6902">
                  <c:v>8.5</c:v>
                </c:pt>
                <c:pt idx="6903">
                  <c:v>8.5</c:v>
                </c:pt>
                <c:pt idx="6904">
                  <c:v>8.5</c:v>
                </c:pt>
                <c:pt idx="6905">
                  <c:v>8.5</c:v>
                </c:pt>
                <c:pt idx="6906">
                  <c:v>8.5</c:v>
                </c:pt>
                <c:pt idx="6907">
                  <c:v>8.49</c:v>
                </c:pt>
                <c:pt idx="6908">
                  <c:v>8.49</c:v>
                </c:pt>
                <c:pt idx="6909">
                  <c:v>8.4700000000000006</c:v>
                </c:pt>
                <c:pt idx="6910">
                  <c:v>8.49</c:v>
                </c:pt>
                <c:pt idx="6911">
                  <c:v>8.5</c:v>
                </c:pt>
                <c:pt idx="6912">
                  <c:v>8.5</c:v>
                </c:pt>
                <c:pt idx="6913">
                  <c:v>8.5</c:v>
                </c:pt>
                <c:pt idx="6914">
                  <c:v>8.5</c:v>
                </c:pt>
                <c:pt idx="6915">
                  <c:v>8.49</c:v>
                </c:pt>
                <c:pt idx="6916">
                  <c:v>8.5</c:v>
                </c:pt>
                <c:pt idx="6917">
                  <c:v>8.49</c:v>
                </c:pt>
                <c:pt idx="6918">
                  <c:v>8.49</c:v>
                </c:pt>
                <c:pt idx="6919">
                  <c:v>8.49</c:v>
                </c:pt>
                <c:pt idx="6920">
                  <c:v>8.49</c:v>
                </c:pt>
                <c:pt idx="6921">
                  <c:v>8.49</c:v>
                </c:pt>
                <c:pt idx="6922">
                  <c:v>8.49</c:v>
                </c:pt>
                <c:pt idx="6923">
                  <c:v>8.49</c:v>
                </c:pt>
                <c:pt idx="6924">
                  <c:v>8.49</c:v>
                </c:pt>
                <c:pt idx="6925">
                  <c:v>8.48</c:v>
                </c:pt>
                <c:pt idx="6926">
                  <c:v>8.49</c:v>
                </c:pt>
                <c:pt idx="6927">
                  <c:v>8.49</c:v>
                </c:pt>
                <c:pt idx="6928">
                  <c:v>8.48</c:v>
                </c:pt>
                <c:pt idx="6929">
                  <c:v>8.49</c:v>
                </c:pt>
                <c:pt idx="6930">
                  <c:v>8.48</c:v>
                </c:pt>
                <c:pt idx="6931">
                  <c:v>8.48</c:v>
                </c:pt>
                <c:pt idx="6932">
                  <c:v>8.48</c:v>
                </c:pt>
                <c:pt idx="6933">
                  <c:v>8.48</c:v>
                </c:pt>
                <c:pt idx="6934">
                  <c:v>8.48</c:v>
                </c:pt>
                <c:pt idx="6935">
                  <c:v>8.48</c:v>
                </c:pt>
                <c:pt idx="6936">
                  <c:v>8.48</c:v>
                </c:pt>
                <c:pt idx="6937">
                  <c:v>8.48</c:v>
                </c:pt>
                <c:pt idx="6938">
                  <c:v>8.48</c:v>
                </c:pt>
                <c:pt idx="6939">
                  <c:v>8.48</c:v>
                </c:pt>
                <c:pt idx="6940">
                  <c:v>8.48</c:v>
                </c:pt>
                <c:pt idx="6941">
                  <c:v>8.48</c:v>
                </c:pt>
                <c:pt idx="6942">
                  <c:v>8.48</c:v>
                </c:pt>
                <c:pt idx="6943">
                  <c:v>8.48</c:v>
                </c:pt>
                <c:pt idx="6944">
                  <c:v>8.4700000000000006</c:v>
                </c:pt>
                <c:pt idx="6945">
                  <c:v>8.4700000000000006</c:v>
                </c:pt>
                <c:pt idx="6946">
                  <c:v>8.4700000000000006</c:v>
                </c:pt>
                <c:pt idx="6947">
                  <c:v>8.4700000000000006</c:v>
                </c:pt>
                <c:pt idx="6948">
                  <c:v>8.4700000000000006</c:v>
                </c:pt>
                <c:pt idx="6949">
                  <c:v>8.4700000000000006</c:v>
                </c:pt>
                <c:pt idx="6950">
                  <c:v>8.4700000000000006</c:v>
                </c:pt>
                <c:pt idx="6951">
                  <c:v>8.4700000000000006</c:v>
                </c:pt>
                <c:pt idx="6952">
                  <c:v>8.4700000000000006</c:v>
                </c:pt>
                <c:pt idx="6953">
                  <c:v>8.4700000000000006</c:v>
                </c:pt>
                <c:pt idx="6954">
                  <c:v>8.4600000000000009</c:v>
                </c:pt>
                <c:pt idx="6955">
                  <c:v>8.4600000000000009</c:v>
                </c:pt>
                <c:pt idx="6956">
                  <c:v>8.4700000000000006</c:v>
                </c:pt>
                <c:pt idx="6957">
                  <c:v>8.4700000000000006</c:v>
                </c:pt>
                <c:pt idx="6958">
                  <c:v>8.4700000000000006</c:v>
                </c:pt>
                <c:pt idx="6959">
                  <c:v>8.4600000000000009</c:v>
                </c:pt>
                <c:pt idx="6960">
                  <c:v>8.4700000000000006</c:v>
                </c:pt>
                <c:pt idx="6961">
                  <c:v>8.4700000000000006</c:v>
                </c:pt>
                <c:pt idx="6962">
                  <c:v>8.4499999999999993</c:v>
                </c:pt>
                <c:pt idx="6963">
                  <c:v>8.4700000000000006</c:v>
                </c:pt>
                <c:pt idx="6964">
                  <c:v>8.4700000000000006</c:v>
                </c:pt>
                <c:pt idx="6965">
                  <c:v>8.4600000000000009</c:v>
                </c:pt>
                <c:pt idx="6966">
                  <c:v>8.4600000000000009</c:v>
                </c:pt>
                <c:pt idx="6967">
                  <c:v>8.4600000000000009</c:v>
                </c:pt>
                <c:pt idx="6968">
                  <c:v>8.4700000000000006</c:v>
                </c:pt>
                <c:pt idx="6969">
                  <c:v>8.4600000000000009</c:v>
                </c:pt>
                <c:pt idx="6970">
                  <c:v>8.4700000000000006</c:v>
                </c:pt>
                <c:pt idx="6971">
                  <c:v>8.4600000000000009</c:v>
                </c:pt>
                <c:pt idx="6972">
                  <c:v>8.4600000000000009</c:v>
                </c:pt>
                <c:pt idx="6973">
                  <c:v>8.4700000000000006</c:v>
                </c:pt>
                <c:pt idx="6974">
                  <c:v>8.4499999999999993</c:v>
                </c:pt>
                <c:pt idx="6975">
                  <c:v>8.43</c:v>
                </c:pt>
                <c:pt idx="6976">
                  <c:v>8.4499999999999993</c:v>
                </c:pt>
                <c:pt idx="6977">
                  <c:v>8.43</c:v>
                </c:pt>
                <c:pt idx="6978">
                  <c:v>8.4499999999999993</c:v>
                </c:pt>
                <c:pt idx="6979">
                  <c:v>8.4499999999999993</c:v>
                </c:pt>
                <c:pt idx="6980">
                  <c:v>8.4499999999999993</c:v>
                </c:pt>
                <c:pt idx="6981">
                  <c:v>8.4499999999999993</c:v>
                </c:pt>
                <c:pt idx="6982">
                  <c:v>8.4499999999999993</c:v>
                </c:pt>
                <c:pt idx="6983">
                  <c:v>8.44</c:v>
                </c:pt>
                <c:pt idx="6984">
                  <c:v>8.4499999999999993</c:v>
                </c:pt>
                <c:pt idx="6985">
                  <c:v>8.42</c:v>
                </c:pt>
                <c:pt idx="6986">
                  <c:v>8.44</c:v>
                </c:pt>
                <c:pt idx="6987">
                  <c:v>8.44</c:v>
                </c:pt>
                <c:pt idx="6988">
                  <c:v>8.44</c:v>
                </c:pt>
                <c:pt idx="6989">
                  <c:v>8.44</c:v>
                </c:pt>
                <c:pt idx="6990">
                  <c:v>8.44</c:v>
                </c:pt>
                <c:pt idx="6991">
                  <c:v>8.44</c:v>
                </c:pt>
                <c:pt idx="6992">
                  <c:v>8.44</c:v>
                </c:pt>
                <c:pt idx="6993">
                  <c:v>8.43</c:v>
                </c:pt>
                <c:pt idx="6994">
                  <c:v>8.42</c:v>
                </c:pt>
                <c:pt idx="6995">
                  <c:v>8.43</c:v>
                </c:pt>
                <c:pt idx="6996">
                  <c:v>8.42</c:v>
                </c:pt>
                <c:pt idx="6997">
                  <c:v>8.42</c:v>
                </c:pt>
                <c:pt idx="6998">
                  <c:v>8.42</c:v>
                </c:pt>
                <c:pt idx="6999">
                  <c:v>8.42</c:v>
                </c:pt>
                <c:pt idx="7000">
                  <c:v>8.39</c:v>
                </c:pt>
                <c:pt idx="7001">
                  <c:v>8.3800000000000008</c:v>
                </c:pt>
                <c:pt idx="7002">
                  <c:v>8.3699999999999992</c:v>
                </c:pt>
                <c:pt idx="7003">
                  <c:v>8.36</c:v>
                </c:pt>
                <c:pt idx="7004">
                  <c:v>8.36</c:v>
                </c:pt>
                <c:pt idx="7005">
                  <c:v>8.35</c:v>
                </c:pt>
                <c:pt idx="7006">
                  <c:v>8.35</c:v>
                </c:pt>
                <c:pt idx="7007">
                  <c:v>8.34</c:v>
                </c:pt>
                <c:pt idx="7008">
                  <c:v>8.34</c:v>
                </c:pt>
                <c:pt idx="7009">
                  <c:v>8.34</c:v>
                </c:pt>
                <c:pt idx="7010">
                  <c:v>8.33</c:v>
                </c:pt>
                <c:pt idx="7011">
                  <c:v>8.33</c:v>
                </c:pt>
                <c:pt idx="7012">
                  <c:v>8.32</c:v>
                </c:pt>
                <c:pt idx="7013">
                  <c:v>8.31</c:v>
                </c:pt>
                <c:pt idx="7014">
                  <c:v>8.32</c:v>
                </c:pt>
                <c:pt idx="7015">
                  <c:v>8.32</c:v>
                </c:pt>
                <c:pt idx="7016">
                  <c:v>8.32</c:v>
                </c:pt>
                <c:pt idx="7017">
                  <c:v>8.32</c:v>
                </c:pt>
                <c:pt idx="7018">
                  <c:v>8.31</c:v>
                </c:pt>
                <c:pt idx="7019">
                  <c:v>8.32</c:v>
                </c:pt>
                <c:pt idx="7020">
                  <c:v>8.31</c:v>
                </c:pt>
                <c:pt idx="7021">
                  <c:v>8.31</c:v>
                </c:pt>
                <c:pt idx="7022">
                  <c:v>8.31</c:v>
                </c:pt>
                <c:pt idx="7023">
                  <c:v>8.31</c:v>
                </c:pt>
                <c:pt idx="7024">
                  <c:v>8.31</c:v>
                </c:pt>
                <c:pt idx="7025">
                  <c:v>8.31</c:v>
                </c:pt>
                <c:pt idx="7026">
                  <c:v>8.31</c:v>
                </c:pt>
                <c:pt idx="7027">
                  <c:v>8.31</c:v>
                </c:pt>
                <c:pt idx="7028">
                  <c:v>8.31</c:v>
                </c:pt>
                <c:pt idx="7029">
                  <c:v>8.31</c:v>
                </c:pt>
                <c:pt idx="7030">
                  <c:v>8.31</c:v>
                </c:pt>
                <c:pt idx="7031">
                  <c:v>8.31</c:v>
                </c:pt>
                <c:pt idx="7032">
                  <c:v>8.3000000000000007</c:v>
                </c:pt>
                <c:pt idx="7033">
                  <c:v>8.3000000000000007</c:v>
                </c:pt>
                <c:pt idx="7034">
                  <c:v>8.3000000000000007</c:v>
                </c:pt>
                <c:pt idx="7035">
                  <c:v>8.3000000000000007</c:v>
                </c:pt>
                <c:pt idx="7036">
                  <c:v>8.3000000000000007</c:v>
                </c:pt>
                <c:pt idx="7037">
                  <c:v>8.3000000000000007</c:v>
                </c:pt>
                <c:pt idx="7038">
                  <c:v>8.3000000000000007</c:v>
                </c:pt>
                <c:pt idx="7039">
                  <c:v>8.3000000000000007</c:v>
                </c:pt>
                <c:pt idx="7040">
                  <c:v>8.3000000000000007</c:v>
                </c:pt>
                <c:pt idx="7041">
                  <c:v>8.2899999999999991</c:v>
                </c:pt>
                <c:pt idx="7042">
                  <c:v>8.26</c:v>
                </c:pt>
                <c:pt idx="7043">
                  <c:v>8.26</c:v>
                </c:pt>
                <c:pt idx="7044">
                  <c:v>8.24</c:v>
                </c:pt>
                <c:pt idx="7045">
                  <c:v>8.23</c:v>
                </c:pt>
                <c:pt idx="7046">
                  <c:v>8.2100000000000009</c:v>
                </c:pt>
                <c:pt idx="7047">
                  <c:v>8.2200000000000006</c:v>
                </c:pt>
                <c:pt idx="7048">
                  <c:v>8.2200000000000006</c:v>
                </c:pt>
                <c:pt idx="7049">
                  <c:v>8.1999999999999993</c:v>
                </c:pt>
                <c:pt idx="7050">
                  <c:v>8.23</c:v>
                </c:pt>
                <c:pt idx="7051">
                  <c:v>8.2100000000000009</c:v>
                </c:pt>
                <c:pt idx="7052">
                  <c:v>8.2100000000000009</c:v>
                </c:pt>
                <c:pt idx="7053">
                  <c:v>8.1999999999999993</c:v>
                </c:pt>
                <c:pt idx="7054">
                  <c:v>8.1999999999999993</c:v>
                </c:pt>
                <c:pt idx="7055">
                  <c:v>8.2200000000000006</c:v>
                </c:pt>
                <c:pt idx="7056">
                  <c:v>8.17</c:v>
                </c:pt>
                <c:pt idx="7057">
                  <c:v>8.2100000000000009</c:v>
                </c:pt>
                <c:pt idx="7058">
                  <c:v>8.17</c:v>
                </c:pt>
                <c:pt idx="7059">
                  <c:v>8.2100000000000009</c:v>
                </c:pt>
                <c:pt idx="7060">
                  <c:v>8.1999999999999993</c:v>
                </c:pt>
                <c:pt idx="7061">
                  <c:v>8.19</c:v>
                </c:pt>
                <c:pt idx="7062">
                  <c:v>8.15</c:v>
                </c:pt>
                <c:pt idx="7063">
                  <c:v>8.19</c:v>
                </c:pt>
                <c:pt idx="7064">
                  <c:v>8.18</c:v>
                </c:pt>
                <c:pt idx="7065">
                  <c:v>8.15</c:v>
                </c:pt>
                <c:pt idx="7066">
                  <c:v>8.17</c:v>
                </c:pt>
                <c:pt idx="7067">
                  <c:v>8.15</c:v>
                </c:pt>
                <c:pt idx="7068">
                  <c:v>8.17</c:v>
                </c:pt>
                <c:pt idx="7069">
                  <c:v>8.15</c:v>
                </c:pt>
                <c:pt idx="7070">
                  <c:v>8.15</c:v>
                </c:pt>
                <c:pt idx="7071">
                  <c:v>8.1300000000000008</c:v>
                </c:pt>
                <c:pt idx="7072">
                  <c:v>8.14</c:v>
                </c:pt>
                <c:pt idx="7073">
                  <c:v>8.14</c:v>
                </c:pt>
                <c:pt idx="7074">
                  <c:v>8.1199999999999992</c:v>
                </c:pt>
                <c:pt idx="7075">
                  <c:v>8.1</c:v>
                </c:pt>
                <c:pt idx="7076">
                  <c:v>8.1</c:v>
                </c:pt>
                <c:pt idx="7077">
                  <c:v>8.1199999999999992</c:v>
                </c:pt>
                <c:pt idx="7078">
                  <c:v>8.08</c:v>
                </c:pt>
                <c:pt idx="7079">
                  <c:v>8.11</c:v>
                </c:pt>
                <c:pt idx="7080">
                  <c:v>8.11</c:v>
                </c:pt>
                <c:pt idx="7081">
                  <c:v>8.1</c:v>
                </c:pt>
                <c:pt idx="7082">
                  <c:v>8.1</c:v>
                </c:pt>
                <c:pt idx="7083">
                  <c:v>8.09</c:v>
                </c:pt>
                <c:pt idx="7084">
                  <c:v>8.07</c:v>
                </c:pt>
                <c:pt idx="7085">
                  <c:v>8.07</c:v>
                </c:pt>
                <c:pt idx="7086">
                  <c:v>8.08</c:v>
                </c:pt>
                <c:pt idx="7087">
                  <c:v>8.08</c:v>
                </c:pt>
                <c:pt idx="7088">
                  <c:v>8.08</c:v>
                </c:pt>
                <c:pt idx="7089">
                  <c:v>8.08</c:v>
                </c:pt>
                <c:pt idx="7090">
                  <c:v>8.08</c:v>
                </c:pt>
                <c:pt idx="7091">
                  <c:v>8.07</c:v>
                </c:pt>
                <c:pt idx="7092">
                  <c:v>8.07</c:v>
                </c:pt>
                <c:pt idx="7093">
                  <c:v>8.07</c:v>
                </c:pt>
                <c:pt idx="7094">
                  <c:v>8.07</c:v>
                </c:pt>
                <c:pt idx="7095">
                  <c:v>8.06</c:v>
                </c:pt>
                <c:pt idx="7096">
                  <c:v>8.06</c:v>
                </c:pt>
                <c:pt idx="7097">
                  <c:v>8.06</c:v>
                </c:pt>
                <c:pt idx="7098">
                  <c:v>8.0500000000000007</c:v>
                </c:pt>
                <c:pt idx="7099">
                  <c:v>8.0500000000000007</c:v>
                </c:pt>
                <c:pt idx="7100">
                  <c:v>8.0500000000000007</c:v>
                </c:pt>
                <c:pt idx="7101">
                  <c:v>8.0500000000000007</c:v>
                </c:pt>
                <c:pt idx="7102">
                  <c:v>8.0500000000000007</c:v>
                </c:pt>
                <c:pt idx="7103">
                  <c:v>8.0500000000000007</c:v>
                </c:pt>
                <c:pt idx="7104">
                  <c:v>8.0500000000000007</c:v>
                </c:pt>
                <c:pt idx="7105">
                  <c:v>8.0500000000000007</c:v>
                </c:pt>
                <c:pt idx="7106">
                  <c:v>8.0399999999999991</c:v>
                </c:pt>
                <c:pt idx="7107">
                  <c:v>8.0399999999999991</c:v>
                </c:pt>
                <c:pt idx="7108">
                  <c:v>8.0399999999999991</c:v>
                </c:pt>
                <c:pt idx="7109">
                  <c:v>8.0399999999999991</c:v>
                </c:pt>
                <c:pt idx="7110">
                  <c:v>8.0399999999999991</c:v>
                </c:pt>
                <c:pt idx="7111">
                  <c:v>8.0399999999999991</c:v>
                </c:pt>
                <c:pt idx="7112">
                  <c:v>8.0399999999999991</c:v>
                </c:pt>
                <c:pt idx="7113">
                  <c:v>8.0299999999999994</c:v>
                </c:pt>
                <c:pt idx="7114">
                  <c:v>8.0299999999999994</c:v>
                </c:pt>
                <c:pt idx="7115">
                  <c:v>8.0299999999999994</c:v>
                </c:pt>
                <c:pt idx="7116">
                  <c:v>8.0299999999999994</c:v>
                </c:pt>
                <c:pt idx="7117">
                  <c:v>8.0299999999999994</c:v>
                </c:pt>
                <c:pt idx="7118">
                  <c:v>8.0299999999999994</c:v>
                </c:pt>
                <c:pt idx="7119">
                  <c:v>8.0299999999999994</c:v>
                </c:pt>
                <c:pt idx="7120">
                  <c:v>8.0299999999999994</c:v>
                </c:pt>
                <c:pt idx="7121">
                  <c:v>8.0299999999999994</c:v>
                </c:pt>
                <c:pt idx="7122">
                  <c:v>8.02</c:v>
                </c:pt>
                <c:pt idx="7123">
                  <c:v>8.0299999999999994</c:v>
                </c:pt>
                <c:pt idx="7124">
                  <c:v>8.0299999999999994</c:v>
                </c:pt>
                <c:pt idx="7125">
                  <c:v>8.0299999999999994</c:v>
                </c:pt>
                <c:pt idx="7126">
                  <c:v>8.02</c:v>
                </c:pt>
                <c:pt idx="7127">
                  <c:v>8.0299999999999994</c:v>
                </c:pt>
                <c:pt idx="7128">
                  <c:v>8.0299999999999994</c:v>
                </c:pt>
                <c:pt idx="7129">
                  <c:v>8.02</c:v>
                </c:pt>
                <c:pt idx="7130">
                  <c:v>8.02</c:v>
                </c:pt>
                <c:pt idx="7131">
                  <c:v>8.02</c:v>
                </c:pt>
                <c:pt idx="7132">
                  <c:v>8.02</c:v>
                </c:pt>
                <c:pt idx="7133">
                  <c:v>8.02</c:v>
                </c:pt>
                <c:pt idx="7134">
                  <c:v>7.99</c:v>
                </c:pt>
                <c:pt idx="7135">
                  <c:v>8.02</c:v>
                </c:pt>
                <c:pt idx="7136">
                  <c:v>8.02</c:v>
                </c:pt>
                <c:pt idx="7137">
                  <c:v>8.02</c:v>
                </c:pt>
                <c:pt idx="7138">
                  <c:v>8.02</c:v>
                </c:pt>
                <c:pt idx="7139">
                  <c:v>8.02</c:v>
                </c:pt>
                <c:pt idx="7140">
                  <c:v>8.02</c:v>
                </c:pt>
                <c:pt idx="7141">
                  <c:v>8.01</c:v>
                </c:pt>
                <c:pt idx="7142">
                  <c:v>8.02</c:v>
                </c:pt>
                <c:pt idx="7143">
                  <c:v>8.02</c:v>
                </c:pt>
                <c:pt idx="7144">
                  <c:v>8.01</c:v>
                </c:pt>
                <c:pt idx="7145">
                  <c:v>7.97</c:v>
                </c:pt>
                <c:pt idx="7146">
                  <c:v>8.02</c:v>
                </c:pt>
                <c:pt idx="7147">
                  <c:v>8</c:v>
                </c:pt>
                <c:pt idx="7148">
                  <c:v>8.01</c:v>
                </c:pt>
                <c:pt idx="7149">
                  <c:v>8.02</c:v>
                </c:pt>
                <c:pt idx="7150">
                  <c:v>8</c:v>
                </c:pt>
                <c:pt idx="7151">
                  <c:v>7.98</c:v>
                </c:pt>
                <c:pt idx="7152">
                  <c:v>7.98</c:v>
                </c:pt>
                <c:pt idx="7153">
                  <c:v>7.98</c:v>
                </c:pt>
                <c:pt idx="7154">
                  <c:v>8.0299999999999994</c:v>
                </c:pt>
                <c:pt idx="7155">
                  <c:v>8.01</c:v>
                </c:pt>
                <c:pt idx="7156">
                  <c:v>7.99</c:v>
                </c:pt>
                <c:pt idx="7157">
                  <c:v>7.99</c:v>
                </c:pt>
                <c:pt idx="7158">
                  <c:v>8.01</c:v>
                </c:pt>
                <c:pt idx="7159">
                  <c:v>7.99</c:v>
                </c:pt>
                <c:pt idx="7160">
                  <c:v>8.01</c:v>
                </c:pt>
                <c:pt idx="7161">
                  <c:v>8.01</c:v>
                </c:pt>
                <c:pt idx="7162">
                  <c:v>8</c:v>
                </c:pt>
                <c:pt idx="7163">
                  <c:v>8.02</c:v>
                </c:pt>
                <c:pt idx="7164">
                  <c:v>7.98</c:v>
                </c:pt>
                <c:pt idx="7165">
                  <c:v>8.02</c:v>
                </c:pt>
                <c:pt idx="7166">
                  <c:v>7.99</c:v>
                </c:pt>
                <c:pt idx="7167">
                  <c:v>8.02</c:v>
                </c:pt>
                <c:pt idx="7168">
                  <c:v>8.02</c:v>
                </c:pt>
                <c:pt idx="7169">
                  <c:v>8.02</c:v>
                </c:pt>
                <c:pt idx="7170">
                  <c:v>8.02</c:v>
                </c:pt>
                <c:pt idx="7171">
                  <c:v>7.99</c:v>
                </c:pt>
                <c:pt idx="7172">
                  <c:v>8.02</c:v>
                </c:pt>
                <c:pt idx="7173">
                  <c:v>8.02</c:v>
                </c:pt>
                <c:pt idx="7174">
                  <c:v>8.01</c:v>
                </c:pt>
                <c:pt idx="7175">
                  <c:v>8.01</c:v>
                </c:pt>
                <c:pt idx="7176">
                  <c:v>8</c:v>
                </c:pt>
                <c:pt idx="7177">
                  <c:v>8</c:v>
                </c:pt>
                <c:pt idx="7178">
                  <c:v>8.01</c:v>
                </c:pt>
                <c:pt idx="7179">
                  <c:v>7.99</c:v>
                </c:pt>
                <c:pt idx="7180">
                  <c:v>8</c:v>
                </c:pt>
                <c:pt idx="7181">
                  <c:v>7.99</c:v>
                </c:pt>
                <c:pt idx="7182">
                  <c:v>7.98</c:v>
                </c:pt>
                <c:pt idx="7183">
                  <c:v>7.99</c:v>
                </c:pt>
                <c:pt idx="7184">
                  <c:v>8</c:v>
                </c:pt>
                <c:pt idx="7185">
                  <c:v>8.02</c:v>
                </c:pt>
                <c:pt idx="7186">
                  <c:v>8.02</c:v>
                </c:pt>
                <c:pt idx="7187">
                  <c:v>8.02</c:v>
                </c:pt>
                <c:pt idx="7188">
                  <c:v>8.02</c:v>
                </c:pt>
                <c:pt idx="7189">
                  <c:v>8.02</c:v>
                </c:pt>
                <c:pt idx="7190">
                  <c:v>8.02</c:v>
                </c:pt>
                <c:pt idx="7191">
                  <c:v>8.02</c:v>
                </c:pt>
                <c:pt idx="7192">
                  <c:v>8.02</c:v>
                </c:pt>
                <c:pt idx="7193">
                  <c:v>8.02</c:v>
                </c:pt>
                <c:pt idx="7194">
                  <c:v>8.02</c:v>
                </c:pt>
                <c:pt idx="7195">
                  <c:v>8.02</c:v>
                </c:pt>
                <c:pt idx="7196">
                  <c:v>8.02</c:v>
                </c:pt>
                <c:pt idx="7197">
                  <c:v>8.02</c:v>
                </c:pt>
                <c:pt idx="7198">
                  <c:v>8.02</c:v>
                </c:pt>
                <c:pt idx="7199">
                  <c:v>8.02</c:v>
                </c:pt>
                <c:pt idx="7200">
                  <c:v>8.02</c:v>
                </c:pt>
                <c:pt idx="7201">
                  <c:v>8.02</c:v>
                </c:pt>
                <c:pt idx="7202">
                  <c:v>8.02</c:v>
                </c:pt>
                <c:pt idx="7203">
                  <c:v>8.02</c:v>
                </c:pt>
                <c:pt idx="7204">
                  <c:v>8.02</c:v>
                </c:pt>
                <c:pt idx="7205">
                  <c:v>8.02</c:v>
                </c:pt>
                <c:pt idx="7206">
                  <c:v>8.02</c:v>
                </c:pt>
                <c:pt idx="7207">
                  <c:v>8.02</c:v>
                </c:pt>
                <c:pt idx="7208">
                  <c:v>8.02</c:v>
                </c:pt>
                <c:pt idx="7209">
                  <c:v>8.02</c:v>
                </c:pt>
                <c:pt idx="7210">
                  <c:v>8.02</c:v>
                </c:pt>
                <c:pt idx="7211">
                  <c:v>8.02</c:v>
                </c:pt>
                <c:pt idx="7212">
                  <c:v>8.02</c:v>
                </c:pt>
                <c:pt idx="7213">
                  <c:v>8.01</c:v>
                </c:pt>
                <c:pt idx="7214">
                  <c:v>8.02</c:v>
                </c:pt>
                <c:pt idx="7215">
                  <c:v>8.02</c:v>
                </c:pt>
                <c:pt idx="7216">
                  <c:v>8.02</c:v>
                </c:pt>
                <c:pt idx="7217">
                  <c:v>8.02</c:v>
                </c:pt>
                <c:pt idx="7218">
                  <c:v>8.02</c:v>
                </c:pt>
                <c:pt idx="7219">
                  <c:v>8.01</c:v>
                </c:pt>
                <c:pt idx="7220">
                  <c:v>8.01</c:v>
                </c:pt>
                <c:pt idx="7221">
                  <c:v>8.02</c:v>
                </c:pt>
                <c:pt idx="7222">
                  <c:v>8.02</c:v>
                </c:pt>
                <c:pt idx="7223">
                  <c:v>8.02</c:v>
                </c:pt>
                <c:pt idx="7224">
                  <c:v>8.02</c:v>
                </c:pt>
                <c:pt idx="7225">
                  <c:v>8.02</c:v>
                </c:pt>
                <c:pt idx="7226">
                  <c:v>8.02</c:v>
                </c:pt>
                <c:pt idx="7227">
                  <c:v>8.02</c:v>
                </c:pt>
                <c:pt idx="7228">
                  <c:v>8.01</c:v>
                </c:pt>
                <c:pt idx="7229">
                  <c:v>8.02</c:v>
                </c:pt>
                <c:pt idx="7230">
                  <c:v>8.02</c:v>
                </c:pt>
                <c:pt idx="7231">
                  <c:v>8.02</c:v>
                </c:pt>
                <c:pt idx="7232">
                  <c:v>8.02</c:v>
                </c:pt>
                <c:pt idx="7233">
                  <c:v>8.0299999999999994</c:v>
                </c:pt>
                <c:pt idx="7234">
                  <c:v>8.0299999999999994</c:v>
                </c:pt>
                <c:pt idx="7235">
                  <c:v>8.0399999999999991</c:v>
                </c:pt>
                <c:pt idx="7236">
                  <c:v>8.0399999999999991</c:v>
                </c:pt>
                <c:pt idx="7237">
                  <c:v>8.06</c:v>
                </c:pt>
                <c:pt idx="7238">
                  <c:v>8.06</c:v>
                </c:pt>
                <c:pt idx="7239">
                  <c:v>8.0399999999999991</c:v>
                </c:pt>
                <c:pt idx="7240">
                  <c:v>8.06</c:v>
                </c:pt>
                <c:pt idx="7241">
                  <c:v>8.08</c:v>
                </c:pt>
                <c:pt idx="7242">
                  <c:v>8.09</c:v>
                </c:pt>
                <c:pt idx="7243">
                  <c:v>8.11</c:v>
                </c:pt>
                <c:pt idx="7244">
                  <c:v>8.1</c:v>
                </c:pt>
                <c:pt idx="7245">
                  <c:v>8.1</c:v>
                </c:pt>
                <c:pt idx="7246">
                  <c:v>8.14</c:v>
                </c:pt>
                <c:pt idx="7247">
                  <c:v>8.11</c:v>
                </c:pt>
                <c:pt idx="7248">
                  <c:v>8.1300000000000008</c:v>
                </c:pt>
                <c:pt idx="7249">
                  <c:v>8.15</c:v>
                </c:pt>
                <c:pt idx="7250">
                  <c:v>8.17</c:v>
                </c:pt>
                <c:pt idx="7251">
                  <c:v>8.15</c:v>
                </c:pt>
                <c:pt idx="7252">
                  <c:v>8.16</c:v>
                </c:pt>
                <c:pt idx="7253">
                  <c:v>8.14</c:v>
                </c:pt>
                <c:pt idx="7254">
                  <c:v>8.19</c:v>
                </c:pt>
                <c:pt idx="7255">
                  <c:v>8.19</c:v>
                </c:pt>
                <c:pt idx="7256">
                  <c:v>8.17</c:v>
                </c:pt>
                <c:pt idx="7257">
                  <c:v>8.18</c:v>
                </c:pt>
                <c:pt idx="7258">
                  <c:v>8.17</c:v>
                </c:pt>
                <c:pt idx="7259">
                  <c:v>8.17</c:v>
                </c:pt>
                <c:pt idx="7260">
                  <c:v>8.18</c:v>
                </c:pt>
                <c:pt idx="7261">
                  <c:v>8.1999999999999993</c:v>
                </c:pt>
                <c:pt idx="7262">
                  <c:v>8.17</c:v>
                </c:pt>
                <c:pt idx="7263">
                  <c:v>8.2100000000000009</c:v>
                </c:pt>
                <c:pt idx="7264">
                  <c:v>8.1999999999999993</c:v>
                </c:pt>
                <c:pt idx="7265">
                  <c:v>8.2100000000000009</c:v>
                </c:pt>
                <c:pt idx="7266">
                  <c:v>8.1999999999999993</c:v>
                </c:pt>
                <c:pt idx="7267">
                  <c:v>8.2100000000000009</c:v>
                </c:pt>
                <c:pt idx="7268">
                  <c:v>8.18</c:v>
                </c:pt>
                <c:pt idx="7269">
                  <c:v>8.19</c:v>
                </c:pt>
                <c:pt idx="7270">
                  <c:v>8.19</c:v>
                </c:pt>
                <c:pt idx="7271">
                  <c:v>8.1999999999999993</c:v>
                </c:pt>
                <c:pt idx="7272">
                  <c:v>8.19</c:v>
                </c:pt>
                <c:pt idx="7273">
                  <c:v>8.19</c:v>
                </c:pt>
                <c:pt idx="7274">
                  <c:v>8.19</c:v>
                </c:pt>
                <c:pt idx="7275">
                  <c:v>8.18</c:v>
                </c:pt>
                <c:pt idx="7276">
                  <c:v>8.18</c:v>
                </c:pt>
                <c:pt idx="7277">
                  <c:v>8.18</c:v>
                </c:pt>
                <c:pt idx="7278">
                  <c:v>8.17</c:v>
                </c:pt>
                <c:pt idx="7279">
                  <c:v>8.17</c:v>
                </c:pt>
                <c:pt idx="7280">
                  <c:v>8.17</c:v>
                </c:pt>
                <c:pt idx="7281">
                  <c:v>8.16</c:v>
                </c:pt>
                <c:pt idx="7282">
                  <c:v>8.16</c:v>
                </c:pt>
                <c:pt idx="7283">
                  <c:v>8.15</c:v>
                </c:pt>
                <c:pt idx="7284">
                  <c:v>8.16</c:v>
                </c:pt>
                <c:pt idx="7285">
                  <c:v>8.16</c:v>
                </c:pt>
                <c:pt idx="7286">
                  <c:v>8.15</c:v>
                </c:pt>
                <c:pt idx="7287">
                  <c:v>8.15</c:v>
                </c:pt>
                <c:pt idx="7288">
                  <c:v>8.15</c:v>
                </c:pt>
                <c:pt idx="7289">
                  <c:v>8.15</c:v>
                </c:pt>
                <c:pt idx="7290">
                  <c:v>8.15</c:v>
                </c:pt>
                <c:pt idx="7291">
                  <c:v>8.15</c:v>
                </c:pt>
                <c:pt idx="7292">
                  <c:v>8.14</c:v>
                </c:pt>
                <c:pt idx="7293">
                  <c:v>8.14</c:v>
                </c:pt>
                <c:pt idx="7294">
                  <c:v>8.14</c:v>
                </c:pt>
                <c:pt idx="7295">
                  <c:v>8.14</c:v>
                </c:pt>
                <c:pt idx="7296">
                  <c:v>8.14</c:v>
                </c:pt>
                <c:pt idx="7297">
                  <c:v>8.14</c:v>
                </c:pt>
                <c:pt idx="7298">
                  <c:v>8.1300000000000008</c:v>
                </c:pt>
                <c:pt idx="7299">
                  <c:v>8.1300000000000008</c:v>
                </c:pt>
                <c:pt idx="7300">
                  <c:v>8.1300000000000008</c:v>
                </c:pt>
                <c:pt idx="7301">
                  <c:v>8.1199999999999992</c:v>
                </c:pt>
                <c:pt idx="7302">
                  <c:v>8.1199999999999992</c:v>
                </c:pt>
                <c:pt idx="7303">
                  <c:v>8.1199999999999992</c:v>
                </c:pt>
                <c:pt idx="7304">
                  <c:v>8.1199999999999992</c:v>
                </c:pt>
                <c:pt idx="7305">
                  <c:v>8.11</c:v>
                </c:pt>
                <c:pt idx="7306">
                  <c:v>8.11</c:v>
                </c:pt>
                <c:pt idx="7307">
                  <c:v>8.11</c:v>
                </c:pt>
                <c:pt idx="7308">
                  <c:v>8.11</c:v>
                </c:pt>
                <c:pt idx="7309">
                  <c:v>8.11</c:v>
                </c:pt>
                <c:pt idx="7310">
                  <c:v>8.1</c:v>
                </c:pt>
                <c:pt idx="7311">
                  <c:v>8.1</c:v>
                </c:pt>
                <c:pt idx="7312">
                  <c:v>8.1</c:v>
                </c:pt>
                <c:pt idx="7313">
                  <c:v>8.1</c:v>
                </c:pt>
                <c:pt idx="7314">
                  <c:v>8.1</c:v>
                </c:pt>
                <c:pt idx="7315">
                  <c:v>8.1</c:v>
                </c:pt>
                <c:pt idx="7316">
                  <c:v>8.1</c:v>
                </c:pt>
                <c:pt idx="7317">
                  <c:v>8.1</c:v>
                </c:pt>
                <c:pt idx="7318">
                  <c:v>8.1</c:v>
                </c:pt>
                <c:pt idx="7319">
                  <c:v>8.1</c:v>
                </c:pt>
                <c:pt idx="7320">
                  <c:v>8.09</c:v>
                </c:pt>
                <c:pt idx="7321">
                  <c:v>8.09</c:v>
                </c:pt>
                <c:pt idx="7322">
                  <c:v>8.09</c:v>
                </c:pt>
                <c:pt idx="7323">
                  <c:v>8.09</c:v>
                </c:pt>
                <c:pt idx="7324">
                  <c:v>8.09</c:v>
                </c:pt>
                <c:pt idx="7325">
                  <c:v>8.08</c:v>
                </c:pt>
                <c:pt idx="7326">
                  <c:v>8.08</c:v>
                </c:pt>
                <c:pt idx="7327">
                  <c:v>8.07</c:v>
                </c:pt>
                <c:pt idx="7328">
                  <c:v>8.08</c:v>
                </c:pt>
                <c:pt idx="7329">
                  <c:v>8.08</c:v>
                </c:pt>
                <c:pt idx="7330">
                  <c:v>8.07</c:v>
                </c:pt>
                <c:pt idx="7331">
                  <c:v>8.07</c:v>
                </c:pt>
                <c:pt idx="7332">
                  <c:v>8.07</c:v>
                </c:pt>
                <c:pt idx="7333">
                  <c:v>8.0399999999999991</c:v>
                </c:pt>
                <c:pt idx="7334">
                  <c:v>8.0399999999999991</c:v>
                </c:pt>
                <c:pt idx="7335">
                  <c:v>8.06</c:v>
                </c:pt>
                <c:pt idx="7336">
                  <c:v>8.06</c:v>
                </c:pt>
                <c:pt idx="7337">
                  <c:v>8.0500000000000007</c:v>
                </c:pt>
                <c:pt idx="7338">
                  <c:v>8.0500000000000007</c:v>
                </c:pt>
                <c:pt idx="7339">
                  <c:v>8.0500000000000007</c:v>
                </c:pt>
                <c:pt idx="7340">
                  <c:v>8.02</c:v>
                </c:pt>
                <c:pt idx="7341">
                  <c:v>8.0299999999999994</c:v>
                </c:pt>
                <c:pt idx="7342">
                  <c:v>8.02</c:v>
                </c:pt>
                <c:pt idx="7343">
                  <c:v>8.0299999999999994</c:v>
                </c:pt>
                <c:pt idx="7344">
                  <c:v>8.0299999999999994</c:v>
                </c:pt>
                <c:pt idx="7345">
                  <c:v>7.99</c:v>
                </c:pt>
                <c:pt idx="7346">
                  <c:v>8.01</c:v>
                </c:pt>
                <c:pt idx="7347">
                  <c:v>8.01</c:v>
                </c:pt>
                <c:pt idx="7348">
                  <c:v>8.01</c:v>
                </c:pt>
                <c:pt idx="7349">
                  <c:v>7.99</c:v>
                </c:pt>
                <c:pt idx="7350">
                  <c:v>8.01</c:v>
                </c:pt>
                <c:pt idx="7351">
                  <c:v>7.99</c:v>
                </c:pt>
                <c:pt idx="7352">
                  <c:v>7.97</c:v>
                </c:pt>
                <c:pt idx="7353">
                  <c:v>7.98</c:v>
                </c:pt>
                <c:pt idx="7354">
                  <c:v>8</c:v>
                </c:pt>
                <c:pt idx="7355">
                  <c:v>7.96</c:v>
                </c:pt>
                <c:pt idx="7356">
                  <c:v>7.96</c:v>
                </c:pt>
                <c:pt idx="7357">
                  <c:v>7.98</c:v>
                </c:pt>
                <c:pt idx="7358">
                  <c:v>7.96</c:v>
                </c:pt>
                <c:pt idx="7359">
                  <c:v>7.96</c:v>
                </c:pt>
                <c:pt idx="7360">
                  <c:v>7.95</c:v>
                </c:pt>
                <c:pt idx="7361">
                  <c:v>7.95</c:v>
                </c:pt>
                <c:pt idx="7362">
                  <c:v>7.97</c:v>
                </c:pt>
                <c:pt idx="7363">
                  <c:v>7.97</c:v>
                </c:pt>
                <c:pt idx="7364">
                  <c:v>7.97</c:v>
                </c:pt>
                <c:pt idx="7365">
                  <c:v>7.96</c:v>
                </c:pt>
                <c:pt idx="7366">
                  <c:v>7.96</c:v>
                </c:pt>
                <c:pt idx="7367">
                  <c:v>7.95</c:v>
                </c:pt>
                <c:pt idx="7368">
                  <c:v>7.96</c:v>
                </c:pt>
                <c:pt idx="7369">
                  <c:v>7.96</c:v>
                </c:pt>
                <c:pt idx="7370">
                  <c:v>7.96</c:v>
                </c:pt>
                <c:pt idx="7371">
                  <c:v>7.96</c:v>
                </c:pt>
                <c:pt idx="7372">
                  <c:v>7.96</c:v>
                </c:pt>
                <c:pt idx="7373">
                  <c:v>7.95</c:v>
                </c:pt>
                <c:pt idx="7374">
                  <c:v>7.95</c:v>
                </c:pt>
                <c:pt idx="7375">
                  <c:v>7.95</c:v>
                </c:pt>
                <c:pt idx="7376">
                  <c:v>7.95</c:v>
                </c:pt>
                <c:pt idx="7377">
                  <c:v>7.93</c:v>
                </c:pt>
                <c:pt idx="7378">
                  <c:v>7.93</c:v>
                </c:pt>
                <c:pt idx="7379">
                  <c:v>7.92</c:v>
                </c:pt>
                <c:pt idx="7380">
                  <c:v>7.92</c:v>
                </c:pt>
                <c:pt idx="7381">
                  <c:v>7.91</c:v>
                </c:pt>
                <c:pt idx="7382">
                  <c:v>7.91</c:v>
                </c:pt>
                <c:pt idx="7383">
                  <c:v>7.91</c:v>
                </c:pt>
                <c:pt idx="7384">
                  <c:v>7.91</c:v>
                </c:pt>
                <c:pt idx="7385">
                  <c:v>7.9</c:v>
                </c:pt>
                <c:pt idx="7386">
                  <c:v>7.9</c:v>
                </c:pt>
                <c:pt idx="7387">
                  <c:v>7.9</c:v>
                </c:pt>
                <c:pt idx="7388">
                  <c:v>7.9</c:v>
                </c:pt>
                <c:pt idx="7389">
                  <c:v>7.9</c:v>
                </c:pt>
                <c:pt idx="7390">
                  <c:v>7.9</c:v>
                </c:pt>
                <c:pt idx="7391">
                  <c:v>7.89</c:v>
                </c:pt>
                <c:pt idx="7392">
                  <c:v>7.9</c:v>
                </c:pt>
                <c:pt idx="7393">
                  <c:v>7.9</c:v>
                </c:pt>
                <c:pt idx="7394">
                  <c:v>7.89</c:v>
                </c:pt>
                <c:pt idx="7395">
                  <c:v>7.89</c:v>
                </c:pt>
                <c:pt idx="7396">
                  <c:v>7.89</c:v>
                </c:pt>
                <c:pt idx="7397">
                  <c:v>7.89</c:v>
                </c:pt>
                <c:pt idx="7398">
                  <c:v>7.89</c:v>
                </c:pt>
                <c:pt idx="7399">
                  <c:v>7.89</c:v>
                </c:pt>
                <c:pt idx="7400">
                  <c:v>7.89</c:v>
                </c:pt>
                <c:pt idx="7401">
                  <c:v>7.89</c:v>
                </c:pt>
                <c:pt idx="7402">
                  <c:v>7.89</c:v>
                </c:pt>
                <c:pt idx="7403">
                  <c:v>7.89</c:v>
                </c:pt>
                <c:pt idx="7404">
                  <c:v>7.89</c:v>
                </c:pt>
                <c:pt idx="7405">
                  <c:v>7.89</c:v>
                </c:pt>
                <c:pt idx="7406">
                  <c:v>7.9</c:v>
                </c:pt>
                <c:pt idx="7407">
                  <c:v>7.9</c:v>
                </c:pt>
                <c:pt idx="7408">
                  <c:v>7.9</c:v>
                </c:pt>
                <c:pt idx="7409">
                  <c:v>7.9</c:v>
                </c:pt>
                <c:pt idx="7410">
                  <c:v>7.9</c:v>
                </c:pt>
                <c:pt idx="7411">
                  <c:v>7.9</c:v>
                </c:pt>
                <c:pt idx="7412">
                  <c:v>7.91</c:v>
                </c:pt>
                <c:pt idx="7413">
                  <c:v>7.91</c:v>
                </c:pt>
                <c:pt idx="7414">
                  <c:v>7.91</c:v>
                </c:pt>
                <c:pt idx="7415">
                  <c:v>7.91</c:v>
                </c:pt>
                <c:pt idx="7416">
                  <c:v>7.91</c:v>
                </c:pt>
                <c:pt idx="7417">
                  <c:v>7.91</c:v>
                </c:pt>
                <c:pt idx="7418">
                  <c:v>7.91</c:v>
                </c:pt>
                <c:pt idx="7419">
                  <c:v>7.91</c:v>
                </c:pt>
                <c:pt idx="7420">
                  <c:v>7.87</c:v>
                </c:pt>
                <c:pt idx="7421">
                  <c:v>7.91</c:v>
                </c:pt>
                <c:pt idx="7422">
                  <c:v>7.91</c:v>
                </c:pt>
                <c:pt idx="7423">
                  <c:v>7.9</c:v>
                </c:pt>
                <c:pt idx="7424">
                  <c:v>7.91</c:v>
                </c:pt>
                <c:pt idx="7425">
                  <c:v>7.9</c:v>
                </c:pt>
                <c:pt idx="7426">
                  <c:v>7.91</c:v>
                </c:pt>
                <c:pt idx="7427">
                  <c:v>7.91</c:v>
                </c:pt>
                <c:pt idx="7428">
                  <c:v>7.91</c:v>
                </c:pt>
                <c:pt idx="7429">
                  <c:v>7.88</c:v>
                </c:pt>
                <c:pt idx="7430">
                  <c:v>7.89</c:v>
                </c:pt>
                <c:pt idx="7431">
                  <c:v>7.89</c:v>
                </c:pt>
                <c:pt idx="7432">
                  <c:v>7.91</c:v>
                </c:pt>
                <c:pt idx="7433">
                  <c:v>7.91</c:v>
                </c:pt>
                <c:pt idx="7434">
                  <c:v>7.91</c:v>
                </c:pt>
                <c:pt idx="7435">
                  <c:v>7.89</c:v>
                </c:pt>
                <c:pt idx="7436">
                  <c:v>7.92</c:v>
                </c:pt>
                <c:pt idx="7437">
                  <c:v>7.9</c:v>
                </c:pt>
                <c:pt idx="7438">
                  <c:v>7.89</c:v>
                </c:pt>
                <c:pt idx="7439">
                  <c:v>7.9</c:v>
                </c:pt>
                <c:pt idx="7440">
                  <c:v>7.92</c:v>
                </c:pt>
                <c:pt idx="7441">
                  <c:v>7.92</c:v>
                </c:pt>
                <c:pt idx="7442">
                  <c:v>7.92</c:v>
                </c:pt>
                <c:pt idx="7443">
                  <c:v>7.9</c:v>
                </c:pt>
                <c:pt idx="7444">
                  <c:v>7.92</c:v>
                </c:pt>
                <c:pt idx="7445">
                  <c:v>7.93</c:v>
                </c:pt>
                <c:pt idx="7446">
                  <c:v>7.91</c:v>
                </c:pt>
                <c:pt idx="7447">
                  <c:v>7.91</c:v>
                </c:pt>
                <c:pt idx="7448">
                  <c:v>7.93</c:v>
                </c:pt>
                <c:pt idx="7449">
                  <c:v>7.93</c:v>
                </c:pt>
                <c:pt idx="7450">
                  <c:v>7.91</c:v>
                </c:pt>
                <c:pt idx="7451">
                  <c:v>7.92</c:v>
                </c:pt>
                <c:pt idx="7452">
                  <c:v>7.93</c:v>
                </c:pt>
                <c:pt idx="7453">
                  <c:v>7.92</c:v>
                </c:pt>
                <c:pt idx="7454">
                  <c:v>7.9</c:v>
                </c:pt>
                <c:pt idx="7455">
                  <c:v>7.91</c:v>
                </c:pt>
                <c:pt idx="7456">
                  <c:v>7.93</c:v>
                </c:pt>
                <c:pt idx="7457">
                  <c:v>7.89</c:v>
                </c:pt>
                <c:pt idx="7458">
                  <c:v>7.88</c:v>
                </c:pt>
                <c:pt idx="7459">
                  <c:v>7.93</c:v>
                </c:pt>
                <c:pt idx="7460">
                  <c:v>7.91</c:v>
                </c:pt>
                <c:pt idx="7461">
                  <c:v>7.9</c:v>
                </c:pt>
                <c:pt idx="7462">
                  <c:v>7.9</c:v>
                </c:pt>
                <c:pt idx="7463">
                  <c:v>7.9</c:v>
                </c:pt>
                <c:pt idx="7464">
                  <c:v>7.9</c:v>
                </c:pt>
                <c:pt idx="7465">
                  <c:v>7.89</c:v>
                </c:pt>
                <c:pt idx="7466">
                  <c:v>7.92</c:v>
                </c:pt>
                <c:pt idx="7467">
                  <c:v>7.93</c:v>
                </c:pt>
                <c:pt idx="7468">
                  <c:v>7.92</c:v>
                </c:pt>
                <c:pt idx="7469">
                  <c:v>7.93</c:v>
                </c:pt>
                <c:pt idx="7470">
                  <c:v>7.92</c:v>
                </c:pt>
                <c:pt idx="7471">
                  <c:v>7.92</c:v>
                </c:pt>
                <c:pt idx="7472">
                  <c:v>7.93</c:v>
                </c:pt>
                <c:pt idx="7473">
                  <c:v>7.93</c:v>
                </c:pt>
                <c:pt idx="7474">
                  <c:v>7.93</c:v>
                </c:pt>
                <c:pt idx="7475">
                  <c:v>7.93</c:v>
                </c:pt>
                <c:pt idx="7476">
                  <c:v>7.92</c:v>
                </c:pt>
                <c:pt idx="7477">
                  <c:v>7.93</c:v>
                </c:pt>
                <c:pt idx="7478">
                  <c:v>7.93</c:v>
                </c:pt>
                <c:pt idx="7479">
                  <c:v>7.93</c:v>
                </c:pt>
                <c:pt idx="7480">
                  <c:v>7.93</c:v>
                </c:pt>
                <c:pt idx="7481">
                  <c:v>7.92</c:v>
                </c:pt>
                <c:pt idx="7482">
                  <c:v>7.92</c:v>
                </c:pt>
                <c:pt idx="7483">
                  <c:v>7.93</c:v>
                </c:pt>
                <c:pt idx="7484">
                  <c:v>7.93</c:v>
                </c:pt>
                <c:pt idx="7485">
                  <c:v>7.92</c:v>
                </c:pt>
                <c:pt idx="7486">
                  <c:v>7.92</c:v>
                </c:pt>
                <c:pt idx="7487">
                  <c:v>7.92</c:v>
                </c:pt>
                <c:pt idx="7488">
                  <c:v>7.92</c:v>
                </c:pt>
                <c:pt idx="7489">
                  <c:v>7.92</c:v>
                </c:pt>
                <c:pt idx="7490">
                  <c:v>7.92</c:v>
                </c:pt>
                <c:pt idx="7491">
                  <c:v>7.92</c:v>
                </c:pt>
                <c:pt idx="7492">
                  <c:v>7.92</c:v>
                </c:pt>
                <c:pt idx="7493">
                  <c:v>7.92</c:v>
                </c:pt>
                <c:pt idx="7494">
                  <c:v>7.92</c:v>
                </c:pt>
                <c:pt idx="7495">
                  <c:v>7.92</c:v>
                </c:pt>
                <c:pt idx="7496">
                  <c:v>7.92</c:v>
                </c:pt>
                <c:pt idx="7497">
                  <c:v>7.92</c:v>
                </c:pt>
                <c:pt idx="7498">
                  <c:v>7.92</c:v>
                </c:pt>
                <c:pt idx="7499">
                  <c:v>7.92</c:v>
                </c:pt>
                <c:pt idx="7500">
                  <c:v>7.92</c:v>
                </c:pt>
                <c:pt idx="7501">
                  <c:v>7.91</c:v>
                </c:pt>
                <c:pt idx="7502">
                  <c:v>7.92</c:v>
                </c:pt>
                <c:pt idx="7503">
                  <c:v>7.9</c:v>
                </c:pt>
                <c:pt idx="7504">
                  <c:v>7.9</c:v>
                </c:pt>
                <c:pt idx="7505">
                  <c:v>7.92</c:v>
                </c:pt>
                <c:pt idx="7506">
                  <c:v>7.92</c:v>
                </c:pt>
                <c:pt idx="7507">
                  <c:v>7.92</c:v>
                </c:pt>
                <c:pt idx="7508">
                  <c:v>7.92</c:v>
                </c:pt>
                <c:pt idx="7509">
                  <c:v>7.92</c:v>
                </c:pt>
                <c:pt idx="7510">
                  <c:v>7.92</c:v>
                </c:pt>
                <c:pt idx="7511">
                  <c:v>7.92</c:v>
                </c:pt>
                <c:pt idx="7512">
                  <c:v>7.92</c:v>
                </c:pt>
                <c:pt idx="7513">
                  <c:v>7.92</c:v>
                </c:pt>
                <c:pt idx="7514">
                  <c:v>7.92</c:v>
                </c:pt>
                <c:pt idx="7515">
                  <c:v>7.93</c:v>
                </c:pt>
                <c:pt idx="7516">
                  <c:v>7.93</c:v>
                </c:pt>
                <c:pt idx="7517">
                  <c:v>7.93</c:v>
                </c:pt>
                <c:pt idx="7518">
                  <c:v>7.88</c:v>
                </c:pt>
                <c:pt idx="7519">
                  <c:v>8.08</c:v>
                </c:pt>
                <c:pt idx="7520">
                  <c:v>8.2100000000000009</c:v>
                </c:pt>
                <c:pt idx="7521">
                  <c:v>8.35</c:v>
                </c:pt>
                <c:pt idx="7522">
                  <c:v>8.39</c:v>
                </c:pt>
                <c:pt idx="7523">
                  <c:v>8.39</c:v>
                </c:pt>
                <c:pt idx="7524">
                  <c:v>8.3800000000000008</c:v>
                </c:pt>
                <c:pt idx="7525">
                  <c:v>8.39</c:v>
                </c:pt>
                <c:pt idx="7526">
                  <c:v>8.39</c:v>
                </c:pt>
                <c:pt idx="7527">
                  <c:v>8.39</c:v>
                </c:pt>
                <c:pt idx="7528">
                  <c:v>8.39</c:v>
                </c:pt>
                <c:pt idx="7529">
                  <c:v>8.39</c:v>
                </c:pt>
                <c:pt idx="7530">
                  <c:v>8.39</c:v>
                </c:pt>
                <c:pt idx="7531">
                  <c:v>8.4</c:v>
                </c:pt>
                <c:pt idx="7532">
                  <c:v>8.41</c:v>
                </c:pt>
                <c:pt idx="7533">
                  <c:v>8.41</c:v>
                </c:pt>
                <c:pt idx="7534">
                  <c:v>8.43</c:v>
                </c:pt>
                <c:pt idx="7535">
                  <c:v>8.42</c:v>
                </c:pt>
                <c:pt idx="7536">
                  <c:v>8.44</c:v>
                </c:pt>
                <c:pt idx="7537">
                  <c:v>8.44</c:v>
                </c:pt>
                <c:pt idx="7538">
                  <c:v>8.44</c:v>
                </c:pt>
                <c:pt idx="7539">
                  <c:v>8.4499999999999993</c:v>
                </c:pt>
                <c:pt idx="7540">
                  <c:v>8.44</c:v>
                </c:pt>
                <c:pt idx="7541">
                  <c:v>8.44</c:v>
                </c:pt>
                <c:pt idx="7542">
                  <c:v>8.44</c:v>
                </c:pt>
                <c:pt idx="7543">
                  <c:v>8.43</c:v>
                </c:pt>
                <c:pt idx="7544">
                  <c:v>8.42</c:v>
                </c:pt>
                <c:pt idx="7545">
                  <c:v>8.41</c:v>
                </c:pt>
                <c:pt idx="7546">
                  <c:v>8.41</c:v>
                </c:pt>
                <c:pt idx="7547">
                  <c:v>8.4</c:v>
                </c:pt>
                <c:pt idx="7548">
                  <c:v>8.39</c:v>
                </c:pt>
                <c:pt idx="7549">
                  <c:v>8.3800000000000008</c:v>
                </c:pt>
                <c:pt idx="7550">
                  <c:v>8.3699999999999992</c:v>
                </c:pt>
                <c:pt idx="7551">
                  <c:v>8.36</c:v>
                </c:pt>
                <c:pt idx="7552">
                  <c:v>8.35</c:v>
                </c:pt>
                <c:pt idx="7553">
                  <c:v>8.35</c:v>
                </c:pt>
                <c:pt idx="7554">
                  <c:v>8.34</c:v>
                </c:pt>
                <c:pt idx="7555">
                  <c:v>8.32</c:v>
                </c:pt>
                <c:pt idx="7556">
                  <c:v>8.31</c:v>
                </c:pt>
                <c:pt idx="7557">
                  <c:v>8.32</c:v>
                </c:pt>
                <c:pt idx="7558">
                  <c:v>8.32</c:v>
                </c:pt>
                <c:pt idx="7559">
                  <c:v>8.31</c:v>
                </c:pt>
                <c:pt idx="7560">
                  <c:v>8.31</c:v>
                </c:pt>
                <c:pt idx="7561">
                  <c:v>8.31</c:v>
                </c:pt>
                <c:pt idx="7562">
                  <c:v>8.2899999999999991</c:v>
                </c:pt>
                <c:pt idx="7563">
                  <c:v>8.2899999999999991</c:v>
                </c:pt>
                <c:pt idx="7564">
                  <c:v>8.2899999999999991</c:v>
                </c:pt>
                <c:pt idx="7565">
                  <c:v>8.2899999999999991</c:v>
                </c:pt>
                <c:pt idx="7566">
                  <c:v>8.2799999999999994</c:v>
                </c:pt>
                <c:pt idx="7567">
                  <c:v>8.2799999999999994</c:v>
                </c:pt>
                <c:pt idx="7568">
                  <c:v>8.27</c:v>
                </c:pt>
                <c:pt idx="7569">
                  <c:v>8.27</c:v>
                </c:pt>
                <c:pt idx="7570">
                  <c:v>8.26</c:v>
                </c:pt>
                <c:pt idx="7571">
                  <c:v>8.26</c:v>
                </c:pt>
                <c:pt idx="7572">
                  <c:v>8.26</c:v>
                </c:pt>
                <c:pt idx="7573">
                  <c:v>8.25</c:v>
                </c:pt>
                <c:pt idx="7574">
                  <c:v>8.25</c:v>
                </c:pt>
                <c:pt idx="7575">
                  <c:v>8.25</c:v>
                </c:pt>
                <c:pt idx="7576">
                  <c:v>8.24</c:v>
                </c:pt>
                <c:pt idx="7577">
                  <c:v>8.24</c:v>
                </c:pt>
                <c:pt idx="7578">
                  <c:v>8.24</c:v>
                </c:pt>
                <c:pt idx="7579">
                  <c:v>8.23</c:v>
                </c:pt>
                <c:pt idx="7580">
                  <c:v>8.23</c:v>
                </c:pt>
                <c:pt idx="7581">
                  <c:v>8.23</c:v>
                </c:pt>
                <c:pt idx="7582">
                  <c:v>8.23</c:v>
                </c:pt>
                <c:pt idx="7583">
                  <c:v>8.23</c:v>
                </c:pt>
                <c:pt idx="7584">
                  <c:v>8.23</c:v>
                </c:pt>
                <c:pt idx="7585">
                  <c:v>8.23</c:v>
                </c:pt>
                <c:pt idx="7586">
                  <c:v>8.23</c:v>
                </c:pt>
                <c:pt idx="7587">
                  <c:v>8.23</c:v>
                </c:pt>
                <c:pt idx="7588">
                  <c:v>8.24</c:v>
                </c:pt>
                <c:pt idx="7589">
                  <c:v>8.24</c:v>
                </c:pt>
                <c:pt idx="7590">
                  <c:v>8.24</c:v>
                </c:pt>
                <c:pt idx="7591">
                  <c:v>8.24</c:v>
                </c:pt>
                <c:pt idx="7592">
                  <c:v>8.25</c:v>
                </c:pt>
                <c:pt idx="7593">
                  <c:v>8.25</c:v>
                </c:pt>
                <c:pt idx="7594">
                  <c:v>8.26</c:v>
                </c:pt>
                <c:pt idx="7595">
                  <c:v>8.25</c:v>
                </c:pt>
                <c:pt idx="7596">
                  <c:v>8.26</c:v>
                </c:pt>
                <c:pt idx="7597">
                  <c:v>8.27</c:v>
                </c:pt>
                <c:pt idx="7598">
                  <c:v>8.2799999999999994</c:v>
                </c:pt>
                <c:pt idx="7599">
                  <c:v>8.2799999999999994</c:v>
                </c:pt>
                <c:pt idx="7600">
                  <c:v>8.2799999999999994</c:v>
                </c:pt>
                <c:pt idx="7601">
                  <c:v>8.27</c:v>
                </c:pt>
                <c:pt idx="7602">
                  <c:v>8.25</c:v>
                </c:pt>
                <c:pt idx="7603">
                  <c:v>8.26</c:v>
                </c:pt>
                <c:pt idx="7604">
                  <c:v>8.27</c:v>
                </c:pt>
                <c:pt idx="7605">
                  <c:v>8.2799999999999994</c:v>
                </c:pt>
                <c:pt idx="7606">
                  <c:v>8.27</c:v>
                </c:pt>
                <c:pt idx="7607">
                  <c:v>8.2899999999999991</c:v>
                </c:pt>
                <c:pt idx="7608">
                  <c:v>8.27</c:v>
                </c:pt>
                <c:pt idx="7609">
                  <c:v>8.2799999999999994</c:v>
                </c:pt>
                <c:pt idx="7610">
                  <c:v>8.31</c:v>
                </c:pt>
                <c:pt idx="7611">
                  <c:v>8.3000000000000007</c:v>
                </c:pt>
                <c:pt idx="7612">
                  <c:v>8.3000000000000007</c:v>
                </c:pt>
                <c:pt idx="7613">
                  <c:v>8.33</c:v>
                </c:pt>
                <c:pt idx="7614">
                  <c:v>8.3000000000000007</c:v>
                </c:pt>
                <c:pt idx="7615">
                  <c:v>8.2899999999999991</c:v>
                </c:pt>
                <c:pt idx="7616">
                  <c:v>8.32</c:v>
                </c:pt>
                <c:pt idx="7617">
                  <c:v>8.32</c:v>
                </c:pt>
                <c:pt idx="7618">
                  <c:v>8.32</c:v>
                </c:pt>
                <c:pt idx="7619">
                  <c:v>8.32</c:v>
                </c:pt>
                <c:pt idx="7620">
                  <c:v>8.34</c:v>
                </c:pt>
                <c:pt idx="7621">
                  <c:v>8.34</c:v>
                </c:pt>
                <c:pt idx="7622">
                  <c:v>8.35</c:v>
                </c:pt>
                <c:pt idx="7623">
                  <c:v>8.33</c:v>
                </c:pt>
                <c:pt idx="7624">
                  <c:v>8.32</c:v>
                </c:pt>
                <c:pt idx="7625">
                  <c:v>8.33</c:v>
                </c:pt>
                <c:pt idx="7626">
                  <c:v>8.35</c:v>
                </c:pt>
                <c:pt idx="7627">
                  <c:v>8.32</c:v>
                </c:pt>
                <c:pt idx="7628">
                  <c:v>8.33</c:v>
                </c:pt>
                <c:pt idx="7629">
                  <c:v>8.32</c:v>
                </c:pt>
                <c:pt idx="7630">
                  <c:v>8.35</c:v>
                </c:pt>
                <c:pt idx="7631">
                  <c:v>8.35</c:v>
                </c:pt>
                <c:pt idx="7632">
                  <c:v>8.32</c:v>
                </c:pt>
                <c:pt idx="7633">
                  <c:v>8.32</c:v>
                </c:pt>
                <c:pt idx="7634">
                  <c:v>8.32</c:v>
                </c:pt>
                <c:pt idx="7635">
                  <c:v>8.35</c:v>
                </c:pt>
                <c:pt idx="7636">
                  <c:v>8.32</c:v>
                </c:pt>
                <c:pt idx="7637">
                  <c:v>8.31</c:v>
                </c:pt>
                <c:pt idx="7638">
                  <c:v>8.33</c:v>
                </c:pt>
                <c:pt idx="7639">
                  <c:v>8.3000000000000007</c:v>
                </c:pt>
                <c:pt idx="7640">
                  <c:v>8.31</c:v>
                </c:pt>
                <c:pt idx="7641">
                  <c:v>8.34</c:v>
                </c:pt>
                <c:pt idx="7642">
                  <c:v>8.31</c:v>
                </c:pt>
                <c:pt idx="7643">
                  <c:v>8.31</c:v>
                </c:pt>
                <c:pt idx="7644">
                  <c:v>8.31</c:v>
                </c:pt>
                <c:pt idx="7645">
                  <c:v>8.2899999999999991</c:v>
                </c:pt>
                <c:pt idx="7646">
                  <c:v>8.31</c:v>
                </c:pt>
                <c:pt idx="7647">
                  <c:v>8.3000000000000007</c:v>
                </c:pt>
                <c:pt idx="7648">
                  <c:v>8.32</c:v>
                </c:pt>
                <c:pt idx="7649">
                  <c:v>8.32</c:v>
                </c:pt>
                <c:pt idx="7650">
                  <c:v>8.32</c:v>
                </c:pt>
                <c:pt idx="7651">
                  <c:v>8.3000000000000007</c:v>
                </c:pt>
                <c:pt idx="7652">
                  <c:v>8.32</c:v>
                </c:pt>
                <c:pt idx="7653">
                  <c:v>8.31</c:v>
                </c:pt>
                <c:pt idx="7654">
                  <c:v>8.2899999999999991</c:v>
                </c:pt>
                <c:pt idx="7655">
                  <c:v>8.3000000000000007</c:v>
                </c:pt>
                <c:pt idx="7656">
                  <c:v>8.27</c:v>
                </c:pt>
                <c:pt idx="7657">
                  <c:v>8.2899999999999991</c:v>
                </c:pt>
                <c:pt idx="7658">
                  <c:v>8.3000000000000007</c:v>
                </c:pt>
                <c:pt idx="7659">
                  <c:v>8.31</c:v>
                </c:pt>
                <c:pt idx="7660">
                  <c:v>8.2799999999999994</c:v>
                </c:pt>
                <c:pt idx="7661">
                  <c:v>8.27</c:v>
                </c:pt>
                <c:pt idx="7662">
                  <c:v>8.27</c:v>
                </c:pt>
                <c:pt idx="7663">
                  <c:v>8.27</c:v>
                </c:pt>
                <c:pt idx="7664">
                  <c:v>8.2799999999999994</c:v>
                </c:pt>
                <c:pt idx="7665">
                  <c:v>8.2899999999999991</c:v>
                </c:pt>
                <c:pt idx="7666">
                  <c:v>8.2799999999999994</c:v>
                </c:pt>
                <c:pt idx="7667">
                  <c:v>8.31</c:v>
                </c:pt>
                <c:pt idx="7668">
                  <c:v>8.2899999999999991</c:v>
                </c:pt>
                <c:pt idx="7669">
                  <c:v>8.31</c:v>
                </c:pt>
                <c:pt idx="7670">
                  <c:v>8.31</c:v>
                </c:pt>
                <c:pt idx="7671">
                  <c:v>8.3000000000000007</c:v>
                </c:pt>
                <c:pt idx="7672">
                  <c:v>8.27</c:v>
                </c:pt>
                <c:pt idx="7673">
                  <c:v>8.27</c:v>
                </c:pt>
                <c:pt idx="7674">
                  <c:v>8.27</c:v>
                </c:pt>
                <c:pt idx="7675">
                  <c:v>8.3000000000000007</c:v>
                </c:pt>
                <c:pt idx="7676">
                  <c:v>8.3000000000000007</c:v>
                </c:pt>
                <c:pt idx="7677">
                  <c:v>8.3000000000000007</c:v>
                </c:pt>
                <c:pt idx="7678">
                  <c:v>8.2899999999999991</c:v>
                </c:pt>
                <c:pt idx="7679">
                  <c:v>8.2899999999999991</c:v>
                </c:pt>
                <c:pt idx="7680">
                  <c:v>8.2899999999999991</c:v>
                </c:pt>
                <c:pt idx="7681">
                  <c:v>8.2899999999999991</c:v>
                </c:pt>
                <c:pt idx="7682">
                  <c:v>8.2799999999999994</c:v>
                </c:pt>
                <c:pt idx="7683">
                  <c:v>8.2799999999999994</c:v>
                </c:pt>
                <c:pt idx="7684">
                  <c:v>8.2799999999999994</c:v>
                </c:pt>
                <c:pt idx="7685">
                  <c:v>8.2799999999999994</c:v>
                </c:pt>
                <c:pt idx="7686">
                  <c:v>8.2799999999999994</c:v>
                </c:pt>
                <c:pt idx="7687">
                  <c:v>8.2799999999999994</c:v>
                </c:pt>
                <c:pt idx="7688">
                  <c:v>8.27</c:v>
                </c:pt>
                <c:pt idx="7689">
                  <c:v>8.2799999999999994</c:v>
                </c:pt>
                <c:pt idx="7690">
                  <c:v>8.27</c:v>
                </c:pt>
                <c:pt idx="7691">
                  <c:v>8.27</c:v>
                </c:pt>
                <c:pt idx="7692">
                  <c:v>8.27</c:v>
                </c:pt>
                <c:pt idx="7693">
                  <c:v>8.27</c:v>
                </c:pt>
                <c:pt idx="7694">
                  <c:v>8.26</c:v>
                </c:pt>
                <c:pt idx="7695">
                  <c:v>8.26</c:v>
                </c:pt>
                <c:pt idx="7696">
                  <c:v>8.26</c:v>
                </c:pt>
                <c:pt idx="7697">
                  <c:v>8.26</c:v>
                </c:pt>
                <c:pt idx="7698">
                  <c:v>8.26</c:v>
                </c:pt>
                <c:pt idx="7699">
                  <c:v>8.26</c:v>
                </c:pt>
                <c:pt idx="7700">
                  <c:v>8.26</c:v>
                </c:pt>
                <c:pt idx="7701">
                  <c:v>8.26</c:v>
                </c:pt>
                <c:pt idx="7702">
                  <c:v>8.26</c:v>
                </c:pt>
                <c:pt idx="7703">
                  <c:v>8.26</c:v>
                </c:pt>
                <c:pt idx="7704">
                  <c:v>8.26</c:v>
                </c:pt>
                <c:pt idx="7705">
                  <c:v>8.26</c:v>
                </c:pt>
                <c:pt idx="7706">
                  <c:v>8.25</c:v>
                </c:pt>
                <c:pt idx="7707">
                  <c:v>8.25</c:v>
                </c:pt>
                <c:pt idx="7708">
                  <c:v>8.25</c:v>
                </c:pt>
                <c:pt idx="7709">
                  <c:v>8.25</c:v>
                </c:pt>
                <c:pt idx="7710">
                  <c:v>8.25</c:v>
                </c:pt>
                <c:pt idx="7711">
                  <c:v>8.25</c:v>
                </c:pt>
                <c:pt idx="7712">
                  <c:v>8.24</c:v>
                </c:pt>
                <c:pt idx="7713">
                  <c:v>8.23</c:v>
                </c:pt>
                <c:pt idx="7714">
                  <c:v>8.25</c:v>
                </c:pt>
                <c:pt idx="7715">
                  <c:v>8.24</c:v>
                </c:pt>
                <c:pt idx="7716">
                  <c:v>8.25</c:v>
                </c:pt>
                <c:pt idx="7717">
                  <c:v>8.26</c:v>
                </c:pt>
                <c:pt idx="7718">
                  <c:v>8.25</c:v>
                </c:pt>
                <c:pt idx="7719">
                  <c:v>8.2100000000000009</c:v>
                </c:pt>
                <c:pt idx="7720">
                  <c:v>8.25</c:v>
                </c:pt>
                <c:pt idx="7721">
                  <c:v>8.26</c:v>
                </c:pt>
                <c:pt idx="7722">
                  <c:v>8.26</c:v>
                </c:pt>
                <c:pt idx="7723">
                  <c:v>8.26</c:v>
                </c:pt>
                <c:pt idx="7724">
                  <c:v>8.27</c:v>
                </c:pt>
                <c:pt idx="7725">
                  <c:v>8.24</c:v>
                </c:pt>
                <c:pt idx="7726">
                  <c:v>8.27</c:v>
                </c:pt>
                <c:pt idx="7727">
                  <c:v>8.25</c:v>
                </c:pt>
                <c:pt idx="7728">
                  <c:v>8.27</c:v>
                </c:pt>
                <c:pt idx="7729">
                  <c:v>8.27</c:v>
                </c:pt>
                <c:pt idx="7730">
                  <c:v>8.27</c:v>
                </c:pt>
                <c:pt idx="7731">
                  <c:v>8.27</c:v>
                </c:pt>
                <c:pt idx="7732">
                  <c:v>8.27</c:v>
                </c:pt>
                <c:pt idx="7733">
                  <c:v>8.24</c:v>
                </c:pt>
                <c:pt idx="7734">
                  <c:v>8.27</c:v>
                </c:pt>
                <c:pt idx="7735">
                  <c:v>8.25</c:v>
                </c:pt>
                <c:pt idx="7736">
                  <c:v>8.2799999999999994</c:v>
                </c:pt>
                <c:pt idx="7737">
                  <c:v>8.2200000000000006</c:v>
                </c:pt>
                <c:pt idx="7738">
                  <c:v>8.25</c:v>
                </c:pt>
                <c:pt idx="7739">
                  <c:v>8.26</c:v>
                </c:pt>
                <c:pt idx="7740">
                  <c:v>8.27</c:v>
                </c:pt>
                <c:pt idx="7741">
                  <c:v>8.2799999999999994</c:v>
                </c:pt>
                <c:pt idx="7742">
                  <c:v>8.2799999999999994</c:v>
                </c:pt>
                <c:pt idx="7743">
                  <c:v>8.27</c:v>
                </c:pt>
                <c:pt idx="7744">
                  <c:v>8.27</c:v>
                </c:pt>
                <c:pt idx="7745">
                  <c:v>8.27</c:v>
                </c:pt>
                <c:pt idx="7746">
                  <c:v>8.27</c:v>
                </c:pt>
                <c:pt idx="7747">
                  <c:v>8.2799999999999994</c:v>
                </c:pt>
                <c:pt idx="7748">
                  <c:v>8.27</c:v>
                </c:pt>
                <c:pt idx="7749">
                  <c:v>8.3000000000000007</c:v>
                </c:pt>
                <c:pt idx="7750">
                  <c:v>8.2799999999999994</c:v>
                </c:pt>
                <c:pt idx="7751">
                  <c:v>8.3000000000000007</c:v>
                </c:pt>
                <c:pt idx="7752">
                  <c:v>8.3000000000000007</c:v>
                </c:pt>
                <c:pt idx="7753">
                  <c:v>8.3000000000000007</c:v>
                </c:pt>
                <c:pt idx="7754">
                  <c:v>8.26</c:v>
                </c:pt>
                <c:pt idx="7755">
                  <c:v>8.24</c:v>
                </c:pt>
                <c:pt idx="7756">
                  <c:v>8.34</c:v>
                </c:pt>
                <c:pt idx="7757">
                  <c:v>8.3800000000000008</c:v>
                </c:pt>
                <c:pt idx="7758">
                  <c:v>8.41</c:v>
                </c:pt>
                <c:pt idx="7759">
                  <c:v>8.42</c:v>
                </c:pt>
                <c:pt idx="7760">
                  <c:v>8.41</c:v>
                </c:pt>
                <c:pt idx="7761">
                  <c:v>8.41</c:v>
                </c:pt>
                <c:pt idx="7762">
                  <c:v>8.4</c:v>
                </c:pt>
                <c:pt idx="7763">
                  <c:v>8.4</c:v>
                </c:pt>
                <c:pt idx="7764">
                  <c:v>8.4</c:v>
                </c:pt>
                <c:pt idx="7765">
                  <c:v>8.39</c:v>
                </c:pt>
                <c:pt idx="7766">
                  <c:v>8.39</c:v>
                </c:pt>
                <c:pt idx="7767">
                  <c:v>8.3800000000000008</c:v>
                </c:pt>
                <c:pt idx="7768">
                  <c:v>8.3800000000000008</c:v>
                </c:pt>
                <c:pt idx="7769">
                  <c:v>8.3699999999999992</c:v>
                </c:pt>
                <c:pt idx="7770">
                  <c:v>8.3699999999999992</c:v>
                </c:pt>
                <c:pt idx="7771">
                  <c:v>8.3699999999999992</c:v>
                </c:pt>
                <c:pt idx="7772">
                  <c:v>8.36</c:v>
                </c:pt>
                <c:pt idx="7773">
                  <c:v>8.36</c:v>
                </c:pt>
                <c:pt idx="7774">
                  <c:v>8.36</c:v>
                </c:pt>
                <c:pt idx="7775">
                  <c:v>8.35</c:v>
                </c:pt>
                <c:pt idx="7776">
                  <c:v>8.32</c:v>
                </c:pt>
                <c:pt idx="7777">
                  <c:v>8.32</c:v>
                </c:pt>
                <c:pt idx="7778">
                  <c:v>8.2799999999999994</c:v>
                </c:pt>
                <c:pt idx="7779">
                  <c:v>8.3000000000000007</c:v>
                </c:pt>
                <c:pt idx="7780">
                  <c:v>8.3000000000000007</c:v>
                </c:pt>
                <c:pt idx="7781">
                  <c:v>8.3000000000000007</c:v>
                </c:pt>
                <c:pt idx="7782">
                  <c:v>8.3000000000000007</c:v>
                </c:pt>
                <c:pt idx="7783">
                  <c:v>8.31</c:v>
                </c:pt>
                <c:pt idx="7784">
                  <c:v>8.3000000000000007</c:v>
                </c:pt>
                <c:pt idx="7785">
                  <c:v>8.32</c:v>
                </c:pt>
                <c:pt idx="7786">
                  <c:v>8.31</c:v>
                </c:pt>
                <c:pt idx="7787">
                  <c:v>8.27</c:v>
                </c:pt>
                <c:pt idx="7788">
                  <c:v>8.31</c:v>
                </c:pt>
                <c:pt idx="7789">
                  <c:v>8.4</c:v>
                </c:pt>
                <c:pt idx="7790">
                  <c:v>8.49</c:v>
                </c:pt>
                <c:pt idx="7791">
                  <c:v>8.57</c:v>
                </c:pt>
                <c:pt idx="7792">
                  <c:v>8.61</c:v>
                </c:pt>
                <c:pt idx="7793">
                  <c:v>8.6199999999999992</c:v>
                </c:pt>
                <c:pt idx="7794">
                  <c:v>8.6199999999999992</c:v>
                </c:pt>
                <c:pt idx="7795">
                  <c:v>8.6300000000000008</c:v>
                </c:pt>
                <c:pt idx="7796">
                  <c:v>8.6300000000000008</c:v>
                </c:pt>
                <c:pt idx="7797">
                  <c:v>8.6300000000000008</c:v>
                </c:pt>
                <c:pt idx="7798">
                  <c:v>8.6300000000000008</c:v>
                </c:pt>
                <c:pt idx="7799">
                  <c:v>8.6300000000000008</c:v>
                </c:pt>
                <c:pt idx="7800">
                  <c:v>8.6300000000000008</c:v>
                </c:pt>
                <c:pt idx="7801">
                  <c:v>8.6300000000000008</c:v>
                </c:pt>
                <c:pt idx="7802">
                  <c:v>8.6300000000000008</c:v>
                </c:pt>
                <c:pt idx="7803">
                  <c:v>8.65</c:v>
                </c:pt>
                <c:pt idx="7804">
                  <c:v>8.65</c:v>
                </c:pt>
                <c:pt idx="7805">
                  <c:v>8.65</c:v>
                </c:pt>
                <c:pt idx="7806">
                  <c:v>8.65</c:v>
                </c:pt>
                <c:pt idx="7807">
                  <c:v>8.66</c:v>
                </c:pt>
                <c:pt idx="7808">
                  <c:v>8.65</c:v>
                </c:pt>
                <c:pt idx="7809">
                  <c:v>8.66</c:v>
                </c:pt>
                <c:pt idx="7810">
                  <c:v>8.66</c:v>
                </c:pt>
                <c:pt idx="7811">
                  <c:v>8.65</c:v>
                </c:pt>
                <c:pt idx="7812">
                  <c:v>8.65</c:v>
                </c:pt>
                <c:pt idx="7813">
                  <c:v>8.65</c:v>
                </c:pt>
                <c:pt idx="7814">
                  <c:v>8.6300000000000008</c:v>
                </c:pt>
                <c:pt idx="7815">
                  <c:v>8.6300000000000008</c:v>
                </c:pt>
                <c:pt idx="7816">
                  <c:v>8.6199999999999992</c:v>
                </c:pt>
                <c:pt idx="7817">
                  <c:v>8.61</c:v>
                </c:pt>
                <c:pt idx="7818">
                  <c:v>8.59</c:v>
                </c:pt>
                <c:pt idx="7819">
                  <c:v>8.59</c:v>
                </c:pt>
                <c:pt idx="7820">
                  <c:v>8.58</c:v>
                </c:pt>
                <c:pt idx="7821">
                  <c:v>8.56</c:v>
                </c:pt>
                <c:pt idx="7822">
                  <c:v>8.58</c:v>
                </c:pt>
                <c:pt idx="7823">
                  <c:v>8.5399999999999991</c:v>
                </c:pt>
                <c:pt idx="7824">
                  <c:v>8.56</c:v>
                </c:pt>
                <c:pt idx="7825">
                  <c:v>8.5500000000000007</c:v>
                </c:pt>
                <c:pt idx="7826">
                  <c:v>8.52</c:v>
                </c:pt>
                <c:pt idx="7827">
                  <c:v>8.51</c:v>
                </c:pt>
                <c:pt idx="7828">
                  <c:v>8.5299999999999994</c:v>
                </c:pt>
                <c:pt idx="7829">
                  <c:v>8.49</c:v>
                </c:pt>
                <c:pt idx="7830">
                  <c:v>8.48</c:v>
                </c:pt>
                <c:pt idx="7831">
                  <c:v>8.49</c:v>
                </c:pt>
                <c:pt idx="7832">
                  <c:v>8.5</c:v>
                </c:pt>
                <c:pt idx="7833">
                  <c:v>8.4600000000000009</c:v>
                </c:pt>
                <c:pt idx="7834">
                  <c:v>8.49</c:v>
                </c:pt>
                <c:pt idx="7835">
                  <c:v>8.4700000000000006</c:v>
                </c:pt>
                <c:pt idx="7836">
                  <c:v>8.49</c:v>
                </c:pt>
                <c:pt idx="7837">
                  <c:v>8.48</c:v>
                </c:pt>
                <c:pt idx="7838">
                  <c:v>8.4600000000000009</c:v>
                </c:pt>
                <c:pt idx="7839">
                  <c:v>8.43</c:v>
                </c:pt>
                <c:pt idx="7840">
                  <c:v>8.43</c:v>
                </c:pt>
                <c:pt idx="7841">
                  <c:v>8.4700000000000006</c:v>
                </c:pt>
                <c:pt idx="7842">
                  <c:v>8.4700000000000006</c:v>
                </c:pt>
                <c:pt idx="7843">
                  <c:v>8.4700000000000006</c:v>
                </c:pt>
                <c:pt idx="7844">
                  <c:v>8.4700000000000006</c:v>
                </c:pt>
                <c:pt idx="7845">
                  <c:v>8.4700000000000006</c:v>
                </c:pt>
                <c:pt idx="7846">
                  <c:v>8.48</c:v>
                </c:pt>
                <c:pt idx="7847">
                  <c:v>8.48</c:v>
                </c:pt>
                <c:pt idx="7848">
                  <c:v>8.48</c:v>
                </c:pt>
                <c:pt idx="7849">
                  <c:v>8.48</c:v>
                </c:pt>
                <c:pt idx="7850">
                  <c:v>8.49</c:v>
                </c:pt>
                <c:pt idx="7851">
                  <c:v>8.49</c:v>
                </c:pt>
                <c:pt idx="7852">
                  <c:v>8.5</c:v>
                </c:pt>
                <c:pt idx="7853">
                  <c:v>8.5</c:v>
                </c:pt>
                <c:pt idx="7854">
                  <c:v>8.51</c:v>
                </c:pt>
                <c:pt idx="7855">
                  <c:v>8.52</c:v>
                </c:pt>
                <c:pt idx="7856">
                  <c:v>8.51</c:v>
                </c:pt>
                <c:pt idx="7857">
                  <c:v>8.5299999999999994</c:v>
                </c:pt>
                <c:pt idx="7858">
                  <c:v>8.5299999999999994</c:v>
                </c:pt>
                <c:pt idx="7859">
                  <c:v>8.5500000000000007</c:v>
                </c:pt>
                <c:pt idx="7860">
                  <c:v>8.5500000000000007</c:v>
                </c:pt>
                <c:pt idx="7861">
                  <c:v>8.56</c:v>
                </c:pt>
                <c:pt idx="7862">
                  <c:v>8.56</c:v>
                </c:pt>
                <c:pt idx="7863">
                  <c:v>8.58</c:v>
                </c:pt>
                <c:pt idx="7864">
                  <c:v>8.61</c:v>
                </c:pt>
                <c:pt idx="7865">
                  <c:v>8.6300000000000008</c:v>
                </c:pt>
                <c:pt idx="7866">
                  <c:v>8.65</c:v>
                </c:pt>
                <c:pt idx="7867">
                  <c:v>8.66</c:v>
                </c:pt>
                <c:pt idx="7868">
                  <c:v>8.67</c:v>
                </c:pt>
                <c:pt idx="7869">
                  <c:v>8.68</c:v>
                </c:pt>
                <c:pt idx="7870">
                  <c:v>8.69</c:v>
                </c:pt>
                <c:pt idx="7871">
                  <c:v>8.6999999999999993</c:v>
                </c:pt>
                <c:pt idx="7872">
                  <c:v>8.7200000000000006</c:v>
                </c:pt>
                <c:pt idx="7873">
                  <c:v>8.73</c:v>
                </c:pt>
                <c:pt idx="7874">
                  <c:v>8.75</c:v>
                </c:pt>
                <c:pt idx="7875">
                  <c:v>8.77</c:v>
                </c:pt>
                <c:pt idx="7876">
                  <c:v>8.7799999999999994</c:v>
                </c:pt>
                <c:pt idx="7877">
                  <c:v>8.7899999999999991</c:v>
                </c:pt>
                <c:pt idx="7878">
                  <c:v>8.8000000000000007</c:v>
                </c:pt>
                <c:pt idx="7879">
                  <c:v>8.81</c:v>
                </c:pt>
                <c:pt idx="7880">
                  <c:v>8.82</c:v>
                </c:pt>
                <c:pt idx="7881">
                  <c:v>8.82</c:v>
                </c:pt>
                <c:pt idx="7882">
                  <c:v>8.82</c:v>
                </c:pt>
                <c:pt idx="7883">
                  <c:v>8.82</c:v>
                </c:pt>
                <c:pt idx="7884">
                  <c:v>8.83</c:v>
                </c:pt>
                <c:pt idx="7885">
                  <c:v>8.83</c:v>
                </c:pt>
                <c:pt idx="7886">
                  <c:v>8.83</c:v>
                </c:pt>
                <c:pt idx="7887">
                  <c:v>8.83</c:v>
                </c:pt>
                <c:pt idx="7888">
                  <c:v>8.84</c:v>
                </c:pt>
                <c:pt idx="7889">
                  <c:v>8.84</c:v>
                </c:pt>
                <c:pt idx="7890">
                  <c:v>8.84</c:v>
                </c:pt>
                <c:pt idx="7891">
                  <c:v>8.84</c:v>
                </c:pt>
                <c:pt idx="7892">
                  <c:v>8.84</c:v>
                </c:pt>
                <c:pt idx="7893">
                  <c:v>8.84</c:v>
                </c:pt>
                <c:pt idx="7894">
                  <c:v>8.84</c:v>
                </c:pt>
                <c:pt idx="7895">
                  <c:v>8.84</c:v>
                </c:pt>
                <c:pt idx="7896">
                  <c:v>8.83</c:v>
                </c:pt>
                <c:pt idx="7897">
                  <c:v>8.83</c:v>
                </c:pt>
                <c:pt idx="7898">
                  <c:v>8.83</c:v>
                </c:pt>
                <c:pt idx="7899">
                  <c:v>8.83</c:v>
                </c:pt>
                <c:pt idx="7900">
                  <c:v>8.83</c:v>
                </c:pt>
                <c:pt idx="7901">
                  <c:v>8.83</c:v>
                </c:pt>
                <c:pt idx="7902">
                  <c:v>8.83</c:v>
                </c:pt>
                <c:pt idx="7903">
                  <c:v>8.83</c:v>
                </c:pt>
                <c:pt idx="7904">
                  <c:v>8.83</c:v>
                </c:pt>
                <c:pt idx="7905">
                  <c:v>8.82</c:v>
                </c:pt>
                <c:pt idx="7906">
                  <c:v>8.82</c:v>
                </c:pt>
                <c:pt idx="7907">
                  <c:v>8.7899999999999991</c:v>
                </c:pt>
                <c:pt idx="7908">
                  <c:v>8.82</c:v>
                </c:pt>
                <c:pt idx="7909">
                  <c:v>8.81</c:v>
                </c:pt>
                <c:pt idx="7910">
                  <c:v>8.81</c:v>
                </c:pt>
                <c:pt idx="7911">
                  <c:v>8.81</c:v>
                </c:pt>
                <c:pt idx="7912">
                  <c:v>8.81</c:v>
                </c:pt>
                <c:pt idx="7913">
                  <c:v>8.81</c:v>
                </c:pt>
                <c:pt idx="7914">
                  <c:v>8.81</c:v>
                </c:pt>
                <c:pt idx="7915">
                  <c:v>8.81</c:v>
                </c:pt>
                <c:pt idx="7916">
                  <c:v>8.8000000000000007</c:v>
                </c:pt>
                <c:pt idx="7917">
                  <c:v>8.8000000000000007</c:v>
                </c:pt>
                <c:pt idx="7918">
                  <c:v>8.76</c:v>
                </c:pt>
                <c:pt idx="7919">
                  <c:v>8.76</c:v>
                </c:pt>
                <c:pt idx="7920">
                  <c:v>8.7899999999999991</c:v>
                </c:pt>
                <c:pt idx="7921">
                  <c:v>8.74</c:v>
                </c:pt>
                <c:pt idx="7922">
                  <c:v>8.7899999999999991</c:v>
                </c:pt>
                <c:pt idx="7923">
                  <c:v>8.77</c:v>
                </c:pt>
                <c:pt idx="7924">
                  <c:v>8.77</c:v>
                </c:pt>
                <c:pt idx="7925">
                  <c:v>8.75</c:v>
                </c:pt>
                <c:pt idx="7926">
                  <c:v>8.77</c:v>
                </c:pt>
                <c:pt idx="7927">
                  <c:v>8.76</c:v>
                </c:pt>
                <c:pt idx="7928">
                  <c:v>8.74</c:v>
                </c:pt>
                <c:pt idx="7929">
                  <c:v>8.76</c:v>
                </c:pt>
                <c:pt idx="7930">
                  <c:v>8.75</c:v>
                </c:pt>
                <c:pt idx="7931">
                  <c:v>8.75</c:v>
                </c:pt>
                <c:pt idx="7932">
                  <c:v>8.73</c:v>
                </c:pt>
                <c:pt idx="7933">
                  <c:v>8.75</c:v>
                </c:pt>
                <c:pt idx="7934">
                  <c:v>8.6999999999999993</c:v>
                </c:pt>
                <c:pt idx="7935">
                  <c:v>8.74</c:v>
                </c:pt>
                <c:pt idx="7936">
                  <c:v>8.7200000000000006</c:v>
                </c:pt>
                <c:pt idx="7937">
                  <c:v>8.7200000000000006</c:v>
                </c:pt>
                <c:pt idx="7938">
                  <c:v>8.74</c:v>
                </c:pt>
                <c:pt idx="7939">
                  <c:v>8.74</c:v>
                </c:pt>
                <c:pt idx="7940">
                  <c:v>8.74</c:v>
                </c:pt>
                <c:pt idx="7941">
                  <c:v>8.7200000000000006</c:v>
                </c:pt>
                <c:pt idx="7942">
                  <c:v>8.74</c:v>
                </c:pt>
                <c:pt idx="7943">
                  <c:v>8.75</c:v>
                </c:pt>
                <c:pt idx="7944">
                  <c:v>8.75</c:v>
                </c:pt>
                <c:pt idx="7945">
                  <c:v>8.74</c:v>
                </c:pt>
                <c:pt idx="7946">
                  <c:v>8.75</c:v>
                </c:pt>
                <c:pt idx="7947">
                  <c:v>8.75</c:v>
                </c:pt>
                <c:pt idx="7948">
                  <c:v>8.75</c:v>
                </c:pt>
                <c:pt idx="7949">
                  <c:v>8.76</c:v>
                </c:pt>
                <c:pt idx="7950">
                  <c:v>8.76</c:v>
                </c:pt>
                <c:pt idx="7951">
                  <c:v>8.76</c:v>
                </c:pt>
                <c:pt idx="7952">
                  <c:v>8.77</c:v>
                </c:pt>
                <c:pt idx="7953">
                  <c:v>8.77</c:v>
                </c:pt>
                <c:pt idx="7954">
                  <c:v>8.77</c:v>
                </c:pt>
                <c:pt idx="7955">
                  <c:v>8.7799999999999994</c:v>
                </c:pt>
                <c:pt idx="7956">
                  <c:v>8.77</c:v>
                </c:pt>
                <c:pt idx="7957">
                  <c:v>8.7799999999999994</c:v>
                </c:pt>
                <c:pt idx="7958">
                  <c:v>8.7799999999999994</c:v>
                </c:pt>
                <c:pt idx="7959">
                  <c:v>8.7899999999999991</c:v>
                </c:pt>
                <c:pt idx="7960">
                  <c:v>8.8000000000000007</c:v>
                </c:pt>
                <c:pt idx="7961">
                  <c:v>8.8000000000000007</c:v>
                </c:pt>
                <c:pt idx="7962">
                  <c:v>8.81</c:v>
                </c:pt>
                <c:pt idx="7963">
                  <c:v>8.81</c:v>
                </c:pt>
                <c:pt idx="7964">
                  <c:v>8.82</c:v>
                </c:pt>
                <c:pt idx="7965">
                  <c:v>8.82</c:v>
                </c:pt>
                <c:pt idx="7966">
                  <c:v>8.82</c:v>
                </c:pt>
                <c:pt idx="7967">
                  <c:v>8.82</c:v>
                </c:pt>
                <c:pt idx="7968">
                  <c:v>8.82</c:v>
                </c:pt>
                <c:pt idx="7969">
                  <c:v>8.82</c:v>
                </c:pt>
                <c:pt idx="7970">
                  <c:v>8.82</c:v>
                </c:pt>
                <c:pt idx="7971">
                  <c:v>8.82</c:v>
                </c:pt>
                <c:pt idx="7972">
                  <c:v>8.82</c:v>
                </c:pt>
                <c:pt idx="7973">
                  <c:v>8.82</c:v>
                </c:pt>
                <c:pt idx="7974">
                  <c:v>8.82</c:v>
                </c:pt>
                <c:pt idx="7975">
                  <c:v>8.82</c:v>
                </c:pt>
                <c:pt idx="7976">
                  <c:v>8.81</c:v>
                </c:pt>
                <c:pt idx="7977">
                  <c:v>8.81</c:v>
                </c:pt>
                <c:pt idx="7978">
                  <c:v>8.81</c:v>
                </c:pt>
                <c:pt idx="7979">
                  <c:v>8.81</c:v>
                </c:pt>
                <c:pt idx="7980">
                  <c:v>8.81</c:v>
                </c:pt>
                <c:pt idx="7981">
                  <c:v>8.8000000000000007</c:v>
                </c:pt>
                <c:pt idx="7982">
                  <c:v>8.8000000000000007</c:v>
                </c:pt>
                <c:pt idx="7983">
                  <c:v>8.8000000000000007</c:v>
                </c:pt>
                <c:pt idx="7984">
                  <c:v>8.8000000000000007</c:v>
                </c:pt>
                <c:pt idx="7985">
                  <c:v>8.7899999999999991</c:v>
                </c:pt>
                <c:pt idx="7986">
                  <c:v>8.7899999999999991</c:v>
                </c:pt>
                <c:pt idx="7987">
                  <c:v>8.7899999999999991</c:v>
                </c:pt>
                <c:pt idx="7988">
                  <c:v>8.7899999999999991</c:v>
                </c:pt>
                <c:pt idx="7989">
                  <c:v>8.7799999999999994</c:v>
                </c:pt>
                <c:pt idx="7990">
                  <c:v>8.77</c:v>
                </c:pt>
                <c:pt idx="7991">
                  <c:v>8.7799999999999994</c:v>
                </c:pt>
                <c:pt idx="7992">
                  <c:v>8.77</c:v>
                </c:pt>
                <c:pt idx="7993">
                  <c:v>8.77</c:v>
                </c:pt>
                <c:pt idx="7994">
                  <c:v>8.77</c:v>
                </c:pt>
                <c:pt idx="7995">
                  <c:v>8.76</c:v>
                </c:pt>
                <c:pt idx="7996">
                  <c:v>8.73</c:v>
                </c:pt>
                <c:pt idx="7997">
                  <c:v>8.75</c:v>
                </c:pt>
                <c:pt idx="7998">
                  <c:v>8.75</c:v>
                </c:pt>
                <c:pt idx="7999">
                  <c:v>8.74</c:v>
                </c:pt>
                <c:pt idx="8000">
                  <c:v>8.7200000000000006</c:v>
                </c:pt>
                <c:pt idx="8001">
                  <c:v>8.7200000000000006</c:v>
                </c:pt>
                <c:pt idx="8002">
                  <c:v>8.73</c:v>
                </c:pt>
                <c:pt idx="8003">
                  <c:v>8.7200000000000006</c:v>
                </c:pt>
                <c:pt idx="8004">
                  <c:v>8.6999999999999993</c:v>
                </c:pt>
                <c:pt idx="8005">
                  <c:v>8.6999999999999993</c:v>
                </c:pt>
                <c:pt idx="8006">
                  <c:v>8.7100000000000009</c:v>
                </c:pt>
                <c:pt idx="8007">
                  <c:v>8.69</c:v>
                </c:pt>
                <c:pt idx="8008">
                  <c:v>8.67</c:v>
                </c:pt>
                <c:pt idx="8009">
                  <c:v>8.68</c:v>
                </c:pt>
                <c:pt idx="8010">
                  <c:v>8.69</c:v>
                </c:pt>
                <c:pt idx="8011">
                  <c:v>8.68</c:v>
                </c:pt>
                <c:pt idx="8012">
                  <c:v>8.66</c:v>
                </c:pt>
                <c:pt idx="8013">
                  <c:v>8.67</c:v>
                </c:pt>
                <c:pt idx="8014">
                  <c:v>8.66</c:v>
                </c:pt>
                <c:pt idx="8015">
                  <c:v>8.69</c:v>
                </c:pt>
                <c:pt idx="8016">
                  <c:v>8.66</c:v>
                </c:pt>
                <c:pt idx="8017">
                  <c:v>8.66</c:v>
                </c:pt>
                <c:pt idx="8018">
                  <c:v>8.67</c:v>
                </c:pt>
                <c:pt idx="8019">
                  <c:v>8.67</c:v>
                </c:pt>
                <c:pt idx="8020">
                  <c:v>8.66</c:v>
                </c:pt>
                <c:pt idx="8021">
                  <c:v>8.67</c:v>
                </c:pt>
                <c:pt idx="8022">
                  <c:v>8.64</c:v>
                </c:pt>
                <c:pt idx="8023">
                  <c:v>8.65</c:v>
                </c:pt>
                <c:pt idx="8024">
                  <c:v>8.61</c:v>
                </c:pt>
                <c:pt idx="8025">
                  <c:v>8.6300000000000008</c:v>
                </c:pt>
                <c:pt idx="8026">
                  <c:v>8.64</c:v>
                </c:pt>
                <c:pt idx="8027">
                  <c:v>8.65</c:v>
                </c:pt>
                <c:pt idx="8028">
                  <c:v>8.66</c:v>
                </c:pt>
                <c:pt idx="8029">
                  <c:v>8.6300000000000008</c:v>
                </c:pt>
                <c:pt idx="8030">
                  <c:v>8.6300000000000008</c:v>
                </c:pt>
                <c:pt idx="8031">
                  <c:v>8.6199999999999992</c:v>
                </c:pt>
                <c:pt idx="8032">
                  <c:v>8.65</c:v>
                </c:pt>
                <c:pt idx="8033">
                  <c:v>8.64</c:v>
                </c:pt>
                <c:pt idx="8034">
                  <c:v>8.61</c:v>
                </c:pt>
                <c:pt idx="8035">
                  <c:v>8.6300000000000008</c:v>
                </c:pt>
                <c:pt idx="8036">
                  <c:v>8.6300000000000008</c:v>
                </c:pt>
                <c:pt idx="8037">
                  <c:v>8.6300000000000008</c:v>
                </c:pt>
                <c:pt idx="8038">
                  <c:v>8.6300000000000008</c:v>
                </c:pt>
                <c:pt idx="8039">
                  <c:v>8.64</c:v>
                </c:pt>
                <c:pt idx="8040">
                  <c:v>8.6300000000000008</c:v>
                </c:pt>
                <c:pt idx="8041">
                  <c:v>8.61</c:v>
                </c:pt>
                <c:pt idx="8042">
                  <c:v>8.6300000000000008</c:v>
                </c:pt>
                <c:pt idx="8043">
                  <c:v>8.6300000000000008</c:v>
                </c:pt>
                <c:pt idx="8044">
                  <c:v>8.6300000000000008</c:v>
                </c:pt>
                <c:pt idx="8045">
                  <c:v>8.6300000000000008</c:v>
                </c:pt>
                <c:pt idx="8046">
                  <c:v>8.6199999999999992</c:v>
                </c:pt>
                <c:pt idx="8047">
                  <c:v>8.6199999999999992</c:v>
                </c:pt>
                <c:pt idx="8048">
                  <c:v>8.61</c:v>
                </c:pt>
                <c:pt idx="8049">
                  <c:v>8.61</c:v>
                </c:pt>
                <c:pt idx="8050">
                  <c:v>8.61</c:v>
                </c:pt>
                <c:pt idx="8051">
                  <c:v>8.61</c:v>
                </c:pt>
                <c:pt idx="8052">
                  <c:v>8.61</c:v>
                </c:pt>
                <c:pt idx="8053">
                  <c:v>8.61</c:v>
                </c:pt>
                <c:pt idx="8054">
                  <c:v>8.59</c:v>
                </c:pt>
                <c:pt idx="8055">
                  <c:v>8.57</c:v>
                </c:pt>
                <c:pt idx="8056">
                  <c:v>8.56</c:v>
                </c:pt>
                <c:pt idx="8057">
                  <c:v>8.5500000000000007</c:v>
                </c:pt>
                <c:pt idx="8058">
                  <c:v>8.5399999999999991</c:v>
                </c:pt>
                <c:pt idx="8059">
                  <c:v>8.5399999999999991</c:v>
                </c:pt>
                <c:pt idx="8060">
                  <c:v>8.5299999999999994</c:v>
                </c:pt>
                <c:pt idx="8061">
                  <c:v>8.5299999999999994</c:v>
                </c:pt>
                <c:pt idx="8062">
                  <c:v>8.5299999999999994</c:v>
                </c:pt>
                <c:pt idx="8063">
                  <c:v>8.52</c:v>
                </c:pt>
                <c:pt idx="8064">
                  <c:v>8.52</c:v>
                </c:pt>
                <c:pt idx="8065">
                  <c:v>8.51</c:v>
                </c:pt>
                <c:pt idx="8066">
                  <c:v>8.51</c:v>
                </c:pt>
                <c:pt idx="8067">
                  <c:v>8.51</c:v>
                </c:pt>
                <c:pt idx="8068">
                  <c:v>8.5</c:v>
                </c:pt>
                <c:pt idx="8069">
                  <c:v>8.5</c:v>
                </c:pt>
                <c:pt idx="8070">
                  <c:v>8.5</c:v>
                </c:pt>
                <c:pt idx="8071">
                  <c:v>8.5</c:v>
                </c:pt>
                <c:pt idx="8072">
                  <c:v>8.49</c:v>
                </c:pt>
                <c:pt idx="8073">
                  <c:v>8.49</c:v>
                </c:pt>
                <c:pt idx="8074">
                  <c:v>8.49</c:v>
                </c:pt>
                <c:pt idx="8075">
                  <c:v>8.49</c:v>
                </c:pt>
                <c:pt idx="8076">
                  <c:v>8.49</c:v>
                </c:pt>
                <c:pt idx="8077">
                  <c:v>8.49</c:v>
                </c:pt>
                <c:pt idx="8078">
                  <c:v>8.49</c:v>
                </c:pt>
                <c:pt idx="8079">
                  <c:v>8.48</c:v>
                </c:pt>
                <c:pt idx="8080">
                  <c:v>8.48</c:v>
                </c:pt>
                <c:pt idx="8081">
                  <c:v>8.48</c:v>
                </c:pt>
                <c:pt idx="8082">
                  <c:v>8.4700000000000006</c:v>
                </c:pt>
                <c:pt idx="8083">
                  <c:v>8.4700000000000006</c:v>
                </c:pt>
                <c:pt idx="8084">
                  <c:v>8.4700000000000006</c:v>
                </c:pt>
                <c:pt idx="8085">
                  <c:v>8.4700000000000006</c:v>
                </c:pt>
                <c:pt idx="8086">
                  <c:v>8.4700000000000006</c:v>
                </c:pt>
                <c:pt idx="8087">
                  <c:v>8.4700000000000006</c:v>
                </c:pt>
                <c:pt idx="8088">
                  <c:v>8.4700000000000006</c:v>
                </c:pt>
                <c:pt idx="8089">
                  <c:v>8.4600000000000009</c:v>
                </c:pt>
                <c:pt idx="8090">
                  <c:v>8.4700000000000006</c:v>
                </c:pt>
                <c:pt idx="8091">
                  <c:v>8.4600000000000009</c:v>
                </c:pt>
                <c:pt idx="8092">
                  <c:v>8.4600000000000009</c:v>
                </c:pt>
                <c:pt idx="8093">
                  <c:v>8.42</c:v>
                </c:pt>
                <c:pt idx="8094">
                  <c:v>8.4499999999999993</c:v>
                </c:pt>
                <c:pt idx="8095">
                  <c:v>8.44</c:v>
                </c:pt>
                <c:pt idx="8096">
                  <c:v>8.4499999999999993</c:v>
                </c:pt>
                <c:pt idx="8097">
                  <c:v>8.4499999999999993</c:v>
                </c:pt>
                <c:pt idx="8098">
                  <c:v>8.42</c:v>
                </c:pt>
                <c:pt idx="8099">
                  <c:v>8.42</c:v>
                </c:pt>
                <c:pt idx="8100">
                  <c:v>8.44</c:v>
                </c:pt>
                <c:pt idx="8101">
                  <c:v>8.43</c:v>
                </c:pt>
                <c:pt idx="8102">
                  <c:v>8.42</c:v>
                </c:pt>
                <c:pt idx="8103">
                  <c:v>8.43</c:v>
                </c:pt>
                <c:pt idx="8104">
                  <c:v>8.41</c:v>
                </c:pt>
                <c:pt idx="8105">
                  <c:v>8.42</c:v>
                </c:pt>
                <c:pt idx="8106">
                  <c:v>8.42</c:v>
                </c:pt>
                <c:pt idx="8107">
                  <c:v>8.41</c:v>
                </c:pt>
                <c:pt idx="8108">
                  <c:v>8.41</c:v>
                </c:pt>
                <c:pt idx="8109">
                  <c:v>8.4</c:v>
                </c:pt>
                <c:pt idx="8110">
                  <c:v>8.43</c:v>
                </c:pt>
                <c:pt idx="8111">
                  <c:v>8.4</c:v>
                </c:pt>
                <c:pt idx="8112">
                  <c:v>8.41</c:v>
                </c:pt>
                <c:pt idx="8113">
                  <c:v>8.4</c:v>
                </c:pt>
                <c:pt idx="8114">
                  <c:v>8.3800000000000008</c:v>
                </c:pt>
                <c:pt idx="8115">
                  <c:v>8.39</c:v>
                </c:pt>
                <c:pt idx="8116">
                  <c:v>8.3800000000000008</c:v>
                </c:pt>
                <c:pt idx="8117">
                  <c:v>8.39</c:v>
                </c:pt>
                <c:pt idx="8118">
                  <c:v>8.39</c:v>
                </c:pt>
                <c:pt idx="8119">
                  <c:v>8.3800000000000008</c:v>
                </c:pt>
                <c:pt idx="8120">
                  <c:v>8.3800000000000008</c:v>
                </c:pt>
                <c:pt idx="8121">
                  <c:v>8.4</c:v>
                </c:pt>
                <c:pt idx="8122">
                  <c:v>8.39</c:v>
                </c:pt>
                <c:pt idx="8123">
                  <c:v>8.41</c:v>
                </c:pt>
                <c:pt idx="8124">
                  <c:v>8.3800000000000008</c:v>
                </c:pt>
                <c:pt idx="8125">
                  <c:v>8.4</c:v>
                </c:pt>
                <c:pt idx="8126">
                  <c:v>8.39</c:v>
                </c:pt>
                <c:pt idx="8127">
                  <c:v>8.42</c:v>
                </c:pt>
                <c:pt idx="8128">
                  <c:v>8.39</c:v>
                </c:pt>
                <c:pt idx="8129">
                  <c:v>8.4</c:v>
                </c:pt>
                <c:pt idx="8130">
                  <c:v>8.3800000000000008</c:v>
                </c:pt>
                <c:pt idx="8131">
                  <c:v>8.3800000000000008</c:v>
                </c:pt>
                <c:pt idx="8132">
                  <c:v>8.39</c:v>
                </c:pt>
                <c:pt idx="8133">
                  <c:v>8.39</c:v>
                </c:pt>
                <c:pt idx="8134">
                  <c:v>8.43</c:v>
                </c:pt>
                <c:pt idx="8135">
                  <c:v>8.41</c:v>
                </c:pt>
                <c:pt idx="8136">
                  <c:v>8.43</c:v>
                </c:pt>
                <c:pt idx="8137">
                  <c:v>8.44</c:v>
                </c:pt>
                <c:pt idx="8138">
                  <c:v>8.4600000000000009</c:v>
                </c:pt>
                <c:pt idx="8139">
                  <c:v>8.4700000000000006</c:v>
                </c:pt>
                <c:pt idx="8140">
                  <c:v>8.4600000000000009</c:v>
                </c:pt>
                <c:pt idx="8141">
                  <c:v>8.4600000000000009</c:v>
                </c:pt>
                <c:pt idx="8142">
                  <c:v>8.48</c:v>
                </c:pt>
                <c:pt idx="8143">
                  <c:v>8.48</c:v>
                </c:pt>
                <c:pt idx="8144">
                  <c:v>8.49</c:v>
                </c:pt>
                <c:pt idx="8145">
                  <c:v>8.49</c:v>
                </c:pt>
                <c:pt idx="8146">
                  <c:v>8.4700000000000006</c:v>
                </c:pt>
                <c:pt idx="8147">
                  <c:v>8.5</c:v>
                </c:pt>
                <c:pt idx="8148">
                  <c:v>8.49</c:v>
                </c:pt>
                <c:pt idx="8149">
                  <c:v>8.5</c:v>
                </c:pt>
                <c:pt idx="8150">
                  <c:v>8.5</c:v>
                </c:pt>
                <c:pt idx="8151">
                  <c:v>8.5</c:v>
                </c:pt>
                <c:pt idx="8152">
                  <c:v>8.51</c:v>
                </c:pt>
                <c:pt idx="8153">
                  <c:v>8.51</c:v>
                </c:pt>
                <c:pt idx="8154">
                  <c:v>8.51</c:v>
                </c:pt>
                <c:pt idx="8155">
                  <c:v>8.51</c:v>
                </c:pt>
                <c:pt idx="8156">
                  <c:v>8.51</c:v>
                </c:pt>
                <c:pt idx="8157">
                  <c:v>8.52</c:v>
                </c:pt>
                <c:pt idx="8158">
                  <c:v>8.51</c:v>
                </c:pt>
                <c:pt idx="8159">
                  <c:v>8.52</c:v>
                </c:pt>
                <c:pt idx="8160">
                  <c:v>8.52</c:v>
                </c:pt>
                <c:pt idx="8161">
                  <c:v>8.52</c:v>
                </c:pt>
                <c:pt idx="8162">
                  <c:v>8.57</c:v>
                </c:pt>
                <c:pt idx="8163">
                  <c:v>8.6</c:v>
                </c:pt>
                <c:pt idx="8164">
                  <c:v>8.61</c:v>
                </c:pt>
                <c:pt idx="8165">
                  <c:v>8.6300000000000008</c:v>
                </c:pt>
                <c:pt idx="8166">
                  <c:v>8.64</c:v>
                </c:pt>
                <c:pt idx="8167">
                  <c:v>8.65</c:v>
                </c:pt>
                <c:pt idx="8168">
                  <c:v>8.65</c:v>
                </c:pt>
                <c:pt idx="8169">
                  <c:v>8.66</c:v>
                </c:pt>
                <c:pt idx="8170">
                  <c:v>8.67</c:v>
                </c:pt>
                <c:pt idx="8171">
                  <c:v>8.67</c:v>
                </c:pt>
                <c:pt idx="8172">
                  <c:v>8.67</c:v>
                </c:pt>
                <c:pt idx="8173">
                  <c:v>8.67</c:v>
                </c:pt>
                <c:pt idx="8174">
                  <c:v>8.67</c:v>
                </c:pt>
                <c:pt idx="8175">
                  <c:v>8.67</c:v>
                </c:pt>
                <c:pt idx="8176">
                  <c:v>8.67</c:v>
                </c:pt>
                <c:pt idx="8177">
                  <c:v>8.67</c:v>
                </c:pt>
                <c:pt idx="8178">
                  <c:v>8.67</c:v>
                </c:pt>
                <c:pt idx="8179">
                  <c:v>8.67</c:v>
                </c:pt>
                <c:pt idx="8180">
                  <c:v>8.67</c:v>
                </c:pt>
                <c:pt idx="8181">
                  <c:v>8.67</c:v>
                </c:pt>
                <c:pt idx="8182">
                  <c:v>8.67</c:v>
                </c:pt>
                <c:pt idx="8183">
                  <c:v>8.67</c:v>
                </c:pt>
                <c:pt idx="8184">
                  <c:v>8.67</c:v>
                </c:pt>
                <c:pt idx="8185">
                  <c:v>8.67</c:v>
                </c:pt>
                <c:pt idx="8186">
                  <c:v>8.67</c:v>
                </c:pt>
                <c:pt idx="8187">
                  <c:v>8.67</c:v>
                </c:pt>
                <c:pt idx="8188">
                  <c:v>8.67</c:v>
                </c:pt>
                <c:pt idx="8189">
                  <c:v>8.66</c:v>
                </c:pt>
                <c:pt idx="8190">
                  <c:v>8.67</c:v>
                </c:pt>
                <c:pt idx="8191">
                  <c:v>8.68</c:v>
                </c:pt>
                <c:pt idx="8192">
                  <c:v>8.67</c:v>
                </c:pt>
                <c:pt idx="8193">
                  <c:v>8.6999999999999993</c:v>
                </c:pt>
                <c:pt idx="8194">
                  <c:v>8.76</c:v>
                </c:pt>
                <c:pt idx="8195">
                  <c:v>8.82</c:v>
                </c:pt>
                <c:pt idx="8196">
                  <c:v>8.89</c:v>
                </c:pt>
                <c:pt idx="8197">
                  <c:v>8.91</c:v>
                </c:pt>
                <c:pt idx="8198">
                  <c:v>8.94</c:v>
                </c:pt>
                <c:pt idx="8199">
                  <c:v>8.9499999999999993</c:v>
                </c:pt>
                <c:pt idx="8200">
                  <c:v>8.99</c:v>
                </c:pt>
                <c:pt idx="8201">
                  <c:v>9.0399999999999991</c:v>
                </c:pt>
                <c:pt idx="8202">
                  <c:v>9.02</c:v>
                </c:pt>
                <c:pt idx="8203">
                  <c:v>9.06</c:v>
                </c:pt>
                <c:pt idx="8204">
                  <c:v>9.07</c:v>
                </c:pt>
                <c:pt idx="8205">
                  <c:v>9.07</c:v>
                </c:pt>
                <c:pt idx="8206">
                  <c:v>9.08</c:v>
                </c:pt>
                <c:pt idx="8207">
                  <c:v>9.08</c:v>
                </c:pt>
                <c:pt idx="8208">
                  <c:v>9.11</c:v>
                </c:pt>
                <c:pt idx="8209">
                  <c:v>9.15</c:v>
                </c:pt>
                <c:pt idx="8210">
                  <c:v>9.1999999999999993</c:v>
                </c:pt>
                <c:pt idx="8211">
                  <c:v>9.2100000000000009</c:v>
                </c:pt>
                <c:pt idx="8212">
                  <c:v>9.33</c:v>
                </c:pt>
                <c:pt idx="8213">
                  <c:v>9.32</c:v>
                </c:pt>
                <c:pt idx="8214">
                  <c:v>9.31</c:v>
                </c:pt>
                <c:pt idx="8215">
                  <c:v>9.31</c:v>
                </c:pt>
                <c:pt idx="8216">
                  <c:v>9.32</c:v>
                </c:pt>
                <c:pt idx="8217">
                  <c:v>9.31</c:v>
                </c:pt>
                <c:pt idx="8218">
                  <c:v>9.31</c:v>
                </c:pt>
                <c:pt idx="8219">
                  <c:v>9.31</c:v>
                </c:pt>
                <c:pt idx="8220">
                  <c:v>9.31</c:v>
                </c:pt>
                <c:pt idx="8221">
                  <c:v>9.31</c:v>
                </c:pt>
                <c:pt idx="8222">
                  <c:v>9.32</c:v>
                </c:pt>
                <c:pt idx="8223">
                  <c:v>9.31</c:v>
                </c:pt>
                <c:pt idx="8224">
                  <c:v>9.32</c:v>
                </c:pt>
                <c:pt idx="8225">
                  <c:v>9.32</c:v>
                </c:pt>
                <c:pt idx="8226">
                  <c:v>9.32</c:v>
                </c:pt>
                <c:pt idx="8227">
                  <c:v>9.33</c:v>
                </c:pt>
                <c:pt idx="8228">
                  <c:v>9.32</c:v>
                </c:pt>
                <c:pt idx="8229">
                  <c:v>9.34</c:v>
                </c:pt>
                <c:pt idx="8230">
                  <c:v>9.35</c:v>
                </c:pt>
                <c:pt idx="8231">
                  <c:v>9.34</c:v>
                </c:pt>
                <c:pt idx="8232">
                  <c:v>9.34</c:v>
                </c:pt>
                <c:pt idx="8233">
                  <c:v>9.35</c:v>
                </c:pt>
                <c:pt idx="8234">
                  <c:v>9.35</c:v>
                </c:pt>
                <c:pt idx="8235">
                  <c:v>9.35</c:v>
                </c:pt>
                <c:pt idx="8236">
                  <c:v>9.3699999999999992</c:v>
                </c:pt>
                <c:pt idx="8237">
                  <c:v>9.35</c:v>
                </c:pt>
                <c:pt idx="8238">
                  <c:v>9.36</c:v>
                </c:pt>
                <c:pt idx="8239">
                  <c:v>9.36</c:v>
                </c:pt>
                <c:pt idx="8240">
                  <c:v>9.36</c:v>
                </c:pt>
                <c:pt idx="8241">
                  <c:v>9.36</c:v>
                </c:pt>
                <c:pt idx="8242">
                  <c:v>9.33</c:v>
                </c:pt>
                <c:pt idx="8243">
                  <c:v>9.35</c:v>
                </c:pt>
                <c:pt idx="8244">
                  <c:v>9.35</c:v>
                </c:pt>
                <c:pt idx="8245">
                  <c:v>9.35</c:v>
                </c:pt>
                <c:pt idx="8246">
                  <c:v>9.35</c:v>
                </c:pt>
                <c:pt idx="8247">
                  <c:v>9.35</c:v>
                </c:pt>
                <c:pt idx="8248">
                  <c:v>9.35</c:v>
                </c:pt>
                <c:pt idx="8249">
                  <c:v>9.35</c:v>
                </c:pt>
                <c:pt idx="8250">
                  <c:v>9.35</c:v>
                </c:pt>
                <c:pt idx="8251">
                  <c:v>9.35</c:v>
                </c:pt>
                <c:pt idx="8252">
                  <c:v>9.34</c:v>
                </c:pt>
                <c:pt idx="8253">
                  <c:v>9.35</c:v>
                </c:pt>
                <c:pt idx="8254">
                  <c:v>9.35</c:v>
                </c:pt>
                <c:pt idx="8255">
                  <c:v>9.36</c:v>
                </c:pt>
                <c:pt idx="8256">
                  <c:v>9.3699999999999992</c:v>
                </c:pt>
                <c:pt idx="8257">
                  <c:v>9.3699999999999992</c:v>
                </c:pt>
                <c:pt idx="8258">
                  <c:v>9.3699999999999992</c:v>
                </c:pt>
                <c:pt idx="8259">
                  <c:v>9.36</c:v>
                </c:pt>
                <c:pt idx="8260">
                  <c:v>9.35</c:v>
                </c:pt>
                <c:pt idx="8261">
                  <c:v>9.32</c:v>
                </c:pt>
                <c:pt idx="8262">
                  <c:v>9.33</c:v>
                </c:pt>
                <c:pt idx="8263">
                  <c:v>9.32</c:v>
                </c:pt>
                <c:pt idx="8264">
                  <c:v>9.31</c:v>
                </c:pt>
                <c:pt idx="8265">
                  <c:v>9.31</c:v>
                </c:pt>
                <c:pt idx="8266">
                  <c:v>9.3000000000000007</c:v>
                </c:pt>
                <c:pt idx="8267">
                  <c:v>9.2899999999999991</c:v>
                </c:pt>
                <c:pt idx="8268">
                  <c:v>9.2899999999999991</c:v>
                </c:pt>
                <c:pt idx="8269">
                  <c:v>9.2799999999999994</c:v>
                </c:pt>
                <c:pt idx="8270">
                  <c:v>9.27</c:v>
                </c:pt>
                <c:pt idx="8271">
                  <c:v>9.27</c:v>
                </c:pt>
                <c:pt idx="8272">
                  <c:v>9.26</c:v>
                </c:pt>
                <c:pt idx="8273">
                  <c:v>9.25</c:v>
                </c:pt>
                <c:pt idx="8274">
                  <c:v>9.24</c:v>
                </c:pt>
                <c:pt idx="8275">
                  <c:v>9.24</c:v>
                </c:pt>
                <c:pt idx="8276">
                  <c:v>9.23</c:v>
                </c:pt>
                <c:pt idx="8277">
                  <c:v>9.2200000000000006</c:v>
                </c:pt>
                <c:pt idx="8278">
                  <c:v>9.2200000000000006</c:v>
                </c:pt>
                <c:pt idx="8279">
                  <c:v>9.2100000000000009</c:v>
                </c:pt>
                <c:pt idx="8280">
                  <c:v>9.1999999999999993</c:v>
                </c:pt>
                <c:pt idx="8281">
                  <c:v>9.19</c:v>
                </c:pt>
                <c:pt idx="8282">
                  <c:v>9.18</c:v>
                </c:pt>
                <c:pt idx="8283">
                  <c:v>9.17</c:v>
                </c:pt>
                <c:pt idx="8284">
                  <c:v>9.16</c:v>
                </c:pt>
                <c:pt idx="8285">
                  <c:v>9.15</c:v>
                </c:pt>
                <c:pt idx="8286">
                  <c:v>9.14</c:v>
                </c:pt>
                <c:pt idx="8287">
                  <c:v>9.1300000000000008</c:v>
                </c:pt>
                <c:pt idx="8288">
                  <c:v>9.1199999999999992</c:v>
                </c:pt>
                <c:pt idx="8289">
                  <c:v>9.11</c:v>
                </c:pt>
                <c:pt idx="8290">
                  <c:v>9.1</c:v>
                </c:pt>
                <c:pt idx="8291">
                  <c:v>9.06</c:v>
                </c:pt>
                <c:pt idx="8292">
                  <c:v>9.07</c:v>
                </c:pt>
                <c:pt idx="8293">
                  <c:v>9.0500000000000007</c:v>
                </c:pt>
                <c:pt idx="8294">
                  <c:v>9.0500000000000007</c:v>
                </c:pt>
                <c:pt idx="8295">
                  <c:v>9.02</c:v>
                </c:pt>
                <c:pt idx="8296">
                  <c:v>9.0299999999999994</c:v>
                </c:pt>
                <c:pt idx="8297">
                  <c:v>9.0299999999999994</c:v>
                </c:pt>
                <c:pt idx="8298">
                  <c:v>8.99</c:v>
                </c:pt>
                <c:pt idx="8299">
                  <c:v>9</c:v>
                </c:pt>
                <c:pt idx="8300">
                  <c:v>8.99</c:v>
                </c:pt>
                <c:pt idx="8301">
                  <c:v>9</c:v>
                </c:pt>
                <c:pt idx="8302">
                  <c:v>9.02</c:v>
                </c:pt>
                <c:pt idx="8303">
                  <c:v>9</c:v>
                </c:pt>
                <c:pt idx="8304">
                  <c:v>9.01</c:v>
                </c:pt>
                <c:pt idx="8305">
                  <c:v>9</c:v>
                </c:pt>
                <c:pt idx="8306">
                  <c:v>8.99</c:v>
                </c:pt>
                <c:pt idx="8307">
                  <c:v>8.99</c:v>
                </c:pt>
                <c:pt idx="8308">
                  <c:v>8.98</c:v>
                </c:pt>
                <c:pt idx="8309">
                  <c:v>9</c:v>
                </c:pt>
                <c:pt idx="8310">
                  <c:v>8.99</c:v>
                </c:pt>
                <c:pt idx="8311">
                  <c:v>8.99</c:v>
                </c:pt>
                <c:pt idx="8312">
                  <c:v>9.01</c:v>
                </c:pt>
                <c:pt idx="8313">
                  <c:v>9.01</c:v>
                </c:pt>
                <c:pt idx="8314">
                  <c:v>9.0399999999999991</c:v>
                </c:pt>
                <c:pt idx="8315">
                  <c:v>9.07</c:v>
                </c:pt>
                <c:pt idx="8316">
                  <c:v>9.0500000000000007</c:v>
                </c:pt>
                <c:pt idx="8317">
                  <c:v>9.07</c:v>
                </c:pt>
                <c:pt idx="8318">
                  <c:v>9.07</c:v>
                </c:pt>
                <c:pt idx="8319">
                  <c:v>9.1</c:v>
                </c:pt>
                <c:pt idx="8320">
                  <c:v>9.1</c:v>
                </c:pt>
                <c:pt idx="8321">
                  <c:v>9.1300000000000008</c:v>
                </c:pt>
                <c:pt idx="8322">
                  <c:v>9.14</c:v>
                </c:pt>
                <c:pt idx="8323">
                  <c:v>9.16</c:v>
                </c:pt>
                <c:pt idx="8324">
                  <c:v>9.15</c:v>
                </c:pt>
                <c:pt idx="8325">
                  <c:v>9.18</c:v>
                </c:pt>
                <c:pt idx="8326">
                  <c:v>9.2100000000000009</c:v>
                </c:pt>
                <c:pt idx="8327">
                  <c:v>9.23</c:v>
                </c:pt>
                <c:pt idx="8328">
                  <c:v>9.24</c:v>
                </c:pt>
                <c:pt idx="8329">
                  <c:v>9.3000000000000007</c:v>
                </c:pt>
                <c:pt idx="8330">
                  <c:v>9.33</c:v>
                </c:pt>
                <c:pt idx="8331">
                  <c:v>9.3699999999999992</c:v>
                </c:pt>
                <c:pt idx="8332">
                  <c:v>9.39</c:v>
                </c:pt>
                <c:pt idx="8333">
                  <c:v>9.42</c:v>
                </c:pt>
                <c:pt idx="8334">
                  <c:v>9.44</c:v>
                </c:pt>
                <c:pt idx="8335">
                  <c:v>9.4600000000000009</c:v>
                </c:pt>
                <c:pt idx="8336">
                  <c:v>9.48</c:v>
                </c:pt>
                <c:pt idx="8337">
                  <c:v>9.51</c:v>
                </c:pt>
                <c:pt idx="8338">
                  <c:v>9.5399999999999991</c:v>
                </c:pt>
                <c:pt idx="8339">
                  <c:v>9.57</c:v>
                </c:pt>
                <c:pt idx="8340">
                  <c:v>9.6199999999999992</c:v>
                </c:pt>
                <c:pt idx="8341">
                  <c:v>9.67</c:v>
                </c:pt>
                <c:pt idx="8342">
                  <c:v>9.67</c:v>
                </c:pt>
                <c:pt idx="8343">
                  <c:v>9.6999999999999993</c:v>
                </c:pt>
                <c:pt idx="8344">
                  <c:v>9.74</c:v>
                </c:pt>
                <c:pt idx="8345">
                  <c:v>9.81</c:v>
                </c:pt>
                <c:pt idx="8346">
                  <c:v>9.81</c:v>
                </c:pt>
                <c:pt idx="8347">
                  <c:v>9.82</c:v>
                </c:pt>
                <c:pt idx="8348">
                  <c:v>9.84</c:v>
                </c:pt>
                <c:pt idx="8349">
                  <c:v>9.8699999999999992</c:v>
                </c:pt>
                <c:pt idx="8350">
                  <c:v>9.8699999999999992</c:v>
                </c:pt>
                <c:pt idx="8351">
                  <c:v>9.8699999999999992</c:v>
                </c:pt>
                <c:pt idx="8352">
                  <c:v>9.8699999999999992</c:v>
                </c:pt>
                <c:pt idx="8353">
                  <c:v>9.85</c:v>
                </c:pt>
                <c:pt idx="8354">
                  <c:v>9.84</c:v>
                </c:pt>
                <c:pt idx="8355">
                  <c:v>9.7899999999999991</c:v>
                </c:pt>
                <c:pt idx="8356">
                  <c:v>9.81</c:v>
                </c:pt>
                <c:pt idx="8357">
                  <c:v>9.81</c:v>
                </c:pt>
                <c:pt idx="8358">
                  <c:v>9.7799999999999994</c:v>
                </c:pt>
                <c:pt idx="8359">
                  <c:v>9.77</c:v>
                </c:pt>
                <c:pt idx="8360">
                  <c:v>9.75</c:v>
                </c:pt>
                <c:pt idx="8361">
                  <c:v>9.7100000000000009</c:v>
                </c:pt>
                <c:pt idx="8362">
                  <c:v>9.7100000000000009</c:v>
                </c:pt>
                <c:pt idx="8363">
                  <c:v>9.64</c:v>
                </c:pt>
                <c:pt idx="8364">
                  <c:v>9.61</c:v>
                </c:pt>
                <c:pt idx="8365">
                  <c:v>9.57</c:v>
                </c:pt>
                <c:pt idx="8366">
                  <c:v>9.5399999999999991</c:v>
                </c:pt>
                <c:pt idx="8367">
                  <c:v>9.5399999999999991</c:v>
                </c:pt>
                <c:pt idx="8368">
                  <c:v>9.5399999999999991</c:v>
                </c:pt>
                <c:pt idx="8369">
                  <c:v>9.52</c:v>
                </c:pt>
                <c:pt idx="8370">
                  <c:v>9.51</c:v>
                </c:pt>
                <c:pt idx="8371">
                  <c:v>9.5</c:v>
                </c:pt>
                <c:pt idx="8372">
                  <c:v>9.48</c:v>
                </c:pt>
                <c:pt idx="8373">
                  <c:v>9.48</c:v>
                </c:pt>
                <c:pt idx="8374">
                  <c:v>9.49</c:v>
                </c:pt>
                <c:pt idx="8375">
                  <c:v>9.5</c:v>
                </c:pt>
                <c:pt idx="8376">
                  <c:v>9.51</c:v>
                </c:pt>
                <c:pt idx="8377">
                  <c:v>9.52</c:v>
                </c:pt>
                <c:pt idx="8378">
                  <c:v>9.51</c:v>
                </c:pt>
                <c:pt idx="8379">
                  <c:v>9.51</c:v>
                </c:pt>
                <c:pt idx="8380">
                  <c:v>9.52</c:v>
                </c:pt>
                <c:pt idx="8381">
                  <c:v>9.51</c:v>
                </c:pt>
                <c:pt idx="8382">
                  <c:v>9.52</c:v>
                </c:pt>
                <c:pt idx="8383">
                  <c:v>9.5</c:v>
                </c:pt>
                <c:pt idx="8384">
                  <c:v>9.5</c:v>
                </c:pt>
                <c:pt idx="8385">
                  <c:v>9.4700000000000006</c:v>
                </c:pt>
                <c:pt idx="8386">
                  <c:v>9.49</c:v>
                </c:pt>
                <c:pt idx="8387">
                  <c:v>9.4700000000000006</c:v>
                </c:pt>
                <c:pt idx="8388">
                  <c:v>9.4700000000000006</c:v>
                </c:pt>
                <c:pt idx="8389">
                  <c:v>9.4600000000000009</c:v>
                </c:pt>
                <c:pt idx="8390">
                  <c:v>9.4600000000000009</c:v>
                </c:pt>
                <c:pt idx="8391">
                  <c:v>9.4499999999999993</c:v>
                </c:pt>
                <c:pt idx="8392">
                  <c:v>9.44</c:v>
                </c:pt>
                <c:pt idx="8393">
                  <c:v>9.44</c:v>
                </c:pt>
                <c:pt idx="8394">
                  <c:v>9.44</c:v>
                </c:pt>
                <c:pt idx="8395">
                  <c:v>9.43</c:v>
                </c:pt>
                <c:pt idx="8396">
                  <c:v>9.44</c:v>
                </c:pt>
                <c:pt idx="8397">
                  <c:v>9.42</c:v>
                </c:pt>
                <c:pt idx="8398">
                  <c:v>9.42</c:v>
                </c:pt>
                <c:pt idx="8399">
                  <c:v>9.41</c:v>
                </c:pt>
                <c:pt idx="8400">
                  <c:v>9.41</c:v>
                </c:pt>
                <c:pt idx="8401">
                  <c:v>9.41</c:v>
                </c:pt>
                <c:pt idx="8402">
                  <c:v>9.39</c:v>
                </c:pt>
                <c:pt idx="8403">
                  <c:v>9.39</c:v>
                </c:pt>
                <c:pt idx="8404">
                  <c:v>9.3699999999999992</c:v>
                </c:pt>
                <c:pt idx="8405">
                  <c:v>9.36</c:v>
                </c:pt>
                <c:pt idx="8406">
                  <c:v>9.36</c:v>
                </c:pt>
                <c:pt idx="8407">
                  <c:v>9.3699999999999992</c:v>
                </c:pt>
                <c:pt idx="8408">
                  <c:v>9.3699999999999992</c:v>
                </c:pt>
                <c:pt idx="8409">
                  <c:v>9.3699999999999992</c:v>
                </c:pt>
                <c:pt idx="8410">
                  <c:v>9.35</c:v>
                </c:pt>
                <c:pt idx="8411">
                  <c:v>9.3000000000000007</c:v>
                </c:pt>
                <c:pt idx="8412">
                  <c:v>9.2799999999999994</c:v>
                </c:pt>
                <c:pt idx="8413">
                  <c:v>9.27</c:v>
                </c:pt>
                <c:pt idx="8414">
                  <c:v>9.27</c:v>
                </c:pt>
                <c:pt idx="8415">
                  <c:v>9.26</c:v>
                </c:pt>
                <c:pt idx="8416">
                  <c:v>9.24</c:v>
                </c:pt>
                <c:pt idx="8417">
                  <c:v>9.25</c:v>
                </c:pt>
                <c:pt idx="8418">
                  <c:v>9.26</c:v>
                </c:pt>
                <c:pt idx="8419">
                  <c:v>9.24</c:v>
                </c:pt>
                <c:pt idx="8420">
                  <c:v>9.2100000000000009</c:v>
                </c:pt>
                <c:pt idx="8421">
                  <c:v>9.2200000000000006</c:v>
                </c:pt>
                <c:pt idx="8422">
                  <c:v>9.23</c:v>
                </c:pt>
                <c:pt idx="8423">
                  <c:v>9.25</c:v>
                </c:pt>
                <c:pt idx="8424">
                  <c:v>9.23</c:v>
                </c:pt>
                <c:pt idx="8425">
                  <c:v>9.24</c:v>
                </c:pt>
                <c:pt idx="8426">
                  <c:v>9.2100000000000009</c:v>
                </c:pt>
                <c:pt idx="8427">
                  <c:v>9.2100000000000009</c:v>
                </c:pt>
                <c:pt idx="8428">
                  <c:v>9.19</c:v>
                </c:pt>
                <c:pt idx="8429">
                  <c:v>9.2100000000000009</c:v>
                </c:pt>
                <c:pt idx="8430">
                  <c:v>9.19</c:v>
                </c:pt>
                <c:pt idx="8431">
                  <c:v>9.19</c:v>
                </c:pt>
                <c:pt idx="8432">
                  <c:v>9.18</c:v>
                </c:pt>
                <c:pt idx="8433">
                  <c:v>9.15</c:v>
                </c:pt>
                <c:pt idx="8434">
                  <c:v>9.16</c:v>
                </c:pt>
                <c:pt idx="8435">
                  <c:v>9.16</c:v>
                </c:pt>
                <c:pt idx="8436">
                  <c:v>9.19</c:v>
                </c:pt>
                <c:pt idx="8437">
                  <c:v>9.17</c:v>
                </c:pt>
                <c:pt idx="8438">
                  <c:v>9.16</c:v>
                </c:pt>
                <c:pt idx="8439">
                  <c:v>9.15</c:v>
                </c:pt>
                <c:pt idx="8440">
                  <c:v>9.14</c:v>
                </c:pt>
                <c:pt idx="8441">
                  <c:v>9.1300000000000008</c:v>
                </c:pt>
                <c:pt idx="8442">
                  <c:v>9.1300000000000008</c:v>
                </c:pt>
                <c:pt idx="8443">
                  <c:v>9.1300000000000008</c:v>
                </c:pt>
                <c:pt idx="8444">
                  <c:v>9.1199999999999992</c:v>
                </c:pt>
                <c:pt idx="8445">
                  <c:v>9.1199999999999992</c:v>
                </c:pt>
                <c:pt idx="8446">
                  <c:v>9.11</c:v>
                </c:pt>
                <c:pt idx="8447">
                  <c:v>9.11</c:v>
                </c:pt>
                <c:pt idx="8448">
                  <c:v>9.1</c:v>
                </c:pt>
                <c:pt idx="8449">
                  <c:v>9.1</c:v>
                </c:pt>
                <c:pt idx="8450">
                  <c:v>9.1</c:v>
                </c:pt>
                <c:pt idx="8451">
                  <c:v>9.0500000000000007</c:v>
                </c:pt>
                <c:pt idx="8452">
                  <c:v>9.02</c:v>
                </c:pt>
                <c:pt idx="8453">
                  <c:v>9.01</c:v>
                </c:pt>
                <c:pt idx="8454">
                  <c:v>8.99</c:v>
                </c:pt>
                <c:pt idx="8455">
                  <c:v>8.98</c:v>
                </c:pt>
                <c:pt idx="8456">
                  <c:v>8.9700000000000006</c:v>
                </c:pt>
                <c:pt idx="8457">
                  <c:v>8.9600000000000009</c:v>
                </c:pt>
                <c:pt idx="8458">
                  <c:v>8.9600000000000009</c:v>
                </c:pt>
                <c:pt idx="8459">
                  <c:v>8.9499999999999993</c:v>
                </c:pt>
                <c:pt idx="8460">
                  <c:v>8.9499999999999993</c:v>
                </c:pt>
                <c:pt idx="8461">
                  <c:v>8.9499999999999993</c:v>
                </c:pt>
                <c:pt idx="8462">
                  <c:v>8.94</c:v>
                </c:pt>
                <c:pt idx="8463">
                  <c:v>8.94</c:v>
                </c:pt>
                <c:pt idx="8464">
                  <c:v>8.94</c:v>
                </c:pt>
                <c:pt idx="8465">
                  <c:v>8.94</c:v>
                </c:pt>
                <c:pt idx="8466">
                  <c:v>8.94</c:v>
                </c:pt>
                <c:pt idx="8467">
                  <c:v>8.94</c:v>
                </c:pt>
                <c:pt idx="8468">
                  <c:v>8.94</c:v>
                </c:pt>
                <c:pt idx="8469">
                  <c:v>8.94</c:v>
                </c:pt>
                <c:pt idx="8470">
                  <c:v>8.94</c:v>
                </c:pt>
                <c:pt idx="8471">
                  <c:v>8.94</c:v>
                </c:pt>
                <c:pt idx="8472">
                  <c:v>8.94</c:v>
                </c:pt>
                <c:pt idx="8473">
                  <c:v>8.94</c:v>
                </c:pt>
                <c:pt idx="8474">
                  <c:v>8.92</c:v>
                </c:pt>
                <c:pt idx="8475">
                  <c:v>8.9</c:v>
                </c:pt>
                <c:pt idx="8476">
                  <c:v>8.89</c:v>
                </c:pt>
                <c:pt idx="8477">
                  <c:v>8.8800000000000008</c:v>
                </c:pt>
                <c:pt idx="8478">
                  <c:v>8.86</c:v>
                </c:pt>
                <c:pt idx="8479">
                  <c:v>8.8699999999999992</c:v>
                </c:pt>
                <c:pt idx="8480">
                  <c:v>8.85</c:v>
                </c:pt>
                <c:pt idx="8481">
                  <c:v>8.86</c:v>
                </c:pt>
                <c:pt idx="8482">
                  <c:v>8.84</c:v>
                </c:pt>
                <c:pt idx="8483">
                  <c:v>8.85</c:v>
                </c:pt>
                <c:pt idx="8484">
                  <c:v>8.84</c:v>
                </c:pt>
                <c:pt idx="8485">
                  <c:v>8.84</c:v>
                </c:pt>
                <c:pt idx="8486">
                  <c:v>8.86</c:v>
                </c:pt>
                <c:pt idx="8487">
                  <c:v>8.83</c:v>
                </c:pt>
                <c:pt idx="8488">
                  <c:v>8.86</c:v>
                </c:pt>
                <c:pt idx="8489">
                  <c:v>8.85</c:v>
                </c:pt>
                <c:pt idx="8490">
                  <c:v>8.8699999999999992</c:v>
                </c:pt>
                <c:pt idx="8491">
                  <c:v>8.86</c:v>
                </c:pt>
                <c:pt idx="8492">
                  <c:v>8.85</c:v>
                </c:pt>
                <c:pt idx="8493">
                  <c:v>8.85</c:v>
                </c:pt>
                <c:pt idx="8494">
                  <c:v>8.86</c:v>
                </c:pt>
                <c:pt idx="8495">
                  <c:v>8.8800000000000008</c:v>
                </c:pt>
                <c:pt idx="8496">
                  <c:v>8.9</c:v>
                </c:pt>
                <c:pt idx="8497">
                  <c:v>8.89</c:v>
                </c:pt>
                <c:pt idx="8498">
                  <c:v>8.9</c:v>
                </c:pt>
                <c:pt idx="8499">
                  <c:v>8.93</c:v>
                </c:pt>
                <c:pt idx="8500">
                  <c:v>8.91</c:v>
                </c:pt>
                <c:pt idx="8501">
                  <c:v>8.92</c:v>
                </c:pt>
                <c:pt idx="8502">
                  <c:v>8.92</c:v>
                </c:pt>
                <c:pt idx="8503">
                  <c:v>8.93</c:v>
                </c:pt>
                <c:pt idx="8504">
                  <c:v>8.9700000000000006</c:v>
                </c:pt>
                <c:pt idx="8505">
                  <c:v>8.98</c:v>
                </c:pt>
                <c:pt idx="8506">
                  <c:v>8.98</c:v>
                </c:pt>
                <c:pt idx="8507">
                  <c:v>9</c:v>
                </c:pt>
                <c:pt idx="8508">
                  <c:v>9.01</c:v>
                </c:pt>
                <c:pt idx="8509">
                  <c:v>8.98</c:v>
                </c:pt>
                <c:pt idx="8510">
                  <c:v>9.02</c:v>
                </c:pt>
                <c:pt idx="8511">
                  <c:v>9.0299999999999994</c:v>
                </c:pt>
                <c:pt idx="8512">
                  <c:v>9.01</c:v>
                </c:pt>
                <c:pt idx="8513">
                  <c:v>9.02</c:v>
                </c:pt>
                <c:pt idx="8514">
                  <c:v>9.02</c:v>
                </c:pt>
                <c:pt idx="8515">
                  <c:v>9.0399999999999991</c:v>
                </c:pt>
                <c:pt idx="8516">
                  <c:v>9.0399999999999991</c:v>
                </c:pt>
                <c:pt idx="8517">
                  <c:v>9.07</c:v>
                </c:pt>
                <c:pt idx="8518">
                  <c:v>9.08</c:v>
                </c:pt>
                <c:pt idx="8519">
                  <c:v>9.09</c:v>
                </c:pt>
                <c:pt idx="8520">
                  <c:v>9.1</c:v>
                </c:pt>
                <c:pt idx="8521">
                  <c:v>9.1</c:v>
                </c:pt>
                <c:pt idx="8522">
                  <c:v>9.1300000000000008</c:v>
                </c:pt>
                <c:pt idx="8523">
                  <c:v>9.15</c:v>
                </c:pt>
                <c:pt idx="8524">
                  <c:v>9.17</c:v>
                </c:pt>
                <c:pt idx="8525">
                  <c:v>9.17</c:v>
                </c:pt>
                <c:pt idx="8526">
                  <c:v>9.19</c:v>
                </c:pt>
                <c:pt idx="8527">
                  <c:v>9.18</c:v>
                </c:pt>
                <c:pt idx="8528">
                  <c:v>9.19</c:v>
                </c:pt>
                <c:pt idx="8529">
                  <c:v>9.19</c:v>
                </c:pt>
                <c:pt idx="8530">
                  <c:v>9.19</c:v>
                </c:pt>
                <c:pt idx="8531">
                  <c:v>9.19</c:v>
                </c:pt>
                <c:pt idx="8532">
                  <c:v>9.19</c:v>
                </c:pt>
                <c:pt idx="8533">
                  <c:v>9.19</c:v>
                </c:pt>
                <c:pt idx="8534">
                  <c:v>9.18</c:v>
                </c:pt>
                <c:pt idx="8535">
                  <c:v>9.18</c:v>
                </c:pt>
                <c:pt idx="8536">
                  <c:v>9.18</c:v>
                </c:pt>
                <c:pt idx="8537">
                  <c:v>9.17</c:v>
                </c:pt>
                <c:pt idx="8538">
                  <c:v>9.17</c:v>
                </c:pt>
                <c:pt idx="8539">
                  <c:v>9.17</c:v>
                </c:pt>
                <c:pt idx="8540">
                  <c:v>9.17</c:v>
                </c:pt>
                <c:pt idx="8541">
                  <c:v>9.16</c:v>
                </c:pt>
                <c:pt idx="8542">
                  <c:v>9.16</c:v>
                </c:pt>
                <c:pt idx="8543">
                  <c:v>9.16</c:v>
                </c:pt>
                <c:pt idx="8544">
                  <c:v>9.16</c:v>
                </c:pt>
                <c:pt idx="8545">
                  <c:v>9.16</c:v>
                </c:pt>
                <c:pt idx="8546">
                  <c:v>9.16</c:v>
                </c:pt>
                <c:pt idx="8547">
                  <c:v>9.15</c:v>
                </c:pt>
                <c:pt idx="8548">
                  <c:v>9.15</c:v>
                </c:pt>
                <c:pt idx="8549">
                  <c:v>9.15</c:v>
                </c:pt>
                <c:pt idx="8550">
                  <c:v>9.15</c:v>
                </c:pt>
                <c:pt idx="8551">
                  <c:v>9.14</c:v>
                </c:pt>
                <c:pt idx="8552">
                  <c:v>9.14</c:v>
                </c:pt>
                <c:pt idx="8553">
                  <c:v>9.14</c:v>
                </c:pt>
                <c:pt idx="8554">
                  <c:v>9.14</c:v>
                </c:pt>
                <c:pt idx="8555">
                  <c:v>9.14</c:v>
                </c:pt>
                <c:pt idx="8556">
                  <c:v>9.14</c:v>
                </c:pt>
                <c:pt idx="8557">
                  <c:v>9.14</c:v>
                </c:pt>
                <c:pt idx="8558">
                  <c:v>9.1300000000000008</c:v>
                </c:pt>
                <c:pt idx="8559">
                  <c:v>9.1300000000000008</c:v>
                </c:pt>
                <c:pt idx="8560">
                  <c:v>9.1300000000000008</c:v>
                </c:pt>
                <c:pt idx="8561">
                  <c:v>9.1300000000000008</c:v>
                </c:pt>
                <c:pt idx="8562">
                  <c:v>9.1300000000000008</c:v>
                </c:pt>
                <c:pt idx="8563">
                  <c:v>9.1199999999999992</c:v>
                </c:pt>
                <c:pt idx="8564">
                  <c:v>9.1199999999999992</c:v>
                </c:pt>
                <c:pt idx="8565">
                  <c:v>9.1199999999999992</c:v>
                </c:pt>
                <c:pt idx="8566">
                  <c:v>9.1199999999999992</c:v>
                </c:pt>
                <c:pt idx="8567">
                  <c:v>9.11</c:v>
                </c:pt>
                <c:pt idx="8568">
                  <c:v>9.11</c:v>
                </c:pt>
                <c:pt idx="8569">
                  <c:v>9.11</c:v>
                </c:pt>
                <c:pt idx="8570">
                  <c:v>9.11</c:v>
                </c:pt>
                <c:pt idx="8571">
                  <c:v>9.1</c:v>
                </c:pt>
                <c:pt idx="8572">
                  <c:v>9.1</c:v>
                </c:pt>
                <c:pt idx="8573">
                  <c:v>9.1</c:v>
                </c:pt>
                <c:pt idx="8574">
                  <c:v>9.1</c:v>
                </c:pt>
                <c:pt idx="8575">
                  <c:v>9.1</c:v>
                </c:pt>
                <c:pt idx="8576">
                  <c:v>9.09</c:v>
                </c:pt>
                <c:pt idx="8577">
                  <c:v>9.09</c:v>
                </c:pt>
                <c:pt idx="8578">
                  <c:v>9.09</c:v>
                </c:pt>
                <c:pt idx="8579">
                  <c:v>9.08</c:v>
                </c:pt>
                <c:pt idx="8580">
                  <c:v>9.0500000000000007</c:v>
                </c:pt>
                <c:pt idx="8581">
                  <c:v>9.06</c:v>
                </c:pt>
                <c:pt idx="8582">
                  <c:v>9.0399999999999991</c:v>
                </c:pt>
                <c:pt idx="8583">
                  <c:v>9.07</c:v>
                </c:pt>
                <c:pt idx="8584">
                  <c:v>9.06</c:v>
                </c:pt>
                <c:pt idx="8585">
                  <c:v>9.07</c:v>
                </c:pt>
                <c:pt idx="8586">
                  <c:v>9.0399999999999991</c:v>
                </c:pt>
                <c:pt idx="8587">
                  <c:v>9.06</c:v>
                </c:pt>
                <c:pt idx="8588">
                  <c:v>9.02</c:v>
                </c:pt>
                <c:pt idx="8589">
                  <c:v>9.0500000000000007</c:v>
                </c:pt>
                <c:pt idx="8590">
                  <c:v>9.0399999999999991</c:v>
                </c:pt>
                <c:pt idx="8591">
                  <c:v>9.0399999999999991</c:v>
                </c:pt>
                <c:pt idx="8592">
                  <c:v>9.02</c:v>
                </c:pt>
                <c:pt idx="8593">
                  <c:v>9.0299999999999994</c:v>
                </c:pt>
                <c:pt idx="8594">
                  <c:v>9.0399999999999991</c:v>
                </c:pt>
                <c:pt idx="8595">
                  <c:v>9.0299999999999994</c:v>
                </c:pt>
                <c:pt idx="8596">
                  <c:v>9.02</c:v>
                </c:pt>
                <c:pt idx="8597">
                  <c:v>9.0500000000000007</c:v>
                </c:pt>
                <c:pt idx="8598">
                  <c:v>9.0299999999999994</c:v>
                </c:pt>
                <c:pt idx="8599">
                  <c:v>9.0399999999999991</c:v>
                </c:pt>
                <c:pt idx="8600">
                  <c:v>9.0299999999999994</c:v>
                </c:pt>
                <c:pt idx="8601">
                  <c:v>9.0299999999999994</c:v>
                </c:pt>
                <c:pt idx="8602">
                  <c:v>9.0399999999999991</c:v>
                </c:pt>
                <c:pt idx="8603">
                  <c:v>9.0399999999999991</c:v>
                </c:pt>
                <c:pt idx="8604">
                  <c:v>9.02</c:v>
                </c:pt>
                <c:pt idx="8605">
                  <c:v>9.0399999999999991</c:v>
                </c:pt>
                <c:pt idx="8606">
                  <c:v>8.98</c:v>
                </c:pt>
                <c:pt idx="8607">
                  <c:v>9.01</c:v>
                </c:pt>
                <c:pt idx="8608">
                  <c:v>9.02</c:v>
                </c:pt>
                <c:pt idx="8609">
                  <c:v>9.0299999999999994</c:v>
                </c:pt>
                <c:pt idx="8610">
                  <c:v>9.0299999999999994</c:v>
                </c:pt>
                <c:pt idx="8611">
                  <c:v>9.0299999999999994</c:v>
                </c:pt>
                <c:pt idx="8612">
                  <c:v>9.0299999999999994</c:v>
                </c:pt>
                <c:pt idx="8613">
                  <c:v>9.0299999999999994</c:v>
                </c:pt>
                <c:pt idx="8614">
                  <c:v>9.0399999999999991</c:v>
                </c:pt>
                <c:pt idx="8615">
                  <c:v>9.0299999999999994</c:v>
                </c:pt>
                <c:pt idx="8616">
                  <c:v>9.0299999999999994</c:v>
                </c:pt>
                <c:pt idx="8617">
                  <c:v>9.0299999999999994</c:v>
                </c:pt>
                <c:pt idx="8618">
                  <c:v>9.0299999999999994</c:v>
                </c:pt>
                <c:pt idx="8619">
                  <c:v>9.0299999999999994</c:v>
                </c:pt>
                <c:pt idx="8620">
                  <c:v>9.0299999999999994</c:v>
                </c:pt>
                <c:pt idx="8621">
                  <c:v>9.0299999999999994</c:v>
                </c:pt>
                <c:pt idx="8622">
                  <c:v>9.0299999999999994</c:v>
                </c:pt>
                <c:pt idx="8623">
                  <c:v>9.0299999999999994</c:v>
                </c:pt>
                <c:pt idx="8624">
                  <c:v>9.0299999999999994</c:v>
                </c:pt>
                <c:pt idx="8625">
                  <c:v>9.0299999999999994</c:v>
                </c:pt>
                <c:pt idx="8626">
                  <c:v>9.0399999999999991</c:v>
                </c:pt>
                <c:pt idx="8627">
                  <c:v>9.0299999999999994</c:v>
                </c:pt>
                <c:pt idx="8628">
                  <c:v>9.0399999999999991</c:v>
                </c:pt>
                <c:pt idx="8629">
                  <c:v>9.0399999999999991</c:v>
                </c:pt>
                <c:pt idx="8630">
                  <c:v>9.0299999999999994</c:v>
                </c:pt>
                <c:pt idx="8631">
                  <c:v>9.0299999999999994</c:v>
                </c:pt>
                <c:pt idx="8632">
                  <c:v>9.0299999999999994</c:v>
                </c:pt>
                <c:pt idx="8633">
                  <c:v>8.99</c:v>
                </c:pt>
                <c:pt idx="8634">
                  <c:v>9.02</c:v>
                </c:pt>
                <c:pt idx="8635">
                  <c:v>9.02</c:v>
                </c:pt>
                <c:pt idx="8636">
                  <c:v>9.02</c:v>
                </c:pt>
                <c:pt idx="8637">
                  <c:v>9.02</c:v>
                </c:pt>
                <c:pt idx="8638">
                  <c:v>9.02</c:v>
                </c:pt>
                <c:pt idx="8639">
                  <c:v>9.01</c:v>
                </c:pt>
                <c:pt idx="8640">
                  <c:v>9.02</c:v>
                </c:pt>
                <c:pt idx="8641">
                  <c:v>9.02</c:v>
                </c:pt>
                <c:pt idx="8642">
                  <c:v>9.02</c:v>
                </c:pt>
                <c:pt idx="8643">
                  <c:v>9.02</c:v>
                </c:pt>
                <c:pt idx="8644">
                  <c:v>9.02</c:v>
                </c:pt>
                <c:pt idx="8645">
                  <c:v>9.02</c:v>
                </c:pt>
                <c:pt idx="8646">
                  <c:v>9.02</c:v>
                </c:pt>
                <c:pt idx="8647">
                  <c:v>9.02</c:v>
                </c:pt>
                <c:pt idx="8648">
                  <c:v>9.0299999999999994</c:v>
                </c:pt>
                <c:pt idx="8649">
                  <c:v>9.0299999999999994</c:v>
                </c:pt>
                <c:pt idx="8650">
                  <c:v>9.0299999999999994</c:v>
                </c:pt>
                <c:pt idx="8651">
                  <c:v>9.0299999999999994</c:v>
                </c:pt>
                <c:pt idx="8652">
                  <c:v>9.0299999999999994</c:v>
                </c:pt>
                <c:pt idx="8653">
                  <c:v>9.0299999999999994</c:v>
                </c:pt>
                <c:pt idx="8654">
                  <c:v>9.0299999999999994</c:v>
                </c:pt>
                <c:pt idx="8655">
                  <c:v>9.0299999999999994</c:v>
                </c:pt>
                <c:pt idx="8656">
                  <c:v>9.0299999999999994</c:v>
                </c:pt>
                <c:pt idx="8657">
                  <c:v>9.0299999999999994</c:v>
                </c:pt>
                <c:pt idx="8658">
                  <c:v>9.0299999999999994</c:v>
                </c:pt>
                <c:pt idx="8659">
                  <c:v>9.0299999999999994</c:v>
                </c:pt>
                <c:pt idx="8660">
                  <c:v>9.0299999999999994</c:v>
                </c:pt>
                <c:pt idx="8661">
                  <c:v>9.0399999999999991</c:v>
                </c:pt>
                <c:pt idx="8662">
                  <c:v>9.0299999999999994</c:v>
                </c:pt>
                <c:pt idx="8663">
                  <c:v>9.0399999999999991</c:v>
                </c:pt>
                <c:pt idx="8664">
                  <c:v>9.0399999999999991</c:v>
                </c:pt>
                <c:pt idx="8665">
                  <c:v>9.0299999999999994</c:v>
                </c:pt>
                <c:pt idx="8666">
                  <c:v>9.0399999999999991</c:v>
                </c:pt>
                <c:pt idx="8667">
                  <c:v>9.0500000000000007</c:v>
                </c:pt>
                <c:pt idx="8668">
                  <c:v>9.0399999999999991</c:v>
                </c:pt>
                <c:pt idx="8669">
                  <c:v>9.0399999999999991</c:v>
                </c:pt>
                <c:pt idx="8670">
                  <c:v>9.0399999999999991</c:v>
                </c:pt>
                <c:pt idx="8671">
                  <c:v>9.02</c:v>
                </c:pt>
                <c:pt idx="8672">
                  <c:v>9.02</c:v>
                </c:pt>
                <c:pt idx="8673">
                  <c:v>9.02</c:v>
                </c:pt>
                <c:pt idx="8674">
                  <c:v>9.02</c:v>
                </c:pt>
                <c:pt idx="8675">
                  <c:v>9.02</c:v>
                </c:pt>
                <c:pt idx="8676">
                  <c:v>9.02</c:v>
                </c:pt>
                <c:pt idx="8677">
                  <c:v>9.02</c:v>
                </c:pt>
                <c:pt idx="8678">
                  <c:v>9</c:v>
                </c:pt>
                <c:pt idx="8679">
                  <c:v>9.02</c:v>
                </c:pt>
                <c:pt idx="8680">
                  <c:v>9.02</c:v>
                </c:pt>
                <c:pt idx="8681">
                  <c:v>9.02</c:v>
                </c:pt>
                <c:pt idx="8682">
                  <c:v>9.02</c:v>
                </c:pt>
                <c:pt idx="8683">
                  <c:v>9.02</c:v>
                </c:pt>
                <c:pt idx="8684">
                  <c:v>8.98</c:v>
                </c:pt>
                <c:pt idx="8685">
                  <c:v>9</c:v>
                </c:pt>
                <c:pt idx="8686">
                  <c:v>9.01</c:v>
                </c:pt>
                <c:pt idx="8687">
                  <c:v>9</c:v>
                </c:pt>
                <c:pt idx="8688">
                  <c:v>9</c:v>
                </c:pt>
                <c:pt idx="8689">
                  <c:v>9.02</c:v>
                </c:pt>
                <c:pt idx="8690">
                  <c:v>9.0399999999999991</c:v>
                </c:pt>
                <c:pt idx="8691">
                  <c:v>9.01</c:v>
                </c:pt>
                <c:pt idx="8692">
                  <c:v>9.0399999999999991</c:v>
                </c:pt>
                <c:pt idx="8693">
                  <c:v>9.0399999999999991</c:v>
                </c:pt>
                <c:pt idx="8694">
                  <c:v>9.0399999999999991</c:v>
                </c:pt>
                <c:pt idx="8695">
                  <c:v>9.0299999999999994</c:v>
                </c:pt>
                <c:pt idx="8696">
                  <c:v>9.0399999999999991</c:v>
                </c:pt>
                <c:pt idx="8697">
                  <c:v>9.0299999999999994</c:v>
                </c:pt>
                <c:pt idx="8698">
                  <c:v>8.99</c:v>
                </c:pt>
                <c:pt idx="8699">
                  <c:v>9.01</c:v>
                </c:pt>
                <c:pt idx="8700">
                  <c:v>9.0500000000000007</c:v>
                </c:pt>
                <c:pt idx="8701">
                  <c:v>9.07</c:v>
                </c:pt>
                <c:pt idx="8702">
                  <c:v>9.11</c:v>
                </c:pt>
                <c:pt idx="8703">
                  <c:v>9.1300000000000008</c:v>
                </c:pt>
                <c:pt idx="8704">
                  <c:v>9.16</c:v>
                </c:pt>
                <c:pt idx="8705">
                  <c:v>9.18</c:v>
                </c:pt>
                <c:pt idx="8706">
                  <c:v>9.19</c:v>
                </c:pt>
                <c:pt idx="8707">
                  <c:v>9.1999999999999993</c:v>
                </c:pt>
                <c:pt idx="8708">
                  <c:v>9.19</c:v>
                </c:pt>
                <c:pt idx="8709">
                  <c:v>9.2100000000000009</c:v>
                </c:pt>
                <c:pt idx="8710">
                  <c:v>9.2200000000000006</c:v>
                </c:pt>
                <c:pt idx="8711">
                  <c:v>9.23</c:v>
                </c:pt>
                <c:pt idx="8712">
                  <c:v>9.23</c:v>
                </c:pt>
                <c:pt idx="8713">
                  <c:v>9.24</c:v>
                </c:pt>
                <c:pt idx="8714">
                  <c:v>9.24</c:v>
                </c:pt>
                <c:pt idx="8715">
                  <c:v>9.26</c:v>
                </c:pt>
                <c:pt idx="8716">
                  <c:v>9.25</c:v>
                </c:pt>
                <c:pt idx="8717">
                  <c:v>9.26</c:v>
                </c:pt>
                <c:pt idx="8718">
                  <c:v>9.3000000000000007</c:v>
                </c:pt>
                <c:pt idx="8719">
                  <c:v>9.3000000000000007</c:v>
                </c:pt>
                <c:pt idx="8720">
                  <c:v>9.31</c:v>
                </c:pt>
                <c:pt idx="8721">
                  <c:v>9.32</c:v>
                </c:pt>
                <c:pt idx="8722">
                  <c:v>9.32</c:v>
                </c:pt>
                <c:pt idx="8723">
                  <c:v>9.33</c:v>
                </c:pt>
                <c:pt idx="8724">
                  <c:v>9.36</c:v>
                </c:pt>
                <c:pt idx="8725">
                  <c:v>9.3800000000000008</c:v>
                </c:pt>
                <c:pt idx="8726">
                  <c:v>9.39</c:v>
                </c:pt>
                <c:pt idx="8727">
                  <c:v>9.4</c:v>
                </c:pt>
                <c:pt idx="8728">
                  <c:v>9.43</c:v>
                </c:pt>
                <c:pt idx="8729">
                  <c:v>9.4499999999999993</c:v>
                </c:pt>
                <c:pt idx="8730">
                  <c:v>9.4600000000000009</c:v>
                </c:pt>
                <c:pt idx="8731">
                  <c:v>9.4700000000000006</c:v>
                </c:pt>
                <c:pt idx="8732">
                  <c:v>9.48</c:v>
                </c:pt>
                <c:pt idx="8733">
                  <c:v>9.49</c:v>
                </c:pt>
                <c:pt idx="8734">
                  <c:v>9.49</c:v>
                </c:pt>
                <c:pt idx="8735">
                  <c:v>9.5</c:v>
                </c:pt>
                <c:pt idx="8736">
                  <c:v>9.51</c:v>
                </c:pt>
                <c:pt idx="8737">
                  <c:v>9.52</c:v>
                </c:pt>
                <c:pt idx="8738">
                  <c:v>9.52</c:v>
                </c:pt>
                <c:pt idx="8739">
                  <c:v>9.5399999999999991</c:v>
                </c:pt>
                <c:pt idx="8740">
                  <c:v>9.5500000000000007</c:v>
                </c:pt>
                <c:pt idx="8741">
                  <c:v>9.58</c:v>
                </c:pt>
                <c:pt idx="8742">
                  <c:v>9.6</c:v>
                </c:pt>
                <c:pt idx="8743">
                  <c:v>9.6199999999999992</c:v>
                </c:pt>
                <c:pt idx="8744">
                  <c:v>9.64</c:v>
                </c:pt>
                <c:pt idx="8745">
                  <c:v>9.65</c:v>
                </c:pt>
                <c:pt idx="8746">
                  <c:v>9.67</c:v>
                </c:pt>
                <c:pt idx="8747">
                  <c:v>9.68</c:v>
                </c:pt>
                <c:pt idx="8748">
                  <c:v>9.6999999999999993</c:v>
                </c:pt>
                <c:pt idx="8749">
                  <c:v>9.7200000000000006</c:v>
                </c:pt>
                <c:pt idx="8750">
                  <c:v>9.76</c:v>
                </c:pt>
                <c:pt idx="8751">
                  <c:v>9.81</c:v>
                </c:pt>
                <c:pt idx="8752">
                  <c:v>9.83</c:v>
                </c:pt>
                <c:pt idx="8753">
                  <c:v>9.86</c:v>
                </c:pt>
                <c:pt idx="8754">
                  <c:v>9.89</c:v>
                </c:pt>
                <c:pt idx="8755">
                  <c:v>9.91</c:v>
                </c:pt>
                <c:pt idx="8756">
                  <c:v>9.93</c:v>
                </c:pt>
                <c:pt idx="8757">
                  <c:v>9.9499999999999993</c:v>
                </c:pt>
                <c:pt idx="8758">
                  <c:v>9.9600000000000009</c:v>
                </c:pt>
                <c:pt idx="8759">
                  <c:v>9.9700000000000006</c:v>
                </c:pt>
                <c:pt idx="8760">
                  <c:v>10.01</c:v>
                </c:pt>
                <c:pt idx="8761">
                  <c:v>10.14</c:v>
                </c:pt>
                <c:pt idx="8762">
                  <c:v>10.220000000000001</c:v>
                </c:pt>
                <c:pt idx="8763">
                  <c:v>10.28</c:v>
                </c:pt>
                <c:pt idx="8764">
                  <c:v>10.32</c:v>
                </c:pt>
                <c:pt idx="8765">
                  <c:v>10.36</c:v>
                </c:pt>
                <c:pt idx="8766">
                  <c:v>10.4</c:v>
                </c:pt>
                <c:pt idx="8767">
                  <c:v>10.41</c:v>
                </c:pt>
                <c:pt idx="8768">
                  <c:v>10.42</c:v>
                </c:pt>
                <c:pt idx="8769">
                  <c:v>10.42</c:v>
                </c:pt>
                <c:pt idx="8770">
                  <c:v>10.43</c:v>
                </c:pt>
                <c:pt idx="8771">
                  <c:v>10.43</c:v>
                </c:pt>
                <c:pt idx="8772">
                  <c:v>10.44</c:v>
                </c:pt>
                <c:pt idx="8773">
                  <c:v>10.44</c:v>
                </c:pt>
                <c:pt idx="8774">
                  <c:v>10.44</c:v>
                </c:pt>
                <c:pt idx="8775">
                  <c:v>10.44</c:v>
                </c:pt>
                <c:pt idx="8776">
                  <c:v>10.44</c:v>
                </c:pt>
                <c:pt idx="8777">
                  <c:v>10.45</c:v>
                </c:pt>
                <c:pt idx="8778">
                  <c:v>10.45</c:v>
                </c:pt>
                <c:pt idx="8779">
                  <c:v>10.46</c:v>
                </c:pt>
                <c:pt idx="8780">
                  <c:v>10.46</c:v>
                </c:pt>
                <c:pt idx="8781">
                  <c:v>10.47</c:v>
                </c:pt>
                <c:pt idx="8782">
                  <c:v>10.47</c:v>
                </c:pt>
                <c:pt idx="8783">
                  <c:v>10.48</c:v>
                </c:pt>
                <c:pt idx="8784">
                  <c:v>10.48</c:v>
                </c:pt>
                <c:pt idx="8785">
                  <c:v>10.48</c:v>
                </c:pt>
                <c:pt idx="8786">
                  <c:v>10.48</c:v>
                </c:pt>
                <c:pt idx="8787">
                  <c:v>10.5</c:v>
                </c:pt>
                <c:pt idx="8788">
                  <c:v>10.51</c:v>
                </c:pt>
                <c:pt idx="8789">
                  <c:v>10.49</c:v>
                </c:pt>
                <c:pt idx="8790">
                  <c:v>10.5</c:v>
                </c:pt>
                <c:pt idx="8791">
                  <c:v>10.52</c:v>
                </c:pt>
                <c:pt idx="8792">
                  <c:v>10.53</c:v>
                </c:pt>
                <c:pt idx="8793">
                  <c:v>10.52</c:v>
                </c:pt>
                <c:pt idx="8794">
                  <c:v>10.54</c:v>
                </c:pt>
                <c:pt idx="8795">
                  <c:v>10.52</c:v>
                </c:pt>
                <c:pt idx="8796">
                  <c:v>10.55</c:v>
                </c:pt>
                <c:pt idx="8797">
                  <c:v>10.56</c:v>
                </c:pt>
                <c:pt idx="8798">
                  <c:v>10.55</c:v>
                </c:pt>
                <c:pt idx="8799">
                  <c:v>10.57</c:v>
                </c:pt>
                <c:pt idx="8800">
                  <c:v>10.57</c:v>
                </c:pt>
                <c:pt idx="8801">
                  <c:v>10.57</c:v>
                </c:pt>
                <c:pt idx="8802">
                  <c:v>10.56</c:v>
                </c:pt>
                <c:pt idx="8803">
                  <c:v>10.55</c:v>
                </c:pt>
                <c:pt idx="8804">
                  <c:v>10.55</c:v>
                </c:pt>
                <c:pt idx="8805">
                  <c:v>10.54</c:v>
                </c:pt>
                <c:pt idx="8806">
                  <c:v>10.52</c:v>
                </c:pt>
                <c:pt idx="8807">
                  <c:v>10.53</c:v>
                </c:pt>
                <c:pt idx="8808">
                  <c:v>10.52</c:v>
                </c:pt>
                <c:pt idx="8809">
                  <c:v>10.52</c:v>
                </c:pt>
                <c:pt idx="8810">
                  <c:v>10.5</c:v>
                </c:pt>
                <c:pt idx="8811">
                  <c:v>10.52</c:v>
                </c:pt>
                <c:pt idx="8812">
                  <c:v>10.52</c:v>
                </c:pt>
                <c:pt idx="8813">
                  <c:v>10.52</c:v>
                </c:pt>
                <c:pt idx="8814">
                  <c:v>10.52</c:v>
                </c:pt>
                <c:pt idx="8815">
                  <c:v>10.52</c:v>
                </c:pt>
                <c:pt idx="8816">
                  <c:v>10.5</c:v>
                </c:pt>
                <c:pt idx="8817">
                  <c:v>10.49</c:v>
                </c:pt>
                <c:pt idx="8818">
                  <c:v>10.5</c:v>
                </c:pt>
                <c:pt idx="8819">
                  <c:v>10.5</c:v>
                </c:pt>
                <c:pt idx="8820">
                  <c:v>10.51</c:v>
                </c:pt>
                <c:pt idx="8821">
                  <c:v>10.52</c:v>
                </c:pt>
                <c:pt idx="8822">
                  <c:v>10.51</c:v>
                </c:pt>
                <c:pt idx="8823">
                  <c:v>10.51</c:v>
                </c:pt>
                <c:pt idx="8824">
                  <c:v>10.51</c:v>
                </c:pt>
                <c:pt idx="8825">
                  <c:v>10.51</c:v>
                </c:pt>
                <c:pt idx="8826">
                  <c:v>10.51</c:v>
                </c:pt>
                <c:pt idx="8827">
                  <c:v>10.5</c:v>
                </c:pt>
                <c:pt idx="8828">
                  <c:v>10.51</c:v>
                </c:pt>
                <c:pt idx="8829">
                  <c:v>10.51</c:v>
                </c:pt>
                <c:pt idx="8830">
                  <c:v>10.51</c:v>
                </c:pt>
                <c:pt idx="8831">
                  <c:v>10.51</c:v>
                </c:pt>
                <c:pt idx="8832">
                  <c:v>10.51</c:v>
                </c:pt>
                <c:pt idx="8833">
                  <c:v>10.51</c:v>
                </c:pt>
                <c:pt idx="8834">
                  <c:v>10.52</c:v>
                </c:pt>
                <c:pt idx="8835">
                  <c:v>10.51</c:v>
                </c:pt>
                <c:pt idx="8836">
                  <c:v>10.5</c:v>
                </c:pt>
                <c:pt idx="8837">
                  <c:v>10.51</c:v>
                </c:pt>
                <c:pt idx="8838">
                  <c:v>10.51</c:v>
                </c:pt>
                <c:pt idx="8839">
                  <c:v>10.51</c:v>
                </c:pt>
                <c:pt idx="8840">
                  <c:v>10.48</c:v>
                </c:pt>
                <c:pt idx="8841">
                  <c:v>10.48</c:v>
                </c:pt>
                <c:pt idx="8842">
                  <c:v>10.47</c:v>
                </c:pt>
                <c:pt idx="8843">
                  <c:v>10.47</c:v>
                </c:pt>
                <c:pt idx="8844">
                  <c:v>10.46</c:v>
                </c:pt>
                <c:pt idx="8845">
                  <c:v>10.48</c:v>
                </c:pt>
                <c:pt idx="8846">
                  <c:v>10.46</c:v>
                </c:pt>
                <c:pt idx="8847">
                  <c:v>10.49</c:v>
                </c:pt>
                <c:pt idx="8848">
                  <c:v>10.49</c:v>
                </c:pt>
                <c:pt idx="8849">
                  <c:v>10.49</c:v>
                </c:pt>
                <c:pt idx="8850">
                  <c:v>10.48</c:v>
                </c:pt>
                <c:pt idx="8851">
                  <c:v>10.48</c:v>
                </c:pt>
                <c:pt idx="8852">
                  <c:v>10.48</c:v>
                </c:pt>
                <c:pt idx="8853">
                  <c:v>10.48</c:v>
                </c:pt>
                <c:pt idx="8854">
                  <c:v>10.47</c:v>
                </c:pt>
                <c:pt idx="8855">
                  <c:v>10.47</c:v>
                </c:pt>
                <c:pt idx="8856">
                  <c:v>10.46</c:v>
                </c:pt>
                <c:pt idx="8857">
                  <c:v>10.46</c:v>
                </c:pt>
                <c:pt idx="8858">
                  <c:v>10.45</c:v>
                </c:pt>
                <c:pt idx="8859">
                  <c:v>10.45</c:v>
                </c:pt>
                <c:pt idx="8860">
                  <c:v>10.44</c:v>
                </c:pt>
                <c:pt idx="8861">
                  <c:v>10.44</c:v>
                </c:pt>
                <c:pt idx="8862">
                  <c:v>10.41</c:v>
                </c:pt>
                <c:pt idx="8863">
                  <c:v>10.43</c:v>
                </c:pt>
                <c:pt idx="8864">
                  <c:v>10.4</c:v>
                </c:pt>
                <c:pt idx="8865">
                  <c:v>10.42</c:v>
                </c:pt>
                <c:pt idx="8866">
                  <c:v>10.38</c:v>
                </c:pt>
                <c:pt idx="8867">
                  <c:v>10.37</c:v>
                </c:pt>
                <c:pt idx="8868">
                  <c:v>10.39</c:v>
                </c:pt>
                <c:pt idx="8869">
                  <c:v>10.39</c:v>
                </c:pt>
                <c:pt idx="8870">
                  <c:v>10.39</c:v>
                </c:pt>
                <c:pt idx="8871">
                  <c:v>10.37</c:v>
                </c:pt>
                <c:pt idx="8872">
                  <c:v>10.37</c:v>
                </c:pt>
                <c:pt idx="8873">
                  <c:v>10.35</c:v>
                </c:pt>
                <c:pt idx="8874">
                  <c:v>10.32</c:v>
                </c:pt>
                <c:pt idx="8875">
                  <c:v>10.36</c:v>
                </c:pt>
                <c:pt idx="8876">
                  <c:v>10.32</c:v>
                </c:pt>
                <c:pt idx="8877">
                  <c:v>10.34</c:v>
                </c:pt>
                <c:pt idx="8878">
                  <c:v>10.35</c:v>
                </c:pt>
                <c:pt idx="8879">
                  <c:v>10.32</c:v>
                </c:pt>
                <c:pt idx="8880">
                  <c:v>10.31</c:v>
                </c:pt>
                <c:pt idx="8881">
                  <c:v>10.33</c:v>
                </c:pt>
                <c:pt idx="8882">
                  <c:v>10.3</c:v>
                </c:pt>
                <c:pt idx="8883">
                  <c:v>10.26</c:v>
                </c:pt>
                <c:pt idx="8884">
                  <c:v>10.3</c:v>
                </c:pt>
                <c:pt idx="8885">
                  <c:v>10.29</c:v>
                </c:pt>
                <c:pt idx="8886">
                  <c:v>10.25</c:v>
                </c:pt>
                <c:pt idx="8887">
                  <c:v>10.26</c:v>
                </c:pt>
                <c:pt idx="8888">
                  <c:v>10.24</c:v>
                </c:pt>
                <c:pt idx="8889">
                  <c:v>10.25</c:v>
                </c:pt>
                <c:pt idx="8890">
                  <c:v>10.24</c:v>
                </c:pt>
                <c:pt idx="8891">
                  <c:v>10.24</c:v>
                </c:pt>
                <c:pt idx="8892">
                  <c:v>10.24</c:v>
                </c:pt>
                <c:pt idx="8893">
                  <c:v>10.23</c:v>
                </c:pt>
                <c:pt idx="8894">
                  <c:v>10.220000000000001</c:v>
                </c:pt>
                <c:pt idx="8895">
                  <c:v>10.220000000000001</c:v>
                </c:pt>
                <c:pt idx="8896">
                  <c:v>10.17</c:v>
                </c:pt>
                <c:pt idx="8897">
                  <c:v>10.19</c:v>
                </c:pt>
                <c:pt idx="8898">
                  <c:v>10.18</c:v>
                </c:pt>
                <c:pt idx="8899">
                  <c:v>10.16</c:v>
                </c:pt>
                <c:pt idx="8900">
                  <c:v>10.18</c:v>
                </c:pt>
                <c:pt idx="8901">
                  <c:v>10.16</c:v>
                </c:pt>
                <c:pt idx="8902">
                  <c:v>10.16</c:v>
                </c:pt>
                <c:pt idx="8903">
                  <c:v>10.119999999999999</c:v>
                </c:pt>
                <c:pt idx="8904">
                  <c:v>10.14</c:v>
                </c:pt>
                <c:pt idx="8905">
                  <c:v>10.119999999999999</c:v>
                </c:pt>
                <c:pt idx="8906">
                  <c:v>10.1</c:v>
                </c:pt>
                <c:pt idx="8907">
                  <c:v>10.09</c:v>
                </c:pt>
                <c:pt idx="8908">
                  <c:v>10.07</c:v>
                </c:pt>
                <c:pt idx="8909">
                  <c:v>10.06</c:v>
                </c:pt>
                <c:pt idx="8910">
                  <c:v>10.050000000000001</c:v>
                </c:pt>
                <c:pt idx="8911">
                  <c:v>10.050000000000001</c:v>
                </c:pt>
                <c:pt idx="8912">
                  <c:v>10.039999999999999</c:v>
                </c:pt>
                <c:pt idx="8913">
                  <c:v>10.029999999999999</c:v>
                </c:pt>
                <c:pt idx="8914">
                  <c:v>10</c:v>
                </c:pt>
                <c:pt idx="8915">
                  <c:v>9.98</c:v>
                </c:pt>
                <c:pt idx="8916">
                  <c:v>9.9700000000000006</c:v>
                </c:pt>
                <c:pt idx="8917">
                  <c:v>9.9499999999999993</c:v>
                </c:pt>
                <c:pt idx="8918">
                  <c:v>9.94</c:v>
                </c:pt>
                <c:pt idx="8919">
                  <c:v>9.93</c:v>
                </c:pt>
                <c:pt idx="8920">
                  <c:v>9.92</c:v>
                </c:pt>
                <c:pt idx="8921">
                  <c:v>9.92</c:v>
                </c:pt>
                <c:pt idx="8922">
                  <c:v>9.92</c:v>
                </c:pt>
                <c:pt idx="8923">
                  <c:v>9.91</c:v>
                </c:pt>
                <c:pt idx="8924">
                  <c:v>9.91</c:v>
                </c:pt>
                <c:pt idx="8925">
                  <c:v>9.91</c:v>
                </c:pt>
                <c:pt idx="8926">
                  <c:v>9.9</c:v>
                </c:pt>
                <c:pt idx="8927">
                  <c:v>9.9</c:v>
                </c:pt>
                <c:pt idx="8928">
                  <c:v>9.9</c:v>
                </c:pt>
                <c:pt idx="8929">
                  <c:v>9.9</c:v>
                </c:pt>
                <c:pt idx="8930">
                  <c:v>9.89</c:v>
                </c:pt>
                <c:pt idx="8931">
                  <c:v>9.89</c:v>
                </c:pt>
                <c:pt idx="8932">
                  <c:v>9.89</c:v>
                </c:pt>
                <c:pt idx="8933">
                  <c:v>9.89</c:v>
                </c:pt>
                <c:pt idx="8934">
                  <c:v>9.89</c:v>
                </c:pt>
                <c:pt idx="8935">
                  <c:v>9.8800000000000008</c:v>
                </c:pt>
                <c:pt idx="8936">
                  <c:v>9.8800000000000008</c:v>
                </c:pt>
                <c:pt idx="8937">
                  <c:v>9.8800000000000008</c:v>
                </c:pt>
                <c:pt idx="8938">
                  <c:v>9.85</c:v>
                </c:pt>
                <c:pt idx="8939">
                  <c:v>9.83</c:v>
                </c:pt>
                <c:pt idx="8940">
                  <c:v>9.82</c:v>
                </c:pt>
                <c:pt idx="8941">
                  <c:v>9.81</c:v>
                </c:pt>
                <c:pt idx="8942">
                  <c:v>9.8000000000000007</c:v>
                </c:pt>
                <c:pt idx="8943">
                  <c:v>9.8000000000000007</c:v>
                </c:pt>
                <c:pt idx="8944">
                  <c:v>9.7899999999999991</c:v>
                </c:pt>
                <c:pt idx="8945">
                  <c:v>9.7899999999999991</c:v>
                </c:pt>
                <c:pt idx="8946">
                  <c:v>9.7899999999999991</c:v>
                </c:pt>
                <c:pt idx="8947">
                  <c:v>9.7899999999999991</c:v>
                </c:pt>
                <c:pt idx="8948">
                  <c:v>9.7899999999999991</c:v>
                </c:pt>
                <c:pt idx="8949">
                  <c:v>9.7899999999999991</c:v>
                </c:pt>
                <c:pt idx="8950">
                  <c:v>9.7799999999999994</c:v>
                </c:pt>
                <c:pt idx="8951">
                  <c:v>9.7799999999999994</c:v>
                </c:pt>
                <c:pt idx="8952">
                  <c:v>9.7899999999999991</c:v>
                </c:pt>
                <c:pt idx="8953">
                  <c:v>9.7899999999999991</c:v>
                </c:pt>
                <c:pt idx="8954">
                  <c:v>9.7799999999999994</c:v>
                </c:pt>
                <c:pt idx="8955">
                  <c:v>9.7799999999999994</c:v>
                </c:pt>
                <c:pt idx="8956">
                  <c:v>9.7799999999999994</c:v>
                </c:pt>
                <c:pt idx="8957">
                  <c:v>9.7799999999999994</c:v>
                </c:pt>
                <c:pt idx="8958">
                  <c:v>9.77</c:v>
                </c:pt>
                <c:pt idx="8959">
                  <c:v>9.77</c:v>
                </c:pt>
                <c:pt idx="8960">
                  <c:v>9.76</c:v>
                </c:pt>
                <c:pt idx="8961">
                  <c:v>9.77</c:v>
                </c:pt>
                <c:pt idx="8962">
                  <c:v>9.76</c:v>
                </c:pt>
                <c:pt idx="8963">
                  <c:v>9.77</c:v>
                </c:pt>
                <c:pt idx="8964">
                  <c:v>9.74</c:v>
                </c:pt>
                <c:pt idx="8965">
                  <c:v>9.7200000000000006</c:v>
                </c:pt>
                <c:pt idx="8966">
                  <c:v>9.6999999999999993</c:v>
                </c:pt>
                <c:pt idx="8967">
                  <c:v>9.68</c:v>
                </c:pt>
                <c:pt idx="8968">
                  <c:v>9.65</c:v>
                </c:pt>
                <c:pt idx="8969">
                  <c:v>9.65</c:v>
                </c:pt>
                <c:pt idx="8970">
                  <c:v>9.66</c:v>
                </c:pt>
                <c:pt idx="8971">
                  <c:v>9.65</c:v>
                </c:pt>
                <c:pt idx="8972">
                  <c:v>9.65</c:v>
                </c:pt>
                <c:pt idx="8973">
                  <c:v>9.65</c:v>
                </c:pt>
                <c:pt idx="8974">
                  <c:v>9.6300000000000008</c:v>
                </c:pt>
                <c:pt idx="8975">
                  <c:v>9.61</c:v>
                </c:pt>
                <c:pt idx="8976">
                  <c:v>9.61</c:v>
                </c:pt>
                <c:pt idx="8977">
                  <c:v>9.6300000000000008</c:v>
                </c:pt>
                <c:pt idx="8978">
                  <c:v>9.64</c:v>
                </c:pt>
                <c:pt idx="8979">
                  <c:v>9.6199999999999992</c:v>
                </c:pt>
                <c:pt idx="8980">
                  <c:v>9.65</c:v>
                </c:pt>
                <c:pt idx="8981">
                  <c:v>9.61</c:v>
                </c:pt>
                <c:pt idx="8982">
                  <c:v>9.61</c:v>
                </c:pt>
                <c:pt idx="8983">
                  <c:v>9.61</c:v>
                </c:pt>
                <c:pt idx="8984">
                  <c:v>9.58</c:v>
                </c:pt>
                <c:pt idx="8985">
                  <c:v>9.59</c:v>
                </c:pt>
                <c:pt idx="8986">
                  <c:v>9.56</c:v>
                </c:pt>
                <c:pt idx="8987">
                  <c:v>9.59</c:v>
                </c:pt>
                <c:pt idx="8988">
                  <c:v>9.58</c:v>
                </c:pt>
                <c:pt idx="8989">
                  <c:v>9.57</c:v>
                </c:pt>
                <c:pt idx="8990">
                  <c:v>9.6</c:v>
                </c:pt>
                <c:pt idx="8991">
                  <c:v>9.56</c:v>
                </c:pt>
                <c:pt idx="8992">
                  <c:v>9.56</c:v>
                </c:pt>
                <c:pt idx="8993">
                  <c:v>9.56</c:v>
                </c:pt>
                <c:pt idx="8994">
                  <c:v>9.5500000000000007</c:v>
                </c:pt>
                <c:pt idx="8995">
                  <c:v>9.5500000000000007</c:v>
                </c:pt>
                <c:pt idx="8996">
                  <c:v>9.58</c:v>
                </c:pt>
                <c:pt idx="8997">
                  <c:v>9.5500000000000007</c:v>
                </c:pt>
                <c:pt idx="8998">
                  <c:v>9.56</c:v>
                </c:pt>
                <c:pt idx="8999">
                  <c:v>9.5399999999999991</c:v>
                </c:pt>
                <c:pt idx="9000">
                  <c:v>9.5399999999999991</c:v>
                </c:pt>
                <c:pt idx="9001">
                  <c:v>9.49</c:v>
                </c:pt>
                <c:pt idx="9002">
                  <c:v>9.51</c:v>
                </c:pt>
                <c:pt idx="9003">
                  <c:v>9.5</c:v>
                </c:pt>
                <c:pt idx="9004">
                  <c:v>9.49</c:v>
                </c:pt>
                <c:pt idx="9005">
                  <c:v>9.49</c:v>
                </c:pt>
                <c:pt idx="9006">
                  <c:v>9.48</c:v>
                </c:pt>
                <c:pt idx="9007">
                  <c:v>9.4700000000000006</c:v>
                </c:pt>
                <c:pt idx="9008">
                  <c:v>9.4600000000000009</c:v>
                </c:pt>
                <c:pt idx="9009">
                  <c:v>9.4700000000000006</c:v>
                </c:pt>
                <c:pt idx="9010">
                  <c:v>9.4600000000000009</c:v>
                </c:pt>
                <c:pt idx="9011">
                  <c:v>9.4499999999999993</c:v>
                </c:pt>
                <c:pt idx="9012">
                  <c:v>9.4600000000000009</c:v>
                </c:pt>
                <c:pt idx="9013">
                  <c:v>9.4600000000000009</c:v>
                </c:pt>
                <c:pt idx="9014">
                  <c:v>9.4600000000000009</c:v>
                </c:pt>
                <c:pt idx="9015">
                  <c:v>9.4499999999999993</c:v>
                </c:pt>
                <c:pt idx="9016">
                  <c:v>9.4499999999999993</c:v>
                </c:pt>
                <c:pt idx="9017">
                  <c:v>9.4499999999999993</c:v>
                </c:pt>
                <c:pt idx="9018">
                  <c:v>9.44</c:v>
                </c:pt>
                <c:pt idx="9019">
                  <c:v>9.42</c:v>
                </c:pt>
                <c:pt idx="9020">
                  <c:v>9.42</c:v>
                </c:pt>
                <c:pt idx="9021">
                  <c:v>9.43</c:v>
                </c:pt>
                <c:pt idx="9022">
                  <c:v>9.41</c:v>
                </c:pt>
                <c:pt idx="9023">
                  <c:v>9.42</c:v>
                </c:pt>
                <c:pt idx="9024">
                  <c:v>9.42</c:v>
                </c:pt>
                <c:pt idx="9025">
                  <c:v>9.42</c:v>
                </c:pt>
                <c:pt idx="9026">
                  <c:v>9.41</c:v>
                </c:pt>
                <c:pt idx="9027">
                  <c:v>9.41</c:v>
                </c:pt>
                <c:pt idx="9028">
                  <c:v>9.4</c:v>
                </c:pt>
                <c:pt idx="9029">
                  <c:v>9.4</c:v>
                </c:pt>
                <c:pt idx="9030">
                  <c:v>9.39</c:v>
                </c:pt>
                <c:pt idx="9031">
                  <c:v>9.39</c:v>
                </c:pt>
                <c:pt idx="9032">
                  <c:v>9.39</c:v>
                </c:pt>
                <c:pt idx="9033">
                  <c:v>9.3800000000000008</c:v>
                </c:pt>
                <c:pt idx="9034">
                  <c:v>9.3699999999999992</c:v>
                </c:pt>
                <c:pt idx="9035">
                  <c:v>9.33</c:v>
                </c:pt>
                <c:pt idx="9036">
                  <c:v>9.31</c:v>
                </c:pt>
                <c:pt idx="9037">
                  <c:v>9.2899999999999991</c:v>
                </c:pt>
                <c:pt idx="9038">
                  <c:v>9.2799999999999994</c:v>
                </c:pt>
                <c:pt idx="9039">
                  <c:v>9.27</c:v>
                </c:pt>
                <c:pt idx="9040">
                  <c:v>9.26</c:v>
                </c:pt>
                <c:pt idx="9041">
                  <c:v>9.25</c:v>
                </c:pt>
                <c:pt idx="9042">
                  <c:v>9.24</c:v>
                </c:pt>
                <c:pt idx="9043">
                  <c:v>9.24</c:v>
                </c:pt>
                <c:pt idx="9044">
                  <c:v>9.24</c:v>
                </c:pt>
                <c:pt idx="9045">
                  <c:v>9.23</c:v>
                </c:pt>
                <c:pt idx="9046">
                  <c:v>9.23</c:v>
                </c:pt>
                <c:pt idx="9047">
                  <c:v>9.2200000000000006</c:v>
                </c:pt>
                <c:pt idx="9048">
                  <c:v>9.23</c:v>
                </c:pt>
                <c:pt idx="9049">
                  <c:v>9.23</c:v>
                </c:pt>
                <c:pt idx="9050">
                  <c:v>9.2200000000000006</c:v>
                </c:pt>
                <c:pt idx="9051">
                  <c:v>9.23</c:v>
                </c:pt>
                <c:pt idx="9052">
                  <c:v>9.2200000000000006</c:v>
                </c:pt>
                <c:pt idx="9053">
                  <c:v>9.2200000000000006</c:v>
                </c:pt>
                <c:pt idx="9054">
                  <c:v>9.1999999999999993</c:v>
                </c:pt>
                <c:pt idx="9055">
                  <c:v>9.2200000000000006</c:v>
                </c:pt>
                <c:pt idx="9056">
                  <c:v>9.2200000000000006</c:v>
                </c:pt>
                <c:pt idx="9057">
                  <c:v>9.2100000000000009</c:v>
                </c:pt>
                <c:pt idx="9058">
                  <c:v>9.15</c:v>
                </c:pt>
                <c:pt idx="9059">
                  <c:v>9.1300000000000008</c:v>
                </c:pt>
                <c:pt idx="9060">
                  <c:v>9.1</c:v>
                </c:pt>
                <c:pt idx="9061">
                  <c:v>9.08</c:v>
                </c:pt>
                <c:pt idx="9062">
                  <c:v>9.07</c:v>
                </c:pt>
                <c:pt idx="9063">
                  <c:v>9.0500000000000007</c:v>
                </c:pt>
                <c:pt idx="9064">
                  <c:v>9.02</c:v>
                </c:pt>
                <c:pt idx="9065">
                  <c:v>9.0399999999999991</c:v>
                </c:pt>
                <c:pt idx="9066">
                  <c:v>9.0500000000000007</c:v>
                </c:pt>
                <c:pt idx="9067">
                  <c:v>9.0399999999999991</c:v>
                </c:pt>
                <c:pt idx="9068">
                  <c:v>9.0399999999999991</c:v>
                </c:pt>
                <c:pt idx="9069">
                  <c:v>9.0500000000000007</c:v>
                </c:pt>
                <c:pt idx="9070">
                  <c:v>9.0500000000000007</c:v>
                </c:pt>
                <c:pt idx="9071">
                  <c:v>9.0500000000000007</c:v>
                </c:pt>
                <c:pt idx="9072">
                  <c:v>9.0500000000000007</c:v>
                </c:pt>
                <c:pt idx="9073">
                  <c:v>9.01</c:v>
                </c:pt>
                <c:pt idx="9074">
                  <c:v>9.0500000000000007</c:v>
                </c:pt>
                <c:pt idx="9075">
                  <c:v>9.0399999999999991</c:v>
                </c:pt>
                <c:pt idx="9076">
                  <c:v>9.0500000000000007</c:v>
                </c:pt>
                <c:pt idx="9077">
                  <c:v>9.02</c:v>
                </c:pt>
                <c:pt idx="9078">
                  <c:v>9.02</c:v>
                </c:pt>
                <c:pt idx="9079">
                  <c:v>9.0399999999999991</c:v>
                </c:pt>
                <c:pt idx="9080">
                  <c:v>9.0299999999999994</c:v>
                </c:pt>
                <c:pt idx="9081">
                  <c:v>9.0500000000000007</c:v>
                </c:pt>
                <c:pt idx="9082">
                  <c:v>9.0500000000000007</c:v>
                </c:pt>
                <c:pt idx="9083">
                  <c:v>9.0399999999999991</c:v>
                </c:pt>
                <c:pt idx="9084">
                  <c:v>9.0399999999999991</c:v>
                </c:pt>
                <c:pt idx="9085">
                  <c:v>9.02</c:v>
                </c:pt>
                <c:pt idx="9086">
                  <c:v>9.0299999999999994</c:v>
                </c:pt>
                <c:pt idx="9087">
                  <c:v>9.0399999999999991</c:v>
                </c:pt>
                <c:pt idx="9088">
                  <c:v>9.0299999999999994</c:v>
                </c:pt>
                <c:pt idx="9089">
                  <c:v>9.02</c:v>
                </c:pt>
                <c:pt idx="9090">
                  <c:v>9.02</c:v>
                </c:pt>
                <c:pt idx="9091">
                  <c:v>9.02</c:v>
                </c:pt>
                <c:pt idx="9092">
                  <c:v>9.0299999999999994</c:v>
                </c:pt>
                <c:pt idx="9093">
                  <c:v>9.02</c:v>
                </c:pt>
                <c:pt idx="9094">
                  <c:v>9.01</c:v>
                </c:pt>
                <c:pt idx="9095">
                  <c:v>8.99</c:v>
                </c:pt>
                <c:pt idx="9096">
                  <c:v>9.02</c:v>
                </c:pt>
                <c:pt idx="9097">
                  <c:v>9.02</c:v>
                </c:pt>
                <c:pt idx="9098">
                  <c:v>9.02</c:v>
                </c:pt>
                <c:pt idx="9099">
                  <c:v>9.02</c:v>
                </c:pt>
                <c:pt idx="9100">
                  <c:v>9.01</c:v>
                </c:pt>
                <c:pt idx="9101">
                  <c:v>9.01</c:v>
                </c:pt>
                <c:pt idx="9102">
                  <c:v>9.01</c:v>
                </c:pt>
                <c:pt idx="9103">
                  <c:v>9.01</c:v>
                </c:pt>
                <c:pt idx="9104">
                  <c:v>9.01</c:v>
                </c:pt>
                <c:pt idx="9105">
                  <c:v>9</c:v>
                </c:pt>
                <c:pt idx="9106">
                  <c:v>9</c:v>
                </c:pt>
                <c:pt idx="9107">
                  <c:v>9</c:v>
                </c:pt>
                <c:pt idx="9108">
                  <c:v>9</c:v>
                </c:pt>
                <c:pt idx="9109">
                  <c:v>9</c:v>
                </c:pt>
                <c:pt idx="9110">
                  <c:v>9</c:v>
                </c:pt>
                <c:pt idx="9111">
                  <c:v>9</c:v>
                </c:pt>
                <c:pt idx="9112">
                  <c:v>9</c:v>
                </c:pt>
                <c:pt idx="9113">
                  <c:v>9</c:v>
                </c:pt>
                <c:pt idx="9114">
                  <c:v>8.99</c:v>
                </c:pt>
                <c:pt idx="9115">
                  <c:v>8.99</c:v>
                </c:pt>
                <c:pt idx="9116">
                  <c:v>8.99</c:v>
                </c:pt>
                <c:pt idx="9117">
                  <c:v>8.99</c:v>
                </c:pt>
                <c:pt idx="9118">
                  <c:v>8.99</c:v>
                </c:pt>
                <c:pt idx="9119">
                  <c:v>8.98</c:v>
                </c:pt>
                <c:pt idx="9120">
                  <c:v>8.98</c:v>
                </c:pt>
                <c:pt idx="9121">
                  <c:v>8.98</c:v>
                </c:pt>
                <c:pt idx="9122">
                  <c:v>8.98</c:v>
                </c:pt>
                <c:pt idx="9123">
                  <c:v>8.98</c:v>
                </c:pt>
                <c:pt idx="9124">
                  <c:v>8.98</c:v>
                </c:pt>
                <c:pt idx="9125">
                  <c:v>8.98</c:v>
                </c:pt>
                <c:pt idx="9126">
                  <c:v>8.9700000000000006</c:v>
                </c:pt>
                <c:pt idx="9127">
                  <c:v>8.9700000000000006</c:v>
                </c:pt>
                <c:pt idx="9128">
                  <c:v>8.9700000000000006</c:v>
                </c:pt>
                <c:pt idx="9129">
                  <c:v>8.9700000000000006</c:v>
                </c:pt>
                <c:pt idx="9130">
                  <c:v>8.9700000000000006</c:v>
                </c:pt>
                <c:pt idx="9131">
                  <c:v>8.9600000000000009</c:v>
                </c:pt>
                <c:pt idx="9132">
                  <c:v>8.9600000000000009</c:v>
                </c:pt>
                <c:pt idx="9133">
                  <c:v>8.9600000000000009</c:v>
                </c:pt>
                <c:pt idx="9134">
                  <c:v>8.9600000000000009</c:v>
                </c:pt>
                <c:pt idx="9135">
                  <c:v>8.9600000000000009</c:v>
                </c:pt>
                <c:pt idx="9136">
                  <c:v>8.9600000000000009</c:v>
                </c:pt>
                <c:pt idx="9137">
                  <c:v>8.9600000000000009</c:v>
                </c:pt>
                <c:pt idx="9138">
                  <c:v>8.9600000000000009</c:v>
                </c:pt>
                <c:pt idx="9139">
                  <c:v>8.9600000000000009</c:v>
                </c:pt>
                <c:pt idx="9140">
                  <c:v>8.9600000000000009</c:v>
                </c:pt>
                <c:pt idx="9141">
                  <c:v>8.9499999999999993</c:v>
                </c:pt>
                <c:pt idx="9142">
                  <c:v>8.9499999999999993</c:v>
                </c:pt>
                <c:pt idx="9143">
                  <c:v>8.9499999999999993</c:v>
                </c:pt>
                <c:pt idx="9144">
                  <c:v>8.9499999999999993</c:v>
                </c:pt>
                <c:pt idx="9145">
                  <c:v>8.9499999999999993</c:v>
                </c:pt>
                <c:pt idx="9146">
                  <c:v>8.94</c:v>
                </c:pt>
                <c:pt idx="9147">
                  <c:v>8.92</c:v>
                </c:pt>
                <c:pt idx="9148">
                  <c:v>8.94</c:v>
                </c:pt>
                <c:pt idx="9149">
                  <c:v>8.91</c:v>
                </c:pt>
                <c:pt idx="9150">
                  <c:v>8.91</c:v>
                </c:pt>
                <c:pt idx="9151">
                  <c:v>8.92</c:v>
                </c:pt>
                <c:pt idx="9152">
                  <c:v>8.93</c:v>
                </c:pt>
                <c:pt idx="9153">
                  <c:v>8.92</c:v>
                </c:pt>
                <c:pt idx="9154">
                  <c:v>8.8699999999999992</c:v>
                </c:pt>
                <c:pt idx="9155">
                  <c:v>8.85</c:v>
                </c:pt>
                <c:pt idx="9156">
                  <c:v>8.83</c:v>
                </c:pt>
                <c:pt idx="9157">
                  <c:v>8.7899999999999991</c:v>
                </c:pt>
                <c:pt idx="9158">
                  <c:v>8.76</c:v>
                </c:pt>
                <c:pt idx="9159">
                  <c:v>8.76</c:v>
                </c:pt>
                <c:pt idx="9160">
                  <c:v>8.73</c:v>
                </c:pt>
                <c:pt idx="9161">
                  <c:v>8.73</c:v>
                </c:pt>
                <c:pt idx="9162">
                  <c:v>8.6999999999999993</c:v>
                </c:pt>
                <c:pt idx="9163">
                  <c:v>8.68</c:v>
                </c:pt>
                <c:pt idx="9164">
                  <c:v>8.6999999999999993</c:v>
                </c:pt>
                <c:pt idx="9165">
                  <c:v>8.69</c:v>
                </c:pt>
                <c:pt idx="9166">
                  <c:v>8.69</c:v>
                </c:pt>
                <c:pt idx="9167">
                  <c:v>8.66</c:v>
                </c:pt>
                <c:pt idx="9168">
                  <c:v>8.66</c:v>
                </c:pt>
                <c:pt idx="9169">
                  <c:v>8.66</c:v>
                </c:pt>
                <c:pt idx="9170">
                  <c:v>8.64</c:v>
                </c:pt>
                <c:pt idx="9171">
                  <c:v>8.6199999999999992</c:v>
                </c:pt>
                <c:pt idx="9172">
                  <c:v>8.6300000000000008</c:v>
                </c:pt>
                <c:pt idx="9173">
                  <c:v>8.6300000000000008</c:v>
                </c:pt>
                <c:pt idx="9174">
                  <c:v>8.6</c:v>
                </c:pt>
                <c:pt idx="9175">
                  <c:v>8.59</c:v>
                </c:pt>
                <c:pt idx="9176">
                  <c:v>8.5399999999999991</c:v>
                </c:pt>
                <c:pt idx="9177">
                  <c:v>8.51</c:v>
                </c:pt>
                <c:pt idx="9178">
                  <c:v>8.51</c:v>
                </c:pt>
                <c:pt idx="9179">
                  <c:v>8.49</c:v>
                </c:pt>
                <c:pt idx="9180">
                  <c:v>8.48</c:v>
                </c:pt>
                <c:pt idx="9181">
                  <c:v>8.49</c:v>
                </c:pt>
                <c:pt idx="9182">
                  <c:v>8.4499999999999993</c:v>
                </c:pt>
                <c:pt idx="9183">
                  <c:v>8.4700000000000006</c:v>
                </c:pt>
                <c:pt idx="9184">
                  <c:v>8.4600000000000009</c:v>
                </c:pt>
                <c:pt idx="9185">
                  <c:v>8.44</c:v>
                </c:pt>
                <c:pt idx="9186">
                  <c:v>8.44</c:v>
                </c:pt>
                <c:pt idx="9187">
                  <c:v>8.44</c:v>
                </c:pt>
                <c:pt idx="9188">
                  <c:v>8.42</c:v>
                </c:pt>
                <c:pt idx="9189">
                  <c:v>8.35</c:v>
                </c:pt>
                <c:pt idx="9190">
                  <c:v>8.32</c:v>
                </c:pt>
                <c:pt idx="9191">
                  <c:v>8.3000000000000007</c:v>
                </c:pt>
                <c:pt idx="9192">
                  <c:v>8.26</c:v>
                </c:pt>
                <c:pt idx="9193">
                  <c:v>8.27</c:v>
                </c:pt>
                <c:pt idx="9194">
                  <c:v>8.24</c:v>
                </c:pt>
                <c:pt idx="9195">
                  <c:v>8.23</c:v>
                </c:pt>
                <c:pt idx="9196">
                  <c:v>8.27</c:v>
                </c:pt>
                <c:pt idx="9197">
                  <c:v>8.25</c:v>
                </c:pt>
                <c:pt idx="9198">
                  <c:v>8.24</c:v>
                </c:pt>
                <c:pt idx="9199">
                  <c:v>8.24</c:v>
                </c:pt>
                <c:pt idx="9200">
                  <c:v>8.24</c:v>
                </c:pt>
                <c:pt idx="9201">
                  <c:v>8.2200000000000006</c:v>
                </c:pt>
                <c:pt idx="9202">
                  <c:v>8.2200000000000006</c:v>
                </c:pt>
                <c:pt idx="9203">
                  <c:v>8.2200000000000006</c:v>
                </c:pt>
                <c:pt idx="9204">
                  <c:v>8.24</c:v>
                </c:pt>
                <c:pt idx="9205">
                  <c:v>8.25</c:v>
                </c:pt>
                <c:pt idx="9206">
                  <c:v>8.26</c:v>
                </c:pt>
                <c:pt idx="9207">
                  <c:v>8.26</c:v>
                </c:pt>
                <c:pt idx="9208">
                  <c:v>8.27</c:v>
                </c:pt>
                <c:pt idx="9209">
                  <c:v>8.27</c:v>
                </c:pt>
                <c:pt idx="9210">
                  <c:v>8.2799999999999994</c:v>
                </c:pt>
                <c:pt idx="9211">
                  <c:v>8.3000000000000007</c:v>
                </c:pt>
                <c:pt idx="9212">
                  <c:v>8.3000000000000007</c:v>
                </c:pt>
                <c:pt idx="9213">
                  <c:v>8.31</c:v>
                </c:pt>
                <c:pt idx="9214">
                  <c:v>8.33</c:v>
                </c:pt>
                <c:pt idx="9215">
                  <c:v>8.33</c:v>
                </c:pt>
                <c:pt idx="9216">
                  <c:v>8.34</c:v>
                </c:pt>
                <c:pt idx="9217">
                  <c:v>8.35</c:v>
                </c:pt>
                <c:pt idx="9218">
                  <c:v>8.35</c:v>
                </c:pt>
                <c:pt idx="9219">
                  <c:v>8.36</c:v>
                </c:pt>
                <c:pt idx="9220">
                  <c:v>8.36</c:v>
                </c:pt>
                <c:pt idx="9221">
                  <c:v>8.36</c:v>
                </c:pt>
                <c:pt idx="9222">
                  <c:v>8.36</c:v>
                </c:pt>
                <c:pt idx="9223">
                  <c:v>8.3699999999999992</c:v>
                </c:pt>
                <c:pt idx="9224">
                  <c:v>8.3699999999999992</c:v>
                </c:pt>
                <c:pt idx="9225">
                  <c:v>8.3800000000000008</c:v>
                </c:pt>
                <c:pt idx="9226">
                  <c:v>8.3800000000000008</c:v>
                </c:pt>
                <c:pt idx="9227">
                  <c:v>8.3800000000000008</c:v>
                </c:pt>
                <c:pt idx="9228">
                  <c:v>8.3800000000000008</c:v>
                </c:pt>
                <c:pt idx="9229">
                  <c:v>8.3800000000000008</c:v>
                </c:pt>
                <c:pt idx="9230">
                  <c:v>8.3800000000000008</c:v>
                </c:pt>
                <c:pt idx="9231">
                  <c:v>8.3800000000000008</c:v>
                </c:pt>
                <c:pt idx="9232">
                  <c:v>8.39</c:v>
                </c:pt>
                <c:pt idx="9233">
                  <c:v>8.39</c:v>
                </c:pt>
                <c:pt idx="9234">
                  <c:v>8.39</c:v>
                </c:pt>
                <c:pt idx="9235">
                  <c:v>8.39</c:v>
                </c:pt>
                <c:pt idx="9236">
                  <c:v>8.4</c:v>
                </c:pt>
                <c:pt idx="9237">
                  <c:v>8.4</c:v>
                </c:pt>
                <c:pt idx="9238">
                  <c:v>8.4</c:v>
                </c:pt>
                <c:pt idx="9239">
                  <c:v>8.4</c:v>
                </c:pt>
                <c:pt idx="9240">
                  <c:v>8.4</c:v>
                </c:pt>
                <c:pt idx="9241">
                  <c:v>8.4</c:v>
                </c:pt>
                <c:pt idx="9242">
                  <c:v>8.4</c:v>
                </c:pt>
                <c:pt idx="9243">
                  <c:v>8.41</c:v>
                </c:pt>
                <c:pt idx="9244">
                  <c:v>8.41</c:v>
                </c:pt>
                <c:pt idx="9245">
                  <c:v>8.41</c:v>
                </c:pt>
                <c:pt idx="9246">
                  <c:v>8.42</c:v>
                </c:pt>
                <c:pt idx="9247">
                  <c:v>8.42</c:v>
                </c:pt>
                <c:pt idx="9248">
                  <c:v>8.42</c:v>
                </c:pt>
                <c:pt idx="9249">
                  <c:v>8.39</c:v>
                </c:pt>
                <c:pt idx="9250">
                  <c:v>8.41</c:v>
                </c:pt>
                <c:pt idx="9251">
                  <c:v>8.42</c:v>
                </c:pt>
                <c:pt idx="9252">
                  <c:v>8.42</c:v>
                </c:pt>
                <c:pt idx="9253">
                  <c:v>8.44</c:v>
                </c:pt>
                <c:pt idx="9254">
                  <c:v>8.4499999999999993</c:v>
                </c:pt>
                <c:pt idx="9255">
                  <c:v>8.43</c:v>
                </c:pt>
                <c:pt idx="9256">
                  <c:v>8.4600000000000009</c:v>
                </c:pt>
                <c:pt idx="9257">
                  <c:v>8.4700000000000006</c:v>
                </c:pt>
                <c:pt idx="9258">
                  <c:v>8.4600000000000009</c:v>
                </c:pt>
                <c:pt idx="9259">
                  <c:v>8.48</c:v>
                </c:pt>
                <c:pt idx="9260">
                  <c:v>8.48</c:v>
                </c:pt>
                <c:pt idx="9261">
                  <c:v>8.48</c:v>
                </c:pt>
                <c:pt idx="9262">
                  <c:v>8.48</c:v>
                </c:pt>
                <c:pt idx="9263">
                  <c:v>8.5</c:v>
                </c:pt>
                <c:pt idx="9264">
                  <c:v>8.5</c:v>
                </c:pt>
                <c:pt idx="9265">
                  <c:v>8.49</c:v>
                </c:pt>
                <c:pt idx="9266">
                  <c:v>8.49</c:v>
                </c:pt>
                <c:pt idx="9267">
                  <c:v>8.48</c:v>
                </c:pt>
                <c:pt idx="9268">
                  <c:v>8.5</c:v>
                </c:pt>
                <c:pt idx="9269">
                  <c:v>8.49</c:v>
                </c:pt>
                <c:pt idx="9270">
                  <c:v>8.51</c:v>
                </c:pt>
                <c:pt idx="9271">
                  <c:v>8.51</c:v>
                </c:pt>
                <c:pt idx="9272">
                  <c:v>8.51</c:v>
                </c:pt>
                <c:pt idx="9273">
                  <c:v>8.5399999999999991</c:v>
                </c:pt>
                <c:pt idx="9274">
                  <c:v>8.51</c:v>
                </c:pt>
                <c:pt idx="9275">
                  <c:v>8.51</c:v>
                </c:pt>
                <c:pt idx="9276">
                  <c:v>8.5299999999999994</c:v>
                </c:pt>
                <c:pt idx="9277">
                  <c:v>8.5299999999999994</c:v>
                </c:pt>
                <c:pt idx="9278">
                  <c:v>8.51</c:v>
                </c:pt>
                <c:pt idx="9279">
                  <c:v>8.51</c:v>
                </c:pt>
                <c:pt idx="9280">
                  <c:v>8.5399999999999991</c:v>
                </c:pt>
                <c:pt idx="9281">
                  <c:v>8.51</c:v>
                </c:pt>
                <c:pt idx="9282">
                  <c:v>8.5</c:v>
                </c:pt>
                <c:pt idx="9283">
                  <c:v>8.52</c:v>
                </c:pt>
                <c:pt idx="9284">
                  <c:v>8.5299999999999994</c:v>
                </c:pt>
                <c:pt idx="9285">
                  <c:v>8.52</c:v>
                </c:pt>
                <c:pt idx="9286">
                  <c:v>8.5399999999999991</c:v>
                </c:pt>
                <c:pt idx="9287">
                  <c:v>8.5299999999999994</c:v>
                </c:pt>
                <c:pt idx="9288">
                  <c:v>8.51</c:v>
                </c:pt>
                <c:pt idx="9289">
                  <c:v>8.5299999999999994</c:v>
                </c:pt>
                <c:pt idx="9290">
                  <c:v>8.52</c:v>
                </c:pt>
                <c:pt idx="9291">
                  <c:v>8.52</c:v>
                </c:pt>
                <c:pt idx="9292">
                  <c:v>8.52</c:v>
                </c:pt>
                <c:pt idx="9293">
                  <c:v>8.51</c:v>
                </c:pt>
                <c:pt idx="9294">
                  <c:v>8.51</c:v>
                </c:pt>
                <c:pt idx="9295">
                  <c:v>8.51</c:v>
                </c:pt>
                <c:pt idx="9296">
                  <c:v>8.5</c:v>
                </c:pt>
                <c:pt idx="9297">
                  <c:v>8.5</c:v>
                </c:pt>
                <c:pt idx="9298">
                  <c:v>8.5</c:v>
                </c:pt>
                <c:pt idx="9299">
                  <c:v>8.5</c:v>
                </c:pt>
                <c:pt idx="9300">
                  <c:v>8.5</c:v>
                </c:pt>
                <c:pt idx="9301">
                  <c:v>8.49</c:v>
                </c:pt>
                <c:pt idx="9302">
                  <c:v>8.49</c:v>
                </c:pt>
                <c:pt idx="9303">
                  <c:v>8.49</c:v>
                </c:pt>
                <c:pt idx="9304">
                  <c:v>8.49</c:v>
                </c:pt>
                <c:pt idx="9305">
                  <c:v>8.48</c:v>
                </c:pt>
                <c:pt idx="9306">
                  <c:v>8.48</c:v>
                </c:pt>
                <c:pt idx="9307">
                  <c:v>8.48</c:v>
                </c:pt>
                <c:pt idx="9308">
                  <c:v>8.48</c:v>
                </c:pt>
                <c:pt idx="9309">
                  <c:v>8.4700000000000006</c:v>
                </c:pt>
                <c:pt idx="9310">
                  <c:v>8.4700000000000006</c:v>
                </c:pt>
                <c:pt idx="9311">
                  <c:v>8.4700000000000006</c:v>
                </c:pt>
                <c:pt idx="9312">
                  <c:v>8.4700000000000006</c:v>
                </c:pt>
                <c:pt idx="9313">
                  <c:v>8.4700000000000006</c:v>
                </c:pt>
                <c:pt idx="9314">
                  <c:v>8.4700000000000006</c:v>
                </c:pt>
                <c:pt idx="9315">
                  <c:v>8.4600000000000009</c:v>
                </c:pt>
                <c:pt idx="9316">
                  <c:v>8.4600000000000009</c:v>
                </c:pt>
                <c:pt idx="9317">
                  <c:v>8.4600000000000009</c:v>
                </c:pt>
                <c:pt idx="9318">
                  <c:v>8.4600000000000009</c:v>
                </c:pt>
                <c:pt idx="9319">
                  <c:v>8.4600000000000009</c:v>
                </c:pt>
                <c:pt idx="9320">
                  <c:v>8.4600000000000009</c:v>
                </c:pt>
                <c:pt idx="9321">
                  <c:v>8.4600000000000009</c:v>
                </c:pt>
                <c:pt idx="9322">
                  <c:v>8.4499999999999993</c:v>
                </c:pt>
                <c:pt idx="9323">
                  <c:v>8.4499999999999993</c:v>
                </c:pt>
                <c:pt idx="9324">
                  <c:v>8.4499999999999993</c:v>
                </c:pt>
                <c:pt idx="9325">
                  <c:v>8.4499999999999993</c:v>
                </c:pt>
                <c:pt idx="9326">
                  <c:v>8.4499999999999993</c:v>
                </c:pt>
                <c:pt idx="9327">
                  <c:v>8.4499999999999993</c:v>
                </c:pt>
                <c:pt idx="9328">
                  <c:v>8.4499999999999993</c:v>
                </c:pt>
                <c:pt idx="9329">
                  <c:v>8.4499999999999993</c:v>
                </c:pt>
                <c:pt idx="9330">
                  <c:v>8.4499999999999993</c:v>
                </c:pt>
                <c:pt idx="9331">
                  <c:v>8.4499999999999993</c:v>
                </c:pt>
                <c:pt idx="9332">
                  <c:v>8.4499999999999993</c:v>
                </c:pt>
                <c:pt idx="9333">
                  <c:v>8.4499999999999993</c:v>
                </c:pt>
                <c:pt idx="9334">
                  <c:v>8.4499999999999993</c:v>
                </c:pt>
                <c:pt idx="9335">
                  <c:v>8.4499999999999993</c:v>
                </c:pt>
                <c:pt idx="9336">
                  <c:v>8.4499999999999993</c:v>
                </c:pt>
                <c:pt idx="9337">
                  <c:v>8.44</c:v>
                </c:pt>
                <c:pt idx="9338">
                  <c:v>8.4499999999999993</c:v>
                </c:pt>
                <c:pt idx="9339">
                  <c:v>8.44</c:v>
                </c:pt>
                <c:pt idx="9340">
                  <c:v>8.44</c:v>
                </c:pt>
                <c:pt idx="9341">
                  <c:v>8.43</c:v>
                </c:pt>
                <c:pt idx="9342">
                  <c:v>8.41</c:v>
                </c:pt>
                <c:pt idx="9343">
                  <c:v>8.4</c:v>
                </c:pt>
                <c:pt idx="9344">
                  <c:v>8.4</c:v>
                </c:pt>
                <c:pt idx="9345">
                  <c:v>8.3800000000000008</c:v>
                </c:pt>
                <c:pt idx="9346">
                  <c:v>8.41</c:v>
                </c:pt>
                <c:pt idx="9347">
                  <c:v>8.3699999999999992</c:v>
                </c:pt>
                <c:pt idx="9348">
                  <c:v>8.4</c:v>
                </c:pt>
                <c:pt idx="9349">
                  <c:v>8.35</c:v>
                </c:pt>
                <c:pt idx="9350">
                  <c:v>8.35</c:v>
                </c:pt>
                <c:pt idx="9351">
                  <c:v>8.3699999999999992</c:v>
                </c:pt>
                <c:pt idx="9352">
                  <c:v>8.3800000000000008</c:v>
                </c:pt>
                <c:pt idx="9353">
                  <c:v>8.34</c:v>
                </c:pt>
                <c:pt idx="9354">
                  <c:v>8.34</c:v>
                </c:pt>
                <c:pt idx="9355">
                  <c:v>8.36</c:v>
                </c:pt>
                <c:pt idx="9356">
                  <c:v>8.34</c:v>
                </c:pt>
                <c:pt idx="9357">
                  <c:v>8.32</c:v>
                </c:pt>
                <c:pt idx="9358">
                  <c:v>8.33</c:v>
                </c:pt>
                <c:pt idx="9359">
                  <c:v>8.3000000000000007</c:v>
                </c:pt>
                <c:pt idx="9360">
                  <c:v>8.2899999999999991</c:v>
                </c:pt>
                <c:pt idx="9361">
                  <c:v>8.32</c:v>
                </c:pt>
                <c:pt idx="9362">
                  <c:v>8.2899999999999991</c:v>
                </c:pt>
                <c:pt idx="9363">
                  <c:v>8.2799999999999994</c:v>
                </c:pt>
                <c:pt idx="9364">
                  <c:v>8.2899999999999991</c:v>
                </c:pt>
                <c:pt idx="9365">
                  <c:v>8.27</c:v>
                </c:pt>
                <c:pt idx="9366">
                  <c:v>8.26</c:v>
                </c:pt>
                <c:pt idx="9367">
                  <c:v>8.27</c:v>
                </c:pt>
                <c:pt idx="9368">
                  <c:v>8.27</c:v>
                </c:pt>
                <c:pt idx="9369">
                  <c:v>8.2899999999999991</c:v>
                </c:pt>
                <c:pt idx="9370">
                  <c:v>8.26</c:v>
                </c:pt>
                <c:pt idx="9371">
                  <c:v>8.2799999999999994</c:v>
                </c:pt>
                <c:pt idx="9372">
                  <c:v>8.27</c:v>
                </c:pt>
                <c:pt idx="9373">
                  <c:v>8.26</c:v>
                </c:pt>
                <c:pt idx="9374">
                  <c:v>8.2799999999999994</c:v>
                </c:pt>
                <c:pt idx="9375">
                  <c:v>8.27</c:v>
                </c:pt>
                <c:pt idx="9376">
                  <c:v>8.27</c:v>
                </c:pt>
                <c:pt idx="9377">
                  <c:v>8.27</c:v>
                </c:pt>
                <c:pt idx="9378">
                  <c:v>8.23</c:v>
                </c:pt>
                <c:pt idx="9379">
                  <c:v>8.27</c:v>
                </c:pt>
                <c:pt idx="9380">
                  <c:v>8.25</c:v>
                </c:pt>
                <c:pt idx="9381">
                  <c:v>8.27</c:v>
                </c:pt>
                <c:pt idx="9382">
                  <c:v>8.2799999999999994</c:v>
                </c:pt>
                <c:pt idx="9383">
                  <c:v>8.27</c:v>
                </c:pt>
                <c:pt idx="9384">
                  <c:v>8.2799999999999994</c:v>
                </c:pt>
                <c:pt idx="9385">
                  <c:v>8.25</c:v>
                </c:pt>
                <c:pt idx="9386">
                  <c:v>8.26</c:v>
                </c:pt>
                <c:pt idx="9387">
                  <c:v>8.25</c:v>
                </c:pt>
                <c:pt idx="9388">
                  <c:v>8.26</c:v>
                </c:pt>
                <c:pt idx="9389">
                  <c:v>8.27</c:v>
                </c:pt>
                <c:pt idx="9390">
                  <c:v>8.27</c:v>
                </c:pt>
                <c:pt idx="9391">
                  <c:v>8.27</c:v>
                </c:pt>
                <c:pt idx="9392">
                  <c:v>8.27</c:v>
                </c:pt>
                <c:pt idx="9393">
                  <c:v>8.26</c:v>
                </c:pt>
                <c:pt idx="9394">
                  <c:v>8.26</c:v>
                </c:pt>
                <c:pt idx="9395">
                  <c:v>8.24</c:v>
                </c:pt>
                <c:pt idx="9396">
                  <c:v>8.2100000000000009</c:v>
                </c:pt>
                <c:pt idx="9397">
                  <c:v>8.1999999999999993</c:v>
                </c:pt>
                <c:pt idx="9398">
                  <c:v>8.19</c:v>
                </c:pt>
                <c:pt idx="9399">
                  <c:v>8.17</c:v>
                </c:pt>
                <c:pt idx="9400">
                  <c:v>8.17</c:v>
                </c:pt>
                <c:pt idx="9401">
                  <c:v>8.17</c:v>
                </c:pt>
                <c:pt idx="9402">
                  <c:v>8.17</c:v>
                </c:pt>
                <c:pt idx="9403">
                  <c:v>8.16</c:v>
                </c:pt>
                <c:pt idx="9404">
                  <c:v>8.15</c:v>
                </c:pt>
                <c:pt idx="9405">
                  <c:v>8.15</c:v>
                </c:pt>
                <c:pt idx="9406">
                  <c:v>8.16</c:v>
                </c:pt>
                <c:pt idx="9407">
                  <c:v>8.15</c:v>
                </c:pt>
                <c:pt idx="9408">
                  <c:v>8.15</c:v>
                </c:pt>
                <c:pt idx="9409">
                  <c:v>8.15</c:v>
                </c:pt>
                <c:pt idx="9410">
                  <c:v>8.15</c:v>
                </c:pt>
                <c:pt idx="9411">
                  <c:v>8.15</c:v>
                </c:pt>
                <c:pt idx="9412">
                  <c:v>8.16</c:v>
                </c:pt>
                <c:pt idx="9413">
                  <c:v>8.15</c:v>
                </c:pt>
                <c:pt idx="9414">
                  <c:v>8.15</c:v>
                </c:pt>
                <c:pt idx="9415">
                  <c:v>8.15</c:v>
                </c:pt>
                <c:pt idx="9416">
                  <c:v>8.16</c:v>
                </c:pt>
                <c:pt idx="9417">
                  <c:v>8.16</c:v>
                </c:pt>
                <c:pt idx="9418">
                  <c:v>8.16</c:v>
                </c:pt>
                <c:pt idx="9419">
                  <c:v>8.16</c:v>
                </c:pt>
                <c:pt idx="9420">
                  <c:v>8.17</c:v>
                </c:pt>
                <c:pt idx="9421">
                  <c:v>8.17</c:v>
                </c:pt>
                <c:pt idx="9422">
                  <c:v>8.17</c:v>
                </c:pt>
                <c:pt idx="9423">
                  <c:v>8.17</c:v>
                </c:pt>
                <c:pt idx="9424">
                  <c:v>8.17</c:v>
                </c:pt>
                <c:pt idx="9425">
                  <c:v>8.17</c:v>
                </c:pt>
                <c:pt idx="9426">
                  <c:v>8.18</c:v>
                </c:pt>
                <c:pt idx="9427">
                  <c:v>8.18</c:v>
                </c:pt>
                <c:pt idx="9428">
                  <c:v>8.18</c:v>
                </c:pt>
                <c:pt idx="9429">
                  <c:v>8.18</c:v>
                </c:pt>
                <c:pt idx="9430">
                  <c:v>8.16</c:v>
                </c:pt>
                <c:pt idx="9431">
                  <c:v>8.19</c:v>
                </c:pt>
                <c:pt idx="9432">
                  <c:v>8.19</c:v>
                </c:pt>
                <c:pt idx="9433">
                  <c:v>8.19</c:v>
                </c:pt>
                <c:pt idx="9434">
                  <c:v>8.19</c:v>
                </c:pt>
                <c:pt idx="9435">
                  <c:v>8.1999999999999993</c:v>
                </c:pt>
                <c:pt idx="9436">
                  <c:v>8.1999999999999993</c:v>
                </c:pt>
                <c:pt idx="9437">
                  <c:v>8.1999999999999993</c:v>
                </c:pt>
                <c:pt idx="9438">
                  <c:v>8.18</c:v>
                </c:pt>
                <c:pt idx="9439">
                  <c:v>8.1999999999999993</c:v>
                </c:pt>
                <c:pt idx="9440">
                  <c:v>8.1999999999999993</c:v>
                </c:pt>
                <c:pt idx="9441">
                  <c:v>8.1999999999999993</c:v>
                </c:pt>
                <c:pt idx="9442">
                  <c:v>8.1999999999999993</c:v>
                </c:pt>
                <c:pt idx="9443">
                  <c:v>8.2100000000000009</c:v>
                </c:pt>
                <c:pt idx="9444">
                  <c:v>8.1999999999999993</c:v>
                </c:pt>
                <c:pt idx="9445">
                  <c:v>8.1999999999999993</c:v>
                </c:pt>
                <c:pt idx="9446">
                  <c:v>8.2100000000000009</c:v>
                </c:pt>
                <c:pt idx="9447">
                  <c:v>8.19</c:v>
                </c:pt>
                <c:pt idx="9448">
                  <c:v>8.19</c:v>
                </c:pt>
                <c:pt idx="9449">
                  <c:v>8.2200000000000006</c:v>
                </c:pt>
                <c:pt idx="9450">
                  <c:v>8.2200000000000006</c:v>
                </c:pt>
                <c:pt idx="9451">
                  <c:v>8.2200000000000006</c:v>
                </c:pt>
                <c:pt idx="9452">
                  <c:v>8.23</c:v>
                </c:pt>
                <c:pt idx="9453">
                  <c:v>8.2200000000000006</c:v>
                </c:pt>
                <c:pt idx="9454">
                  <c:v>8.24</c:v>
                </c:pt>
                <c:pt idx="9455">
                  <c:v>8.2200000000000006</c:v>
                </c:pt>
                <c:pt idx="9456">
                  <c:v>8.25</c:v>
                </c:pt>
                <c:pt idx="9457">
                  <c:v>8.2200000000000006</c:v>
                </c:pt>
                <c:pt idx="9458">
                  <c:v>8.25</c:v>
                </c:pt>
                <c:pt idx="9459">
                  <c:v>8.2200000000000006</c:v>
                </c:pt>
                <c:pt idx="9460">
                  <c:v>8.24</c:v>
                </c:pt>
                <c:pt idx="9461">
                  <c:v>8.25</c:v>
                </c:pt>
                <c:pt idx="9462">
                  <c:v>8.26</c:v>
                </c:pt>
                <c:pt idx="9463">
                  <c:v>8.26</c:v>
                </c:pt>
                <c:pt idx="9464">
                  <c:v>8.2799999999999994</c:v>
                </c:pt>
                <c:pt idx="9465">
                  <c:v>8.2799999999999994</c:v>
                </c:pt>
                <c:pt idx="9466">
                  <c:v>8.2899999999999991</c:v>
                </c:pt>
                <c:pt idx="9467">
                  <c:v>8.31</c:v>
                </c:pt>
                <c:pt idx="9468">
                  <c:v>8.34</c:v>
                </c:pt>
                <c:pt idx="9469">
                  <c:v>8.34</c:v>
                </c:pt>
                <c:pt idx="9470">
                  <c:v>8.35</c:v>
                </c:pt>
                <c:pt idx="9471">
                  <c:v>8.36</c:v>
                </c:pt>
                <c:pt idx="9472">
                  <c:v>8.36</c:v>
                </c:pt>
                <c:pt idx="9473">
                  <c:v>8.3699999999999992</c:v>
                </c:pt>
                <c:pt idx="9474">
                  <c:v>8.35</c:v>
                </c:pt>
                <c:pt idx="9475">
                  <c:v>8.33</c:v>
                </c:pt>
                <c:pt idx="9476">
                  <c:v>8.39</c:v>
                </c:pt>
                <c:pt idx="9477">
                  <c:v>8.36</c:v>
                </c:pt>
                <c:pt idx="9478">
                  <c:v>8.36</c:v>
                </c:pt>
                <c:pt idx="9479">
                  <c:v>8.4</c:v>
                </c:pt>
                <c:pt idx="9480">
                  <c:v>8.4</c:v>
                </c:pt>
                <c:pt idx="9481">
                  <c:v>8.4</c:v>
                </c:pt>
                <c:pt idx="9482">
                  <c:v>8.4</c:v>
                </c:pt>
                <c:pt idx="9483">
                  <c:v>8.41</c:v>
                </c:pt>
                <c:pt idx="9484">
                  <c:v>8.42</c:v>
                </c:pt>
                <c:pt idx="9485">
                  <c:v>8.43</c:v>
                </c:pt>
                <c:pt idx="9486">
                  <c:v>8.44</c:v>
                </c:pt>
                <c:pt idx="9487">
                  <c:v>8.44</c:v>
                </c:pt>
                <c:pt idx="9488">
                  <c:v>8.42</c:v>
                </c:pt>
                <c:pt idx="9489">
                  <c:v>8.43</c:v>
                </c:pt>
                <c:pt idx="9490">
                  <c:v>8.44</c:v>
                </c:pt>
                <c:pt idx="9491">
                  <c:v>8.4600000000000009</c:v>
                </c:pt>
                <c:pt idx="9492">
                  <c:v>8.4499999999999993</c:v>
                </c:pt>
                <c:pt idx="9493">
                  <c:v>8.44</c:v>
                </c:pt>
                <c:pt idx="9494">
                  <c:v>8.48</c:v>
                </c:pt>
                <c:pt idx="9495">
                  <c:v>8.4700000000000006</c:v>
                </c:pt>
                <c:pt idx="9496">
                  <c:v>8.44</c:v>
                </c:pt>
                <c:pt idx="9497">
                  <c:v>8.4600000000000009</c:v>
                </c:pt>
                <c:pt idx="9498">
                  <c:v>8.4700000000000006</c:v>
                </c:pt>
                <c:pt idx="9499">
                  <c:v>8.4700000000000006</c:v>
                </c:pt>
                <c:pt idx="9500">
                  <c:v>8.44</c:v>
                </c:pt>
                <c:pt idx="9501">
                  <c:v>8.4700000000000006</c:v>
                </c:pt>
                <c:pt idx="9502">
                  <c:v>8.4600000000000009</c:v>
                </c:pt>
                <c:pt idx="9503">
                  <c:v>8.43</c:v>
                </c:pt>
                <c:pt idx="9504">
                  <c:v>8.4600000000000009</c:v>
                </c:pt>
                <c:pt idx="9505">
                  <c:v>8.4499999999999993</c:v>
                </c:pt>
                <c:pt idx="9506">
                  <c:v>8.4600000000000009</c:v>
                </c:pt>
                <c:pt idx="9507">
                  <c:v>8.42</c:v>
                </c:pt>
                <c:pt idx="9508">
                  <c:v>8.4600000000000009</c:v>
                </c:pt>
                <c:pt idx="9509">
                  <c:v>8.43</c:v>
                </c:pt>
                <c:pt idx="9510">
                  <c:v>8.4499999999999993</c:v>
                </c:pt>
                <c:pt idx="9511">
                  <c:v>8.44</c:v>
                </c:pt>
                <c:pt idx="9512">
                  <c:v>8.4499999999999993</c:v>
                </c:pt>
                <c:pt idx="9513">
                  <c:v>8.43</c:v>
                </c:pt>
                <c:pt idx="9514">
                  <c:v>8.4499999999999993</c:v>
                </c:pt>
                <c:pt idx="9515">
                  <c:v>8.4499999999999993</c:v>
                </c:pt>
                <c:pt idx="9516">
                  <c:v>8.4499999999999993</c:v>
                </c:pt>
                <c:pt idx="9517">
                  <c:v>8.43</c:v>
                </c:pt>
                <c:pt idx="9518">
                  <c:v>8.44</c:v>
                </c:pt>
                <c:pt idx="9519">
                  <c:v>8.44</c:v>
                </c:pt>
                <c:pt idx="9520">
                  <c:v>8.44</c:v>
                </c:pt>
                <c:pt idx="9521">
                  <c:v>8.43</c:v>
                </c:pt>
                <c:pt idx="9522">
                  <c:v>8.44</c:v>
                </c:pt>
                <c:pt idx="9523">
                  <c:v>8.44</c:v>
                </c:pt>
                <c:pt idx="9524">
                  <c:v>8.44</c:v>
                </c:pt>
                <c:pt idx="9525">
                  <c:v>8.44</c:v>
                </c:pt>
                <c:pt idx="9526">
                  <c:v>8.43</c:v>
                </c:pt>
                <c:pt idx="9527">
                  <c:v>8.43</c:v>
                </c:pt>
                <c:pt idx="9528">
                  <c:v>8.43</c:v>
                </c:pt>
                <c:pt idx="9529">
                  <c:v>8.43</c:v>
                </c:pt>
                <c:pt idx="9530">
                  <c:v>8.43</c:v>
                </c:pt>
                <c:pt idx="9531">
                  <c:v>8.43</c:v>
                </c:pt>
                <c:pt idx="9532">
                  <c:v>8.42</c:v>
                </c:pt>
                <c:pt idx="9533">
                  <c:v>8.39</c:v>
                </c:pt>
                <c:pt idx="9534">
                  <c:v>8.42</c:v>
                </c:pt>
                <c:pt idx="9535">
                  <c:v>8.42</c:v>
                </c:pt>
                <c:pt idx="9536">
                  <c:v>8.43</c:v>
                </c:pt>
                <c:pt idx="9537">
                  <c:v>8.42</c:v>
                </c:pt>
                <c:pt idx="9538">
                  <c:v>8.42</c:v>
                </c:pt>
                <c:pt idx="9539">
                  <c:v>8.43</c:v>
                </c:pt>
                <c:pt idx="9540">
                  <c:v>8.43</c:v>
                </c:pt>
                <c:pt idx="9541">
                  <c:v>8.43</c:v>
                </c:pt>
                <c:pt idx="9542">
                  <c:v>8.44</c:v>
                </c:pt>
                <c:pt idx="9543">
                  <c:v>8.42</c:v>
                </c:pt>
                <c:pt idx="9544">
                  <c:v>8.44</c:v>
                </c:pt>
                <c:pt idx="9545">
                  <c:v>8.4499999999999993</c:v>
                </c:pt>
                <c:pt idx="9546">
                  <c:v>8.4600000000000009</c:v>
                </c:pt>
                <c:pt idx="9547">
                  <c:v>8.4600000000000009</c:v>
                </c:pt>
                <c:pt idx="9548">
                  <c:v>8.4700000000000006</c:v>
                </c:pt>
                <c:pt idx="9549">
                  <c:v>8.4700000000000006</c:v>
                </c:pt>
                <c:pt idx="9550">
                  <c:v>8.48</c:v>
                </c:pt>
                <c:pt idx="9551">
                  <c:v>8.48</c:v>
                </c:pt>
                <c:pt idx="9552">
                  <c:v>8.49</c:v>
                </c:pt>
                <c:pt idx="9553">
                  <c:v>8.48</c:v>
                </c:pt>
                <c:pt idx="9554">
                  <c:v>8.4700000000000006</c:v>
                </c:pt>
                <c:pt idx="9555">
                  <c:v>8.4700000000000006</c:v>
                </c:pt>
                <c:pt idx="9556">
                  <c:v>8.49</c:v>
                </c:pt>
                <c:pt idx="9557">
                  <c:v>8.5</c:v>
                </c:pt>
                <c:pt idx="9558">
                  <c:v>8.48</c:v>
                </c:pt>
                <c:pt idx="9559">
                  <c:v>8.49</c:v>
                </c:pt>
                <c:pt idx="9560">
                  <c:v>8.5</c:v>
                </c:pt>
                <c:pt idx="9561">
                  <c:v>8.49</c:v>
                </c:pt>
                <c:pt idx="9562">
                  <c:v>8.49</c:v>
                </c:pt>
                <c:pt idx="9563">
                  <c:v>8.5</c:v>
                </c:pt>
                <c:pt idx="9564">
                  <c:v>8.49</c:v>
                </c:pt>
                <c:pt idx="9565">
                  <c:v>8.5</c:v>
                </c:pt>
                <c:pt idx="9566">
                  <c:v>8.51</c:v>
                </c:pt>
                <c:pt idx="9567">
                  <c:v>8.5</c:v>
                </c:pt>
                <c:pt idx="9568">
                  <c:v>8.51</c:v>
                </c:pt>
                <c:pt idx="9569">
                  <c:v>8.51</c:v>
                </c:pt>
                <c:pt idx="9570">
                  <c:v>8.5</c:v>
                </c:pt>
                <c:pt idx="9571">
                  <c:v>8.5</c:v>
                </c:pt>
                <c:pt idx="9572">
                  <c:v>8.51</c:v>
                </c:pt>
                <c:pt idx="9573">
                  <c:v>8.51</c:v>
                </c:pt>
                <c:pt idx="9574">
                  <c:v>8.51</c:v>
                </c:pt>
                <c:pt idx="9575">
                  <c:v>8.52</c:v>
                </c:pt>
                <c:pt idx="9576">
                  <c:v>8.51</c:v>
                </c:pt>
                <c:pt idx="9577">
                  <c:v>8.51</c:v>
                </c:pt>
                <c:pt idx="9578">
                  <c:v>8.51</c:v>
                </c:pt>
                <c:pt idx="9579">
                  <c:v>8.51</c:v>
                </c:pt>
                <c:pt idx="9580">
                  <c:v>8.51</c:v>
                </c:pt>
                <c:pt idx="9581">
                  <c:v>8.51</c:v>
                </c:pt>
                <c:pt idx="9582">
                  <c:v>8.5</c:v>
                </c:pt>
                <c:pt idx="9583">
                  <c:v>8.5</c:v>
                </c:pt>
                <c:pt idx="9584">
                  <c:v>8.5</c:v>
                </c:pt>
                <c:pt idx="9585">
                  <c:v>8.5</c:v>
                </c:pt>
                <c:pt idx="9586">
                  <c:v>8.5</c:v>
                </c:pt>
                <c:pt idx="9587">
                  <c:v>8.5</c:v>
                </c:pt>
                <c:pt idx="9588">
                  <c:v>8.5</c:v>
                </c:pt>
                <c:pt idx="9589">
                  <c:v>8.5</c:v>
                </c:pt>
                <c:pt idx="9590">
                  <c:v>8.5</c:v>
                </c:pt>
                <c:pt idx="9591">
                  <c:v>8.5</c:v>
                </c:pt>
                <c:pt idx="9592">
                  <c:v>8.5</c:v>
                </c:pt>
                <c:pt idx="9593">
                  <c:v>8.49</c:v>
                </c:pt>
                <c:pt idx="9594">
                  <c:v>8.49</c:v>
                </c:pt>
                <c:pt idx="9595">
                  <c:v>8.49</c:v>
                </c:pt>
                <c:pt idx="9596">
                  <c:v>8.49</c:v>
                </c:pt>
                <c:pt idx="9597">
                  <c:v>8.49</c:v>
                </c:pt>
                <c:pt idx="9598">
                  <c:v>8.49</c:v>
                </c:pt>
                <c:pt idx="9599">
                  <c:v>8.49</c:v>
                </c:pt>
                <c:pt idx="9600">
                  <c:v>8.49</c:v>
                </c:pt>
                <c:pt idx="9601">
                  <c:v>8.49</c:v>
                </c:pt>
                <c:pt idx="9602">
                  <c:v>8.49</c:v>
                </c:pt>
                <c:pt idx="9603">
                  <c:v>8.49</c:v>
                </c:pt>
                <c:pt idx="9604">
                  <c:v>8.48</c:v>
                </c:pt>
                <c:pt idx="9605">
                  <c:v>8.48</c:v>
                </c:pt>
                <c:pt idx="9606">
                  <c:v>8.48</c:v>
                </c:pt>
                <c:pt idx="9607">
                  <c:v>8.48</c:v>
                </c:pt>
                <c:pt idx="9608">
                  <c:v>8.48</c:v>
                </c:pt>
                <c:pt idx="9609">
                  <c:v>8.48</c:v>
                </c:pt>
                <c:pt idx="9610">
                  <c:v>8.48</c:v>
                </c:pt>
                <c:pt idx="9611">
                  <c:v>8.48</c:v>
                </c:pt>
                <c:pt idx="9612">
                  <c:v>8.48</c:v>
                </c:pt>
                <c:pt idx="9613">
                  <c:v>8.48</c:v>
                </c:pt>
                <c:pt idx="9614">
                  <c:v>8.48</c:v>
                </c:pt>
                <c:pt idx="9615">
                  <c:v>8.4700000000000006</c:v>
                </c:pt>
                <c:pt idx="9616">
                  <c:v>8.4700000000000006</c:v>
                </c:pt>
                <c:pt idx="9617">
                  <c:v>8.4700000000000006</c:v>
                </c:pt>
                <c:pt idx="9618">
                  <c:v>8.4700000000000006</c:v>
                </c:pt>
                <c:pt idx="9619">
                  <c:v>8.4700000000000006</c:v>
                </c:pt>
                <c:pt idx="9620">
                  <c:v>8.4700000000000006</c:v>
                </c:pt>
                <c:pt idx="9621">
                  <c:v>8.4700000000000006</c:v>
                </c:pt>
                <c:pt idx="9622">
                  <c:v>8.4700000000000006</c:v>
                </c:pt>
                <c:pt idx="9623">
                  <c:v>8.4700000000000006</c:v>
                </c:pt>
                <c:pt idx="9624">
                  <c:v>8.4700000000000006</c:v>
                </c:pt>
                <c:pt idx="9625">
                  <c:v>8.4700000000000006</c:v>
                </c:pt>
                <c:pt idx="9626">
                  <c:v>8.4700000000000006</c:v>
                </c:pt>
                <c:pt idx="9627">
                  <c:v>8.4600000000000009</c:v>
                </c:pt>
                <c:pt idx="9628">
                  <c:v>8.4600000000000009</c:v>
                </c:pt>
                <c:pt idx="9629">
                  <c:v>8.4600000000000009</c:v>
                </c:pt>
                <c:pt idx="9630">
                  <c:v>8.4600000000000009</c:v>
                </c:pt>
                <c:pt idx="9631">
                  <c:v>8.4600000000000009</c:v>
                </c:pt>
                <c:pt idx="9632">
                  <c:v>8.4600000000000009</c:v>
                </c:pt>
                <c:pt idx="9633">
                  <c:v>8.4600000000000009</c:v>
                </c:pt>
                <c:pt idx="9634">
                  <c:v>8.4600000000000009</c:v>
                </c:pt>
                <c:pt idx="9635">
                  <c:v>8.4600000000000009</c:v>
                </c:pt>
                <c:pt idx="9636">
                  <c:v>8.4700000000000006</c:v>
                </c:pt>
                <c:pt idx="9637">
                  <c:v>8.4600000000000009</c:v>
                </c:pt>
                <c:pt idx="9638">
                  <c:v>8.4499999999999993</c:v>
                </c:pt>
                <c:pt idx="9639">
                  <c:v>8.4600000000000009</c:v>
                </c:pt>
                <c:pt idx="9640">
                  <c:v>8.4499999999999993</c:v>
                </c:pt>
                <c:pt idx="9641">
                  <c:v>8.4499999999999993</c:v>
                </c:pt>
                <c:pt idx="9642">
                  <c:v>8.44</c:v>
                </c:pt>
                <c:pt idx="9643">
                  <c:v>8.44</c:v>
                </c:pt>
                <c:pt idx="9644">
                  <c:v>8.4499999999999993</c:v>
                </c:pt>
                <c:pt idx="9645">
                  <c:v>8.44</c:v>
                </c:pt>
                <c:pt idx="9646">
                  <c:v>8.4499999999999993</c:v>
                </c:pt>
                <c:pt idx="9647">
                  <c:v>8.43</c:v>
                </c:pt>
                <c:pt idx="9648">
                  <c:v>8.4499999999999993</c:v>
                </c:pt>
                <c:pt idx="9649">
                  <c:v>8.4499999999999993</c:v>
                </c:pt>
                <c:pt idx="9650">
                  <c:v>8.4499999999999993</c:v>
                </c:pt>
                <c:pt idx="9651">
                  <c:v>8.42</c:v>
                </c:pt>
                <c:pt idx="9652">
                  <c:v>8.4499999999999993</c:v>
                </c:pt>
                <c:pt idx="9653">
                  <c:v>8.42</c:v>
                </c:pt>
                <c:pt idx="9654">
                  <c:v>8.44</c:v>
                </c:pt>
                <c:pt idx="9655">
                  <c:v>8.43</c:v>
                </c:pt>
                <c:pt idx="9656">
                  <c:v>8.41</c:v>
                </c:pt>
                <c:pt idx="9657">
                  <c:v>8.44</c:v>
                </c:pt>
                <c:pt idx="9658">
                  <c:v>8.43</c:v>
                </c:pt>
                <c:pt idx="9659">
                  <c:v>8.41</c:v>
                </c:pt>
                <c:pt idx="9660">
                  <c:v>8.43</c:v>
                </c:pt>
                <c:pt idx="9661">
                  <c:v>8.44</c:v>
                </c:pt>
                <c:pt idx="9662">
                  <c:v>8.44</c:v>
                </c:pt>
                <c:pt idx="9663">
                  <c:v>8.44</c:v>
                </c:pt>
                <c:pt idx="9664">
                  <c:v>8.44</c:v>
                </c:pt>
                <c:pt idx="9665">
                  <c:v>8.4499999999999993</c:v>
                </c:pt>
                <c:pt idx="9666">
                  <c:v>8.44</c:v>
                </c:pt>
                <c:pt idx="9667">
                  <c:v>8.41</c:v>
                </c:pt>
                <c:pt idx="9668">
                  <c:v>8.44</c:v>
                </c:pt>
                <c:pt idx="9669">
                  <c:v>8.42</c:v>
                </c:pt>
                <c:pt idx="9670">
                  <c:v>8.43</c:v>
                </c:pt>
                <c:pt idx="9671">
                  <c:v>8.43</c:v>
                </c:pt>
                <c:pt idx="9672">
                  <c:v>8.43</c:v>
                </c:pt>
                <c:pt idx="9673">
                  <c:v>8.43</c:v>
                </c:pt>
                <c:pt idx="9674">
                  <c:v>8.41</c:v>
                </c:pt>
                <c:pt idx="9675">
                  <c:v>8.43</c:v>
                </c:pt>
                <c:pt idx="9676">
                  <c:v>8.43</c:v>
                </c:pt>
                <c:pt idx="9677">
                  <c:v>8.43</c:v>
                </c:pt>
                <c:pt idx="9678">
                  <c:v>8.43</c:v>
                </c:pt>
                <c:pt idx="9679">
                  <c:v>8.41</c:v>
                </c:pt>
                <c:pt idx="9680">
                  <c:v>8.43</c:v>
                </c:pt>
                <c:pt idx="9681">
                  <c:v>8.43</c:v>
                </c:pt>
                <c:pt idx="9682">
                  <c:v>8.43</c:v>
                </c:pt>
                <c:pt idx="9683">
                  <c:v>8.43</c:v>
                </c:pt>
                <c:pt idx="9684">
                  <c:v>8.43</c:v>
                </c:pt>
                <c:pt idx="9685">
                  <c:v>8.43</c:v>
                </c:pt>
                <c:pt idx="9686">
                  <c:v>8.42</c:v>
                </c:pt>
                <c:pt idx="9687">
                  <c:v>8.42</c:v>
                </c:pt>
                <c:pt idx="9688">
                  <c:v>8.42</c:v>
                </c:pt>
                <c:pt idx="9689">
                  <c:v>8.42</c:v>
                </c:pt>
                <c:pt idx="9690">
                  <c:v>8.42</c:v>
                </c:pt>
                <c:pt idx="9691">
                  <c:v>8.42</c:v>
                </c:pt>
                <c:pt idx="9692">
                  <c:v>8.42</c:v>
                </c:pt>
                <c:pt idx="9693">
                  <c:v>8.4</c:v>
                </c:pt>
                <c:pt idx="9694">
                  <c:v>8.41</c:v>
                </c:pt>
                <c:pt idx="9695">
                  <c:v>8.4</c:v>
                </c:pt>
                <c:pt idx="9696">
                  <c:v>8.3800000000000008</c:v>
                </c:pt>
                <c:pt idx="9697">
                  <c:v>8.42</c:v>
                </c:pt>
                <c:pt idx="9698">
                  <c:v>8.41</c:v>
                </c:pt>
                <c:pt idx="9699">
                  <c:v>8.39</c:v>
                </c:pt>
                <c:pt idx="9700">
                  <c:v>8.41</c:v>
                </c:pt>
                <c:pt idx="9701">
                  <c:v>8.39</c:v>
                </c:pt>
                <c:pt idx="9702">
                  <c:v>8.39</c:v>
                </c:pt>
                <c:pt idx="9703">
                  <c:v>8.3800000000000008</c:v>
                </c:pt>
                <c:pt idx="9704">
                  <c:v>8.39</c:v>
                </c:pt>
                <c:pt idx="9705">
                  <c:v>8.4</c:v>
                </c:pt>
                <c:pt idx="9706">
                  <c:v>8.4</c:v>
                </c:pt>
                <c:pt idx="9707">
                  <c:v>8.42</c:v>
                </c:pt>
                <c:pt idx="9708">
                  <c:v>8.41</c:v>
                </c:pt>
                <c:pt idx="9709">
                  <c:v>8.42</c:v>
                </c:pt>
                <c:pt idx="9710">
                  <c:v>8.4499999999999993</c:v>
                </c:pt>
                <c:pt idx="9711">
                  <c:v>8.44</c:v>
                </c:pt>
                <c:pt idx="9712">
                  <c:v>8.4600000000000009</c:v>
                </c:pt>
                <c:pt idx="9713">
                  <c:v>8.4600000000000009</c:v>
                </c:pt>
                <c:pt idx="9714">
                  <c:v>8.4499999999999993</c:v>
                </c:pt>
                <c:pt idx="9715">
                  <c:v>8.48</c:v>
                </c:pt>
                <c:pt idx="9716">
                  <c:v>8.4700000000000006</c:v>
                </c:pt>
                <c:pt idx="9717">
                  <c:v>8.4600000000000009</c:v>
                </c:pt>
                <c:pt idx="9718">
                  <c:v>8.4700000000000006</c:v>
                </c:pt>
                <c:pt idx="9719">
                  <c:v>8.48</c:v>
                </c:pt>
                <c:pt idx="9720">
                  <c:v>8.4700000000000006</c:v>
                </c:pt>
                <c:pt idx="9721">
                  <c:v>8.48</c:v>
                </c:pt>
                <c:pt idx="9722">
                  <c:v>8.49</c:v>
                </c:pt>
                <c:pt idx="9723">
                  <c:v>8.49</c:v>
                </c:pt>
                <c:pt idx="9724">
                  <c:v>8.51</c:v>
                </c:pt>
                <c:pt idx="9725">
                  <c:v>8.52</c:v>
                </c:pt>
                <c:pt idx="9726">
                  <c:v>8.5</c:v>
                </c:pt>
                <c:pt idx="9727">
                  <c:v>8.49</c:v>
                </c:pt>
                <c:pt idx="9728">
                  <c:v>8.52</c:v>
                </c:pt>
                <c:pt idx="9729">
                  <c:v>8.51</c:v>
                </c:pt>
                <c:pt idx="9730">
                  <c:v>8.52</c:v>
                </c:pt>
                <c:pt idx="9731">
                  <c:v>8.52</c:v>
                </c:pt>
                <c:pt idx="9732">
                  <c:v>8.5</c:v>
                </c:pt>
                <c:pt idx="9733">
                  <c:v>8.5</c:v>
                </c:pt>
                <c:pt idx="9734">
                  <c:v>8.51</c:v>
                </c:pt>
                <c:pt idx="9735">
                  <c:v>8.49</c:v>
                </c:pt>
                <c:pt idx="9736">
                  <c:v>8.51</c:v>
                </c:pt>
                <c:pt idx="9737">
                  <c:v>8.51</c:v>
                </c:pt>
                <c:pt idx="9738">
                  <c:v>8.49</c:v>
                </c:pt>
                <c:pt idx="9739">
                  <c:v>8.5</c:v>
                </c:pt>
                <c:pt idx="9740">
                  <c:v>8.5</c:v>
                </c:pt>
                <c:pt idx="9741">
                  <c:v>8.5</c:v>
                </c:pt>
                <c:pt idx="9742">
                  <c:v>8.49</c:v>
                </c:pt>
                <c:pt idx="9743">
                  <c:v>8.49</c:v>
                </c:pt>
                <c:pt idx="9744">
                  <c:v>8.48</c:v>
                </c:pt>
                <c:pt idx="9745">
                  <c:v>8.48</c:v>
                </c:pt>
                <c:pt idx="9746">
                  <c:v>8.4700000000000006</c:v>
                </c:pt>
                <c:pt idx="9747">
                  <c:v>8.4700000000000006</c:v>
                </c:pt>
                <c:pt idx="9748">
                  <c:v>8.4600000000000009</c:v>
                </c:pt>
                <c:pt idx="9749">
                  <c:v>8.4600000000000009</c:v>
                </c:pt>
                <c:pt idx="9750">
                  <c:v>8.4499999999999993</c:v>
                </c:pt>
                <c:pt idx="9751">
                  <c:v>8.44</c:v>
                </c:pt>
                <c:pt idx="9752">
                  <c:v>8.44</c:v>
                </c:pt>
                <c:pt idx="9753">
                  <c:v>8.42</c:v>
                </c:pt>
                <c:pt idx="9754">
                  <c:v>8.43</c:v>
                </c:pt>
                <c:pt idx="9755">
                  <c:v>8.41</c:v>
                </c:pt>
                <c:pt idx="9756">
                  <c:v>8.42</c:v>
                </c:pt>
                <c:pt idx="9757">
                  <c:v>8.41</c:v>
                </c:pt>
                <c:pt idx="9758">
                  <c:v>8.3800000000000008</c:v>
                </c:pt>
                <c:pt idx="9759">
                  <c:v>8.4</c:v>
                </c:pt>
                <c:pt idx="9760">
                  <c:v>8.4</c:v>
                </c:pt>
                <c:pt idx="9761">
                  <c:v>8.36</c:v>
                </c:pt>
                <c:pt idx="9762">
                  <c:v>8.39</c:v>
                </c:pt>
                <c:pt idx="9763">
                  <c:v>8.35</c:v>
                </c:pt>
                <c:pt idx="9764">
                  <c:v>8.35</c:v>
                </c:pt>
                <c:pt idx="9765">
                  <c:v>8.34</c:v>
                </c:pt>
                <c:pt idx="9766">
                  <c:v>8.3699999999999992</c:v>
                </c:pt>
                <c:pt idx="9767">
                  <c:v>8.3699999999999992</c:v>
                </c:pt>
                <c:pt idx="9768">
                  <c:v>8.34</c:v>
                </c:pt>
                <c:pt idx="9769">
                  <c:v>8.34</c:v>
                </c:pt>
                <c:pt idx="9770">
                  <c:v>8.33</c:v>
                </c:pt>
                <c:pt idx="9771">
                  <c:v>8.36</c:v>
                </c:pt>
                <c:pt idx="9772">
                  <c:v>8.32</c:v>
                </c:pt>
                <c:pt idx="9773">
                  <c:v>8.33</c:v>
                </c:pt>
                <c:pt idx="9774">
                  <c:v>8.34</c:v>
                </c:pt>
                <c:pt idx="9775">
                  <c:v>8.34</c:v>
                </c:pt>
                <c:pt idx="9776">
                  <c:v>8.35</c:v>
                </c:pt>
                <c:pt idx="9777">
                  <c:v>8.34</c:v>
                </c:pt>
                <c:pt idx="9778">
                  <c:v>8.33</c:v>
                </c:pt>
                <c:pt idx="9779">
                  <c:v>8.31</c:v>
                </c:pt>
                <c:pt idx="9780">
                  <c:v>8.34</c:v>
                </c:pt>
                <c:pt idx="9781">
                  <c:v>8.34</c:v>
                </c:pt>
                <c:pt idx="9782">
                  <c:v>8.34</c:v>
                </c:pt>
                <c:pt idx="9783">
                  <c:v>8.3000000000000007</c:v>
                </c:pt>
                <c:pt idx="9784">
                  <c:v>8.33</c:v>
                </c:pt>
                <c:pt idx="9785">
                  <c:v>8.33</c:v>
                </c:pt>
                <c:pt idx="9786">
                  <c:v>8.33</c:v>
                </c:pt>
                <c:pt idx="9787">
                  <c:v>8.33</c:v>
                </c:pt>
                <c:pt idx="9788">
                  <c:v>8.33</c:v>
                </c:pt>
                <c:pt idx="9789">
                  <c:v>8.33</c:v>
                </c:pt>
                <c:pt idx="9790">
                  <c:v>8.33</c:v>
                </c:pt>
                <c:pt idx="9791">
                  <c:v>8.32</c:v>
                </c:pt>
                <c:pt idx="9792">
                  <c:v>8.33</c:v>
                </c:pt>
                <c:pt idx="9793">
                  <c:v>8.33</c:v>
                </c:pt>
                <c:pt idx="9794">
                  <c:v>8.33</c:v>
                </c:pt>
                <c:pt idx="9795">
                  <c:v>8.33</c:v>
                </c:pt>
                <c:pt idx="9796">
                  <c:v>8.33</c:v>
                </c:pt>
                <c:pt idx="9797">
                  <c:v>8.32</c:v>
                </c:pt>
                <c:pt idx="9798">
                  <c:v>8.33</c:v>
                </c:pt>
                <c:pt idx="9799">
                  <c:v>8.33</c:v>
                </c:pt>
                <c:pt idx="9800">
                  <c:v>8.33</c:v>
                </c:pt>
                <c:pt idx="9801">
                  <c:v>8.33</c:v>
                </c:pt>
                <c:pt idx="9802">
                  <c:v>8.33</c:v>
                </c:pt>
                <c:pt idx="9803">
                  <c:v>8.33</c:v>
                </c:pt>
                <c:pt idx="9804">
                  <c:v>8.33</c:v>
                </c:pt>
                <c:pt idx="9805">
                  <c:v>8.33</c:v>
                </c:pt>
                <c:pt idx="9806">
                  <c:v>8.33</c:v>
                </c:pt>
                <c:pt idx="9807">
                  <c:v>8.33</c:v>
                </c:pt>
                <c:pt idx="9808">
                  <c:v>8.33</c:v>
                </c:pt>
                <c:pt idx="9809">
                  <c:v>8.33</c:v>
                </c:pt>
                <c:pt idx="9810">
                  <c:v>8.33</c:v>
                </c:pt>
                <c:pt idx="9811">
                  <c:v>8.33</c:v>
                </c:pt>
                <c:pt idx="9812">
                  <c:v>8.33</c:v>
                </c:pt>
                <c:pt idx="9813">
                  <c:v>8.33</c:v>
                </c:pt>
                <c:pt idx="9814">
                  <c:v>8.33</c:v>
                </c:pt>
                <c:pt idx="9815">
                  <c:v>8.33</c:v>
                </c:pt>
                <c:pt idx="9816">
                  <c:v>8.33</c:v>
                </c:pt>
                <c:pt idx="9817">
                  <c:v>8.33</c:v>
                </c:pt>
                <c:pt idx="9818">
                  <c:v>8.33</c:v>
                </c:pt>
                <c:pt idx="9819">
                  <c:v>8.33</c:v>
                </c:pt>
                <c:pt idx="9820">
                  <c:v>8.33</c:v>
                </c:pt>
                <c:pt idx="9821">
                  <c:v>8.33</c:v>
                </c:pt>
                <c:pt idx="9822">
                  <c:v>8.33</c:v>
                </c:pt>
                <c:pt idx="9823">
                  <c:v>8.34</c:v>
                </c:pt>
                <c:pt idx="9824">
                  <c:v>8.33</c:v>
                </c:pt>
                <c:pt idx="9825">
                  <c:v>8.34</c:v>
                </c:pt>
                <c:pt idx="9826">
                  <c:v>8.34</c:v>
                </c:pt>
                <c:pt idx="9827">
                  <c:v>8.34</c:v>
                </c:pt>
                <c:pt idx="9828">
                  <c:v>8.34</c:v>
                </c:pt>
                <c:pt idx="9829">
                  <c:v>8.34</c:v>
                </c:pt>
                <c:pt idx="9830">
                  <c:v>8.34</c:v>
                </c:pt>
                <c:pt idx="9831">
                  <c:v>8.34</c:v>
                </c:pt>
                <c:pt idx="9832">
                  <c:v>8.34</c:v>
                </c:pt>
                <c:pt idx="9833">
                  <c:v>8.34</c:v>
                </c:pt>
                <c:pt idx="9834">
                  <c:v>8.34</c:v>
                </c:pt>
                <c:pt idx="9835">
                  <c:v>8.33</c:v>
                </c:pt>
                <c:pt idx="9836">
                  <c:v>8.33</c:v>
                </c:pt>
                <c:pt idx="9837">
                  <c:v>8.34</c:v>
                </c:pt>
                <c:pt idx="9838">
                  <c:v>8.33</c:v>
                </c:pt>
                <c:pt idx="9839">
                  <c:v>8.34</c:v>
                </c:pt>
                <c:pt idx="9840">
                  <c:v>8.33</c:v>
                </c:pt>
                <c:pt idx="9841">
                  <c:v>8.33</c:v>
                </c:pt>
                <c:pt idx="9842">
                  <c:v>8.33</c:v>
                </c:pt>
                <c:pt idx="9843">
                  <c:v>8.33</c:v>
                </c:pt>
                <c:pt idx="9844">
                  <c:v>8.33</c:v>
                </c:pt>
                <c:pt idx="9845">
                  <c:v>8.33</c:v>
                </c:pt>
                <c:pt idx="9846">
                  <c:v>8.33</c:v>
                </c:pt>
                <c:pt idx="9847">
                  <c:v>8.33</c:v>
                </c:pt>
                <c:pt idx="9848">
                  <c:v>8.33</c:v>
                </c:pt>
                <c:pt idx="9849">
                  <c:v>8.33</c:v>
                </c:pt>
                <c:pt idx="9850">
                  <c:v>8.33</c:v>
                </c:pt>
                <c:pt idx="9851">
                  <c:v>8.34</c:v>
                </c:pt>
                <c:pt idx="9852">
                  <c:v>8.34</c:v>
                </c:pt>
                <c:pt idx="9853">
                  <c:v>8.33</c:v>
                </c:pt>
                <c:pt idx="9854">
                  <c:v>8.34</c:v>
                </c:pt>
                <c:pt idx="9855">
                  <c:v>8.34</c:v>
                </c:pt>
                <c:pt idx="9856">
                  <c:v>8.34</c:v>
                </c:pt>
                <c:pt idx="9857">
                  <c:v>8.34</c:v>
                </c:pt>
                <c:pt idx="9858">
                  <c:v>8.34</c:v>
                </c:pt>
                <c:pt idx="9859">
                  <c:v>8.34</c:v>
                </c:pt>
                <c:pt idx="9860">
                  <c:v>8.34</c:v>
                </c:pt>
                <c:pt idx="9861">
                  <c:v>8.35</c:v>
                </c:pt>
                <c:pt idx="9862">
                  <c:v>8.35</c:v>
                </c:pt>
                <c:pt idx="9863">
                  <c:v>8.35</c:v>
                </c:pt>
                <c:pt idx="9864">
                  <c:v>8.35</c:v>
                </c:pt>
                <c:pt idx="9865">
                  <c:v>8.35</c:v>
                </c:pt>
                <c:pt idx="9866">
                  <c:v>8.36</c:v>
                </c:pt>
                <c:pt idx="9867">
                  <c:v>8.35</c:v>
                </c:pt>
                <c:pt idx="9868">
                  <c:v>8.36</c:v>
                </c:pt>
                <c:pt idx="9869">
                  <c:v>8.36</c:v>
                </c:pt>
                <c:pt idx="9870">
                  <c:v>8.36</c:v>
                </c:pt>
                <c:pt idx="9871">
                  <c:v>8.36</c:v>
                </c:pt>
                <c:pt idx="9872">
                  <c:v>8.36</c:v>
                </c:pt>
                <c:pt idx="9873">
                  <c:v>8.36</c:v>
                </c:pt>
                <c:pt idx="9874">
                  <c:v>8.36</c:v>
                </c:pt>
                <c:pt idx="9875">
                  <c:v>8.3800000000000008</c:v>
                </c:pt>
                <c:pt idx="9876">
                  <c:v>8.5</c:v>
                </c:pt>
                <c:pt idx="9877">
                  <c:v>8.86</c:v>
                </c:pt>
                <c:pt idx="9878">
                  <c:v>9.1199999999999992</c:v>
                </c:pt>
                <c:pt idx="9879">
                  <c:v>9.23</c:v>
                </c:pt>
                <c:pt idx="9880">
                  <c:v>9.31</c:v>
                </c:pt>
                <c:pt idx="9881">
                  <c:v>9.32</c:v>
                </c:pt>
                <c:pt idx="9882">
                  <c:v>9.34</c:v>
                </c:pt>
                <c:pt idx="9883">
                  <c:v>9.32</c:v>
                </c:pt>
                <c:pt idx="9884">
                  <c:v>9.3000000000000007</c:v>
                </c:pt>
                <c:pt idx="9885">
                  <c:v>9.2799999999999994</c:v>
                </c:pt>
                <c:pt idx="9886">
                  <c:v>9.26</c:v>
                </c:pt>
                <c:pt idx="9887">
                  <c:v>9.23</c:v>
                </c:pt>
                <c:pt idx="9888">
                  <c:v>9.2200000000000006</c:v>
                </c:pt>
                <c:pt idx="9889">
                  <c:v>9.1999999999999993</c:v>
                </c:pt>
                <c:pt idx="9890">
                  <c:v>9.18</c:v>
                </c:pt>
                <c:pt idx="9891">
                  <c:v>9.17</c:v>
                </c:pt>
                <c:pt idx="9892">
                  <c:v>9.16</c:v>
                </c:pt>
                <c:pt idx="9893">
                  <c:v>9.14</c:v>
                </c:pt>
                <c:pt idx="9894">
                  <c:v>9.1300000000000008</c:v>
                </c:pt>
                <c:pt idx="9895">
                  <c:v>9.11</c:v>
                </c:pt>
                <c:pt idx="9896">
                  <c:v>9.1</c:v>
                </c:pt>
                <c:pt idx="9897">
                  <c:v>9.09</c:v>
                </c:pt>
                <c:pt idx="9898">
                  <c:v>9.07</c:v>
                </c:pt>
                <c:pt idx="9899">
                  <c:v>9.06</c:v>
                </c:pt>
                <c:pt idx="9900">
                  <c:v>9.0500000000000007</c:v>
                </c:pt>
                <c:pt idx="9901">
                  <c:v>9.0299999999999994</c:v>
                </c:pt>
                <c:pt idx="9902">
                  <c:v>9.02</c:v>
                </c:pt>
                <c:pt idx="9903">
                  <c:v>9.01</c:v>
                </c:pt>
                <c:pt idx="9904">
                  <c:v>9</c:v>
                </c:pt>
                <c:pt idx="9905">
                  <c:v>8.98</c:v>
                </c:pt>
                <c:pt idx="9906">
                  <c:v>8.9600000000000009</c:v>
                </c:pt>
                <c:pt idx="9907">
                  <c:v>8.94</c:v>
                </c:pt>
                <c:pt idx="9908">
                  <c:v>8.93</c:v>
                </c:pt>
                <c:pt idx="9909">
                  <c:v>8.92</c:v>
                </c:pt>
                <c:pt idx="9910">
                  <c:v>8.91</c:v>
                </c:pt>
                <c:pt idx="9911">
                  <c:v>8.89</c:v>
                </c:pt>
                <c:pt idx="9912">
                  <c:v>8.8800000000000008</c:v>
                </c:pt>
                <c:pt idx="9913">
                  <c:v>8.8699999999999992</c:v>
                </c:pt>
                <c:pt idx="9914">
                  <c:v>8.86</c:v>
                </c:pt>
                <c:pt idx="9915">
                  <c:v>8.85</c:v>
                </c:pt>
                <c:pt idx="9916">
                  <c:v>8.84</c:v>
                </c:pt>
                <c:pt idx="9917">
                  <c:v>8.83</c:v>
                </c:pt>
                <c:pt idx="9918">
                  <c:v>8.82</c:v>
                </c:pt>
                <c:pt idx="9919">
                  <c:v>8.81</c:v>
                </c:pt>
                <c:pt idx="9920">
                  <c:v>8.8000000000000007</c:v>
                </c:pt>
                <c:pt idx="9921">
                  <c:v>8.7899999999999991</c:v>
                </c:pt>
                <c:pt idx="9922">
                  <c:v>8.7799999999999994</c:v>
                </c:pt>
                <c:pt idx="9923">
                  <c:v>8.77</c:v>
                </c:pt>
                <c:pt idx="9924">
                  <c:v>8.76</c:v>
                </c:pt>
                <c:pt idx="9925">
                  <c:v>8.75</c:v>
                </c:pt>
                <c:pt idx="9926">
                  <c:v>8.75</c:v>
                </c:pt>
                <c:pt idx="9927">
                  <c:v>8.73</c:v>
                </c:pt>
                <c:pt idx="9928">
                  <c:v>8.7200000000000006</c:v>
                </c:pt>
                <c:pt idx="9929">
                  <c:v>8.7200000000000006</c:v>
                </c:pt>
                <c:pt idx="9930">
                  <c:v>8.68</c:v>
                </c:pt>
                <c:pt idx="9931">
                  <c:v>8.7100000000000009</c:v>
                </c:pt>
                <c:pt idx="9932">
                  <c:v>8.69</c:v>
                </c:pt>
                <c:pt idx="9933">
                  <c:v>8.66</c:v>
                </c:pt>
                <c:pt idx="9934">
                  <c:v>8.66</c:v>
                </c:pt>
                <c:pt idx="9935">
                  <c:v>8.66</c:v>
                </c:pt>
                <c:pt idx="9936">
                  <c:v>8.67</c:v>
                </c:pt>
                <c:pt idx="9937">
                  <c:v>8.6300000000000008</c:v>
                </c:pt>
                <c:pt idx="9938">
                  <c:v>8.64</c:v>
                </c:pt>
                <c:pt idx="9939">
                  <c:v>8.67</c:v>
                </c:pt>
                <c:pt idx="9940">
                  <c:v>8.64</c:v>
                </c:pt>
                <c:pt idx="9941">
                  <c:v>8.66</c:v>
                </c:pt>
                <c:pt idx="9942">
                  <c:v>8.6999999999999993</c:v>
                </c:pt>
                <c:pt idx="9943">
                  <c:v>8.76</c:v>
                </c:pt>
                <c:pt idx="9944">
                  <c:v>8.76</c:v>
                </c:pt>
                <c:pt idx="9945">
                  <c:v>8.75</c:v>
                </c:pt>
                <c:pt idx="9946">
                  <c:v>8.75</c:v>
                </c:pt>
                <c:pt idx="9947">
                  <c:v>8.7200000000000006</c:v>
                </c:pt>
                <c:pt idx="9948">
                  <c:v>8.7200000000000006</c:v>
                </c:pt>
                <c:pt idx="9949">
                  <c:v>8.7100000000000009</c:v>
                </c:pt>
                <c:pt idx="9950">
                  <c:v>8.7100000000000009</c:v>
                </c:pt>
                <c:pt idx="9951">
                  <c:v>8.74</c:v>
                </c:pt>
                <c:pt idx="9952">
                  <c:v>8.74</c:v>
                </c:pt>
                <c:pt idx="9953">
                  <c:v>8.69</c:v>
                </c:pt>
                <c:pt idx="9954">
                  <c:v>8.6999999999999993</c:v>
                </c:pt>
                <c:pt idx="9955">
                  <c:v>8.75</c:v>
                </c:pt>
                <c:pt idx="9956">
                  <c:v>8.76</c:v>
                </c:pt>
                <c:pt idx="9957">
                  <c:v>8.7799999999999994</c:v>
                </c:pt>
                <c:pt idx="9958">
                  <c:v>8.77</c:v>
                </c:pt>
                <c:pt idx="9959">
                  <c:v>8.8000000000000007</c:v>
                </c:pt>
                <c:pt idx="9960">
                  <c:v>8.84</c:v>
                </c:pt>
                <c:pt idx="9961">
                  <c:v>8.85</c:v>
                </c:pt>
                <c:pt idx="9962">
                  <c:v>8.8800000000000008</c:v>
                </c:pt>
                <c:pt idx="9963">
                  <c:v>8.9</c:v>
                </c:pt>
                <c:pt idx="9964">
                  <c:v>8.92</c:v>
                </c:pt>
                <c:pt idx="9965">
                  <c:v>8.94</c:v>
                </c:pt>
                <c:pt idx="9966">
                  <c:v>8.9600000000000009</c:v>
                </c:pt>
                <c:pt idx="9967">
                  <c:v>9</c:v>
                </c:pt>
                <c:pt idx="9968">
                  <c:v>9.0500000000000007</c:v>
                </c:pt>
                <c:pt idx="9969">
                  <c:v>9.08</c:v>
                </c:pt>
                <c:pt idx="9970">
                  <c:v>9.1</c:v>
                </c:pt>
                <c:pt idx="9971">
                  <c:v>9.1199999999999992</c:v>
                </c:pt>
                <c:pt idx="9972">
                  <c:v>9.14</c:v>
                </c:pt>
                <c:pt idx="9973">
                  <c:v>9.1999999999999993</c:v>
                </c:pt>
                <c:pt idx="9974">
                  <c:v>9.25</c:v>
                </c:pt>
                <c:pt idx="9975">
                  <c:v>9.2799999999999994</c:v>
                </c:pt>
                <c:pt idx="9976">
                  <c:v>9.31</c:v>
                </c:pt>
                <c:pt idx="9977">
                  <c:v>9.33</c:v>
                </c:pt>
                <c:pt idx="9978">
                  <c:v>9.35</c:v>
                </c:pt>
                <c:pt idx="9979">
                  <c:v>9.35</c:v>
                </c:pt>
                <c:pt idx="9980">
                  <c:v>9.36</c:v>
                </c:pt>
                <c:pt idx="9981">
                  <c:v>9.36</c:v>
                </c:pt>
                <c:pt idx="9982">
                  <c:v>9.3699999999999992</c:v>
                </c:pt>
                <c:pt idx="9983">
                  <c:v>9.3699999999999992</c:v>
                </c:pt>
                <c:pt idx="9984">
                  <c:v>9.3699999999999992</c:v>
                </c:pt>
                <c:pt idx="9985">
                  <c:v>9.3699999999999992</c:v>
                </c:pt>
                <c:pt idx="9986">
                  <c:v>9.3699999999999992</c:v>
                </c:pt>
                <c:pt idx="9987">
                  <c:v>9.3699999999999992</c:v>
                </c:pt>
                <c:pt idx="9988">
                  <c:v>9.36</c:v>
                </c:pt>
                <c:pt idx="9989">
                  <c:v>9.36</c:v>
                </c:pt>
                <c:pt idx="9990">
                  <c:v>9.36</c:v>
                </c:pt>
                <c:pt idx="9991">
                  <c:v>9.35</c:v>
                </c:pt>
                <c:pt idx="9992">
                  <c:v>9.35</c:v>
                </c:pt>
                <c:pt idx="9993">
                  <c:v>9.35</c:v>
                </c:pt>
                <c:pt idx="9994">
                  <c:v>9.34</c:v>
                </c:pt>
                <c:pt idx="9995">
                  <c:v>9.34</c:v>
                </c:pt>
                <c:pt idx="9996">
                  <c:v>9.33</c:v>
                </c:pt>
                <c:pt idx="9997">
                  <c:v>9.33</c:v>
                </c:pt>
                <c:pt idx="9998">
                  <c:v>9.33</c:v>
                </c:pt>
                <c:pt idx="9999">
                  <c:v>9.32</c:v>
                </c:pt>
                <c:pt idx="10000">
                  <c:v>9.32</c:v>
                </c:pt>
                <c:pt idx="10001">
                  <c:v>9.32</c:v>
                </c:pt>
                <c:pt idx="10002">
                  <c:v>9.32</c:v>
                </c:pt>
                <c:pt idx="10003">
                  <c:v>9.32</c:v>
                </c:pt>
                <c:pt idx="10004">
                  <c:v>9.31</c:v>
                </c:pt>
                <c:pt idx="10005">
                  <c:v>9.31</c:v>
                </c:pt>
                <c:pt idx="10006">
                  <c:v>9.31</c:v>
                </c:pt>
                <c:pt idx="10007">
                  <c:v>9.3000000000000007</c:v>
                </c:pt>
                <c:pt idx="10008">
                  <c:v>9.31</c:v>
                </c:pt>
                <c:pt idx="10009">
                  <c:v>9.31</c:v>
                </c:pt>
                <c:pt idx="10010">
                  <c:v>9.31</c:v>
                </c:pt>
                <c:pt idx="10011">
                  <c:v>9.31</c:v>
                </c:pt>
                <c:pt idx="10012">
                  <c:v>9.3000000000000007</c:v>
                </c:pt>
                <c:pt idx="10013">
                  <c:v>9.2799999999999994</c:v>
                </c:pt>
                <c:pt idx="10014">
                  <c:v>9.31</c:v>
                </c:pt>
                <c:pt idx="10015">
                  <c:v>9.31</c:v>
                </c:pt>
                <c:pt idx="10016">
                  <c:v>9.2799999999999994</c:v>
                </c:pt>
                <c:pt idx="10017">
                  <c:v>9.2899999999999991</c:v>
                </c:pt>
                <c:pt idx="10018">
                  <c:v>9.2899999999999991</c:v>
                </c:pt>
                <c:pt idx="10019">
                  <c:v>9.31</c:v>
                </c:pt>
                <c:pt idx="10020">
                  <c:v>9.32</c:v>
                </c:pt>
                <c:pt idx="10021">
                  <c:v>9.3000000000000007</c:v>
                </c:pt>
                <c:pt idx="10022">
                  <c:v>9.32</c:v>
                </c:pt>
                <c:pt idx="10023">
                  <c:v>9.2799999999999994</c:v>
                </c:pt>
                <c:pt idx="10024">
                  <c:v>9.33</c:v>
                </c:pt>
                <c:pt idx="10025">
                  <c:v>9.33</c:v>
                </c:pt>
                <c:pt idx="10026">
                  <c:v>9.33</c:v>
                </c:pt>
                <c:pt idx="10027">
                  <c:v>9.32</c:v>
                </c:pt>
                <c:pt idx="10028">
                  <c:v>9.33</c:v>
                </c:pt>
                <c:pt idx="10029">
                  <c:v>9.34</c:v>
                </c:pt>
                <c:pt idx="10030">
                  <c:v>9.31</c:v>
                </c:pt>
                <c:pt idx="10031">
                  <c:v>9.3000000000000007</c:v>
                </c:pt>
                <c:pt idx="10032">
                  <c:v>9.3000000000000007</c:v>
                </c:pt>
                <c:pt idx="10033">
                  <c:v>9.31</c:v>
                </c:pt>
                <c:pt idx="10034">
                  <c:v>9.3000000000000007</c:v>
                </c:pt>
                <c:pt idx="10035">
                  <c:v>9.34</c:v>
                </c:pt>
                <c:pt idx="10036">
                  <c:v>9.34</c:v>
                </c:pt>
                <c:pt idx="10037">
                  <c:v>9.32</c:v>
                </c:pt>
                <c:pt idx="10038">
                  <c:v>9.32</c:v>
                </c:pt>
                <c:pt idx="10039">
                  <c:v>9.35</c:v>
                </c:pt>
                <c:pt idx="10040">
                  <c:v>9.35</c:v>
                </c:pt>
                <c:pt idx="10041">
                  <c:v>9.39</c:v>
                </c:pt>
                <c:pt idx="10042">
                  <c:v>9.42</c:v>
                </c:pt>
                <c:pt idx="10043">
                  <c:v>9.42</c:v>
                </c:pt>
                <c:pt idx="10044">
                  <c:v>9.41</c:v>
                </c:pt>
                <c:pt idx="10045">
                  <c:v>9.4</c:v>
                </c:pt>
                <c:pt idx="10046">
                  <c:v>9.43</c:v>
                </c:pt>
                <c:pt idx="10047">
                  <c:v>9.4</c:v>
                </c:pt>
                <c:pt idx="10048">
                  <c:v>9.42</c:v>
                </c:pt>
                <c:pt idx="10049">
                  <c:v>9.4</c:v>
                </c:pt>
                <c:pt idx="10050">
                  <c:v>9.4</c:v>
                </c:pt>
                <c:pt idx="10051">
                  <c:v>9.4</c:v>
                </c:pt>
                <c:pt idx="10052">
                  <c:v>9.41</c:v>
                </c:pt>
                <c:pt idx="10053">
                  <c:v>9.4</c:v>
                </c:pt>
                <c:pt idx="10054">
                  <c:v>9.41</c:v>
                </c:pt>
                <c:pt idx="10055">
                  <c:v>9.42</c:v>
                </c:pt>
                <c:pt idx="10056">
                  <c:v>9.44</c:v>
                </c:pt>
                <c:pt idx="10057">
                  <c:v>9.44</c:v>
                </c:pt>
                <c:pt idx="10058">
                  <c:v>9.44</c:v>
                </c:pt>
                <c:pt idx="10059">
                  <c:v>9.4499999999999993</c:v>
                </c:pt>
                <c:pt idx="10060">
                  <c:v>9.4499999999999993</c:v>
                </c:pt>
                <c:pt idx="10061">
                  <c:v>9.4499999999999993</c:v>
                </c:pt>
                <c:pt idx="10062">
                  <c:v>9.4499999999999993</c:v>
                </c:pt>
                <c:pt idx="10063">
                  <c:v>9.4600000000000009</c:v>
                </c:pt>
                <c:pt idx="10064">
                  <c:v>9.4600000000000009</c:v>
                </c:pt>
                <c:pt idx="10065">
                  <c:v>9.4600000000000009</c:v>
                </c:pt>
                <c:pt idx="10066">
                  <c:v>9.4600000000000009</c:v>
                </c:pt>
                <c:pt idx="10067">
                  <c:v>9.4600000000000009</c:v>
                </c:pt>
                <c:pt idx="10068">
                  <c:v>9.4600000000000009</c:v>
                </c:pt>
                <c:pt idx="10069">
                  <c:v>9.4499999999999993</c:v>
                </c:pt>
                <c:pt idx="10070">
                  <c:v>9.4600000000000009</c:v>
                </c:pt>
                <c:pt idx="10071">
                  <c:v>9.4600000000000009</c:v>
                </c:pt>
                <c:pt idx="10072">
                  <c:v>9.4499999999999993</c:v>
                </c:pt>
                <c:pt idx="10073">
                  <c:v>9.4600000000000009</c:v>
                </c:pt>
                <c:pt idx="10074">
                  <c:v>9.4499999999999993</c:v>
                </c:pt>
                <c:pt idx="10075">
                  <c:v>9.4499999999999993</c:v>
                </c:pt>
                <c:pt idx="10076">
                  <c:v>9.4499999999999993</c:v>
                </c:pt>
                <c:pt idx="10077">
                  <c:v>9.4499999999999993</c:v>
                </c:pt>
                <c:pt idx="10078">
                  <c:v>9.4499999999999993</c:v>
                </c:pt>
                <c:pt idx="10079">
                  <c:v>9.4499999999999993</c:v>
                </c:pt>
                <c:pt idx="10080">
                  <c:v>9.4499999999999993</c:v>
                </c:pt>
                <c:pt idx="10081">
                  <c:v>9.4499999999999993</c:v>
                </c:pt>
                <c:pt idx="10082">
                  <c:v>9.44</c:v>
                </c:pt>
                <c:pt idx="10083">
                  <c:v>9.44</c:v>
                </c:pt>
                <c:pt idx="10084">
                  <c:v>9.44</c:v>
                </c:pt>
                <c:pt idx="10085">
                  <c:v>9.44</c:v>
                </c:pt>
                <c:pt idx="10086">
                  <c:v>9.43</c:v>
                </c:pt>
                <c:pt idx="10087">
                  <c:v>9.43</c:v>
                </c:pt>
                <c:pt idx="10088">
                  <c:v>9.43</c:v>
                </c:pt>
                <c:pt idx="10089">
                  <c:v>9.42</c:v>
                </c:pt>
                <c:pt idx="10090">
                  <c:v>9.42</c:v>
                </c:pt>
                <c:pt idx="10091">
                  <c:v>9.42</c:v>
                </c:pt>
                <c:pt idx="10092">
                  <c:v>9.41</c:v>
                </c:pt>
                <c:pt idx="10093">
                  <c:v>9.41</c:v>
                </c:pt>
                <c:pt idx="10094">
                  <c:v>9.41</c:v>
                </c:pt>
                <c:pt idx="10095">
                  <c:v>9.41</c:v>
                </c:pt>
                <c:pt idx="10096">
                  <c:v>9.4</c:v>
                </c:pt>
                <c:pt idx="10097">
                  <c:v>9.39</c:v>
                </c:pt>
                <c:pt idx="10098">
                  <c:v>9.3699999999999992</c:v>
                </c:pt>
                <c:pt idx="10099">
                  <c:v>9.39</c:v>
                </c:pt>
                <c:pt idx="10100">
                  <c:v>9.39</c:v>
                </c:pt>
                <c:pt idx="10101">
                  <c:v>9.3800000000000008</c:v>
                </c:pt>
                <c:pt idx="10102">
                  <c:v>9.4</c:v>
                </c:pt>
                <c:pt idx="10103">
                  <c:v>9.42</c:v>
                </c:pt>
                <c:pt idx="10104">
                  <c:v>9.4700000000000006</c:v>
                </c:pt>
                <c:pt idx="10105">
                  <c:v>9.4700000000000006</c:v>
                </c:pt>
                <c:pt idx="10106">
                  <c:v>9.49</c:v>
                </c:pt>
                <c:pt idx="10107">
                  <c:v>9.5</c:v>
                </c:pt>
                <c:pt idx="10108">
                  <c:v>9.49</c:v>
                </c:pt>
                <c:pt idx="10109">
                  <c:v>9.49</c:v>
                </c:pt>
                <c:pt idx="10110">
                  <c:v>9.5</c:v>
                </c:pt>
                <c:pt idx="10111">
                  <c:v>9.49</c:v>
                </c:pt>
                <c:pt idx="10112">
                  <c:v>9.5</c:v>
                </c:pt>
                <c:pt idx="10113">
                  <c:v>9.49</c:v>
                </c:pt>
                <c:pt idx="10114">
                  <c:v>9.48</c:v>
                </c:pt>
                <c:pt idx="10115">
                  <c:v>9.5</c:v>
                </c:pt>
                <c:pt idx="10116">
                  <c:v>9.49</c:v>
                </c:pt>
                <c:pt idx="10117">
                  <c:v>9.5</c:v>
                </c:pt>
                <c:pt idx="10118">
                  <c:v>9.51</c:v>
                </c:pt>
                <c:pt idx="10119">
                  <c:v>9.52</c:v>
                </c:pt>
                <c:pt idx="10120">
                  <c:v>9.51</c:v>
                </c:pt>
                <c:pt idx="10121">
                  <c:v>9.52</c:v>
                </c:pt>
                <c:pt idx="10122">
                  <c:v>9.52</c:v>
                </c:pt>
                <c:pt idx="10123">
                  <c:v>9.52</c:v>
                </c:pt>
                <c:pt idx="10124">
                  <c:v>9.52</c:v>
                </c:pt>
                <c:pt idx="10125">
                  <c:v>9.51</c:v>
                </c:pt>
                <c:pt idx="10126">
                  <c:v>9.52</c:v>
                </c:pt>
                <c:pt idx="10127">
                  <c:v>9.5299999999999994</c:v>
                </c:pt>
                <c:pt idx="10128">
                  <c:v>9.5399999999999991</c:v>
                </c:pt>
                <c:pt idx="10129">
                  <c:v>9.5299999999999994</c:v>
                </c:pt>
                <c:pt idx="10130">
                  <c:v>9.5500000000000007</c:v>
                </c:pt>
                <c:pt idx="10131">
                  <c:v>9.5299999999999994</c:v>
                </c:pt>
                <c:pt idx="10132">
                  <c:v>9.5299999999999994</c:v>
                </c:pt>
                <c:pt idx="10133">
                  <c:v>9.5500000000000007</c:v>
                </c:pt>
                <c:pt idx="10134">
                  <c:v>9.5299999999999994</c:v>
                </c:pt>
                <c:pt idx="10135">
                  <c:v>9.56</c:v>
                </c:pt>
                <c:pt idx="10136">
                  <c:v>9.5399999999999991</c:v>
                </c:pt>
                <c:pt idx="10137">
                  <c:v>9.5500000000000007</c:v>
                </c:pt>
                <c:pt idx="10138">
                  <c:v>9.5399999999999991</c:v>
                </c:pt>
                <c:pt idx="10139">
                  <c:v>9.56</c:v>
                </c:pt>
                <c:pt idx="10140">
                  <c:v>9.5500000000000007</c:v>
                </c:pt>
                <c:pt idx="10141">
                  <c:v>9.56</c:v>
                </c:pt>
                <c:pt idx="10142">
                  <c:v>9.58</c:v>
                </c:pt>
                <c:pt idx="10143">
                  <c:v>9.57</c:v>
                </c:pt>
                <c:pt idx="10144">
                  <c:v>9.58</c:v>
                </c:pt>
                <c:pt idx="10145">
                  <c:v>9.59</c:v>
                </c:pt>
                <c:pt idx="10146">
                  <c:v>9.56</c:v>
                </c:pt>
                <c:pt idx="10147">
                  <c:v>9.56</c:v>
                </c:pt>
                <c:pt idx="10148">
                  <c:v>9.5500000000000007</c:v>
                </c:pt>
                <c:pt idx="10149">
                  <c:v>9.5500000000000007</c:v>
                </c:pt>
                <c:pt idx="10150">
                  <c:v>9.56</c:v>
                </c:pt>
                <c:pt idx="10151">
                  <c:v>9.5299999999999994</c:v>
                </c:pt>
                <c:pt idx="10152">
                  <c:v>9.51</c:v>
                </c:pt>
                <c:pt idx="10153">
                  <c:v>9.48</c:v>
                </c:pt>
                <c:pt idx="10154">
                  <c:v>9.4600000000000009</c:v>
                </c:pt>
                <c:pt idx="10155">
                  <c:v>9.43</c:v>
                </c:pt>
                <c:pt idx="10156">
                  <c:v>9.6300000000000008</c:v>
                </c:pt>
                <c:pt idx="10157">
                  <c:v>9.42</c:v>
                </c:pt>
                <c:pt idx="10158">
                  <c:v>9.44</c:v>
                </c:pt>
                <c:pt idx="10159">
                  <c:v>9.44</c:v>
                </c:pt>
                <c:pt idx="10160">
                  <c:v>9.43</c:v>
                </c:pt>
                <c:pt idx="10161">
                  <c:v>9.43</c:v>
                </c:pt>
                <c:pt idx="10162">
                  <c:v>9.42</c:v>
                </c:pt>
                <c:pt idx="10163">
                  <c:v>9.42</c:v>
                </c:pt>
                <c:pt idx="10164">
                  <c:v>9.41</c:v>
                </c:pt>
                <c:pt idx="10165">
                  <c:v>9.41</c:v>
                </c:pt>
                <c:pt idx="10166">
                  <c:v>9.3800000000000008</c:v>
                </c:pt>
                <c:pt idx="10167">
                  <c:v>9.39</c:v>
                </c:pt>
                <c:pt idx="10168">
                  <c:v>9.3699999999999992</c:v>
                </c:pt>
                <c:pt idx="10169">
                  <c:v>9.2799999999999994</c:v>
                </c:pt>
                <c:pt idx="10170">
                  <c:v>9.25</c:v>
                </c:pt>
                <c:pt idx="10171">
                  <c:v>9.25</c:v>
                </c:pt>
                <c:pt idx="10172">
                  <c:v>9.23</c:v>
                </c:pt>
                <c:pt idx="10173">
                  <c:v>9.2100000000000009</c:v>
                </c:pt>
                <c:pt idx="10174">
                  <c:v>9.1999999999999993</c:v>
                </c:pt>
                <c:pt idx="10175">
                  <c:v>9.18</c:v>
                </c:pt>
                <c:pt idx="10176">
                  <c:v>9.17</c:v>
                </c:pt>
                <c:pt idx="10177">
                  <c:v>9.16</c:v>
                </c:pt>
                <c:pt idx="10178">
                  <c:v>9.15</c:v>
                </c:pt>
                <c:pt idx="10179">
                  <c:v>9.14</c:v>
                </c:pt>
                <c:pt idx="10180">
                  <c:v>9.14</c:v>
                </c:pt>
                <c:pt idx="10181">
                  <c:v>9.1300000000000008</c:v>
                </c:pt>
                <c:pt idx="10182">
                  <c:v>9.1300000000000008</c:v>
                </c:pt>
                <c:pt idx="10183">
                  <c:v>9.1300000000000008</c:v>
                </c:pt>
                <c:pt idx="10184">
                  <c:v>9.1300000000000008</c:v>
                </c:pt>
                <c:pt idx="10185">
                  <c:v>9.1300000000000008</c:v>
                </c:pt>
                <c:pt idx="10186">
                  <c:v>9.1300000000000008</c:v>
                </c:pt>
                <c:pt idx="10187">
                  <c:v>9.1300000000000008</c:v>
                </c:pt>
                <c:pt idx="10188">
                  <c:v>9.14</c:v>
                </c:pt>
                <c:pt idx="10189">
                  <c:v>9.14</c:v>
                </c:pt>
                <c:pt idx="10190">
                  <c:v>9.14</c:v>
                </c:pt>
                <c:pt idx="10191">
                  <c:v>9.15</c:v>
                </c:pt>
                <c:pt idx="10192">
                  <c:v>9.15</c:v>
                </c:pt>
                <c:pt idx="10193">
                  <c:v>9.15</c:v>
                </c:pt>
                <c:pt idx="10194">
                  <c:v>9.15</c:v>
                </c:pt>
                <c:pt idx="10195">
                  <c:v>9.16</c:v>
                </c:pt>
                <c:pt idx="10196">
                  <c:v>9.16</c:v>
                </c:pt>
                <c:pt idx="10197">
                  <c:v>9.17</c:v>
                </c:pt>
                <c:pt idx="10198">
                  <c:v>9.17</c:v>
                </c:pt>
                <c:pt idx="10199">
                  <c:v>9.2100000000000009</c:v>
                </c:pt>
                <c:pt idx="10200">
                  <c:v>9.24</c:v>
                </c:pt>
                <c:pt idx="10201">
                  <c:v>9.26</c:v>
                </c:pt>
                <c:pt idx="10202">
                  <c:v>9.2799999999999994</c:v>
                </c:pt>
                <c:pt idx="10203">
                  <c:v>9.2899999999999991</c:v>
                </c:pt>
                <c:pt idx="10204">
                  <c:v>9.3000000000000007</c:v>
                </c:pt>
                <c:pt idx="10205">
                  <c:v>9.31</c:v>
                </c:pt>
                <c:pt idx="10206">
                  <c:v>9.31</c:v>
                </c:pt>
                <c:pt idx="10207">
                  <c:v>9.32</c:v>
                </c:pt>
                <c:pt idx="10208">
                  <c:v>9.31</c:v>
                </c:pt>
                <c:pt idx="10209">
                  <c:v>9.32</c:v>
                </c:pt>
                <c:pt idx="10210">
                  <c:v>9.33</c:v>
                </c:pt>
                <c:pt idx="10211">
                  <c:v>9.33</c:v>
                </c:pt>
                <c:pt idx="10212">
                  <c:v>9.34</c:v>
                </c:pt>
                <c:pt idx="10213">
                  <c:v>9.34</c:v>
                </c:pt>
                <c:pt idx="10214">
                  <c:v>9.34</c:v>
                </c:pt>
                <c:pt idx="10215">
                  <c:v>9.34</c:v>
                </c:pt>
                <c:pt idx="10216">
                  <c:v>9.35</c:v>
                </c:pt>
                <c:pt idx="10217">
                  <c:v>9.35</c:v>
                </c:pt>
                <c:pt idx="10218">
                  <c:v>9.35</c:v>
                </c:pt>
                <c:pt idx="10219">
                  <c:v>9.35</c:v>
                </c:pt>
                <c:pt idx="10220">
                  <c:v>9.36</c:v>
                </c:pt>
                <c:pt idx="10221">
                  <c:v>9.36</c:v>
                </c:pt>
                <c:pt idx="10222">
                  <c:v>9.36</c:v>
                </c:pt>
                <c:pt idx="10223">
                  <c:v>9.36</c:v>
                </c:pt>
                <c:pt idx="10224">
                  <c:v>9.34</c:v>
                </c:pt>
                <c:pt idx="10225">
                  <c:v>9.36</c:v>
                </c:pt>
                <c:pt idx="10226">
                  <c:v>9.33</c:v>
                </c:pt>
                <c:pt idx="10227">
                  <c:v>9.3699999999999992</c:v>
                </c:pt>
                <c:pt idx="10228">
                  <c:v>9.3699999999999992</c:v>
                </c:pt>
                <c:pt idx="10229">
                  <c:v>9.3699999999999992</c:v>
                </c:pt>
                <c:pt idx="10230">
                  <c:v>9.3699999999999992</c:v>
                </c:pt>
                <c:pt idx="10231">
                  <c:v>9.3699999999999992</c:v>
                </c:pt>
                <c:pt idx="10232">
                  <c:v>9.3699999999999992</c:v>
                </c:pt>
                <c:pt idx="10233">
                  <c:v>9.3699999999999992</c:v>
                </c:pt>
                <c:pt idx="10234">
                  <c:v>9.3699999999999992</c:v>
                </c:pt>
                <c:pt idx="10235">
                  <c:v>9.3699999999999992</c:v>
                </c:pt>
                <c:pt idx="10236">
                  <c:v>9.3699999999999992</c:v>
                </c:pt>
                <c:pt idx="10237">
                  <c:v>9.3800000000000008</c:v>
                </c:pt>
                <c:pt idx="10238">
                  <c:v>9.3800000000000008</c:v>
                </c:pt>
                <c:pt idx="10239">
                  <c:v>9.3699999999999992</c:v>
                </c:pt>
                <c:pt idx="10240">
                  <c:v>9.3800000000000008</c:v>
                </c:pt>
                <c:pt idx="10241">
                  <c:v>9.39</c:v>
                </c:pt>
                <c:pt idx="10242">
                  <c:v>9.39</c:v>
                </c:pt>
                <c:pt idx="10243">
                  <c:v>9.4</c:v>
                </c:pt>
                <c:pt idx="10244">
                  <c:v>9.4</c:v>
                </c:pt>
                <c:pt idx="10245">
                  <c:v>9.4</c:v>
                </c:pt>
                <c:pt idx="10246">
                  <c:v>9.39</c:v>
                </c:pt>
                <c:pt idx="10247">
                  <c:v>9.39</c:v>
                </c:pt>
                <c:pt idx="10248">
                  <c:v>9.39</c:v>
                </c:pt>
                <c:pt idx="10249">
                  <c:v>9.39</c:v>
                </c:pt>
                <c:pt idx="10250">
                  <c:v>9.3800000000000008</c:v>
                </c:pt>
                <c:pt idx="10251">
                  <c:v>9.3800000000000008</c:v>
                </c:pt>
                <c:pt idx="10252">
                  <c:v>9.3699999999999992</c:v>
                </c:pt>
                <c:pt idx="10253">
                  <c:v>9.3699999999999992</c:v>
                </c:pt>
                <c:pt idx="10254">
                  <c:v>9.36</c:v>
                </c:pt>
                <c:pt idx="10255">
                  <c:v>9.36</c:v>
                </c:pt>
                <c:pt idx="10256">
                  <c:v>9.36</c:v>
                </c:pt>
                <c:pt idx="10257">
                  <c:v>9.35</c:v>
                </c:pt>
                <c:pt idx="10258">
                  <c:v>9.36</c:v>
                </c:pt>
                <c:pt idx="10259">
                  <c:v>9.3800000000000008</c:v>
                </c:pt>
                <c:pt idx="10260">
                  <c:v>9.3800000000000008</c:v>
                </c:pt>
                <c:pt idx="10261">
                  <c:v>9.44</c:v>
                </c:pt>
                <c:pt idx="10262">
                  <c:v>9.66</c:v>
                </c:pt>
                <c:pt idx="10263">
                  <c:v>9.7899999999999991</c:v>
                </c:pt>
                <c:pt idx="10264">
                  <c:v>9.8800000000000008</c:v>
                </c:pt>
                <c:pt idx="10265">
                  <c:v>9.93</c:v>
                </c:pt>
                <c:pt idx="10266">
                  <c:v>9.9600000000000009</c:v>
                </c:pt>
                <c:pt idx="10267">
                  <c:v>9.99</c:v>
                </c:pt>
                <c:pt idx="10268">
                  <c:v>10.039999999999999</c:v>
                </c:pt>
                <c:pt idx="10269">
                  <c:v>10.119999999999999</c:v>
                </c:pt>
                <c:pt idx="10270">
                  <c:v>10.26</c:v>
                </c:pt>
                <c:pt idx="10271">
                  <c:v>10.4</c:v>
                </c:pt>
                <c:pt idx="10272">
                  <c:v>10.65</c:v>
                </c:pt>
                <c:pt idx="10273">
                  <c:v>10.89</c:v>
                </c:pt>
                <c:pt idx="10274">
                  <c:v>11.14</c:v>
                </c:pt>
                <c:pt idx="10275">
                  <c:v>11.39</c:v>
                </c:pt>
                <c:pt idx="10276">
                  <c:v>11.62</c:v>
                </c:pt>
                <c:pt idx="10277">
                  <c:v>11.85</c:v>
                </c:pt>
                <c:pt idx="10278">
                  <c:v>12.06</c:v>
                </c:pt>
                <c:pt idx="10279">
                  <c:v>12.24</c:v>
                </c:pt>
                <c:pt idx="10280">
                  <c:v>12.42</c:v>
                </c:pt>
                <c:pt idx="10281">
                  <c:v>12.6</c:v>
                </c:pt>
                <c:pt idx="10282">
                  <c:v>12.73</c:v>
                </c:pt>
                <c:pt idx="10283">
                  <c:v>12.86</c:v>
                </c:pt>
                <c:pt idx="10284">
                  <c:v>12.98</c:v>
                </c:pt>
                <c:pt idx="10285">
                  <c:v>13.09</c:v>
                </c:pt>
                <c:pt idx="10286">
                  <c:v>13.2</c:v>
                </c:pt>
                <c:pt idx="10287">
                  <c:v>13.31</c:v>
                </c:pt>
                <c:pt idx="10288">
                  <c:v>13.38</c:v>
                </c:pt>
                <c:pt idx="10289">
                  <c:v>13.47</c:v>
                </c:pt>
                <c:pt idx="10290">
                  <c:v>13.54</c:v>
                </c:pt>
                <c:pt idx="10291">
                  <c:v>13.61</c:v>
                </c:pt>
                <c:pt idx="10292">
                  <c:v>13.68</c:v>
                </c:pt>
                <c:pt idx="10293">
                  <c:v>13.76</c:v>
                </c:pt>
                <c:pt idx="10294">
                  <c:v>13.81</c:v>
                </c:pt>
                <c:pt idx="10295">
                  <c:v>13.87</c:v>
                </c:pt>
                <c:pt idx="10296">
                  <c:v>13.93</c:v>
                </c:pt>
                <c:pt idx="10297">
                  <c:v>13.97</c:v>
                </c:pt>
                <c:pt idx="10298">
                  <c:v>14.02</c:v>
                </c:pt>
                <c:pt idx="10299">
                  <c:v>14.08</c:v>
                </c:pt>
                <c:pt idx="10300">
                  <c:v>14.11</c:v>
                </c:pt>
                <c:pt idx="10301">
                  <c:v>14.16</c:v>
                </c:pt>
                <c:pt idx="10302">
                  <c:v>14.17</c:v>
                </c:pt>
                <c:pt idx="10303">
                  <c:v>14.21</c:v>
                </c:pt>
                <c:pt idx="10304">
                  <c:v>14.21</c:v>
                </c:pt>
                <c:pt idx="10305">
                  <c:v>14.25</c:v>
                </c:pt>
                <c:pt idx="10306">
                  <c:v>14.27</c:v>
                </c:pt>
                <c:pt idx="10307">
                  <c:v>14.3</c:v>
                </c:pt>
                <c:pt idx="10308">
                  <c:v>14.31</c:v>
                </c:pt>
                <c:pt idx="10309">
                  <c:v>14.32</c:v>
                </c:pt>
                <c:pt idx="10310">
                  <c:v>14.34</c:v>
                </c:pt>
                <c:pt idx="10311">
                  <c:v>14.35</c:v>
                </c:pt>
                <c:pt idx="10312">
                  <c:v>14.37</c:v>
                </c:pt>
                <c:pt idx="10313">
                  <c:v>14.38</c:v>
                </c:pt>
                <c:pt idx="10314">
                  <c:v>14.38</c:v>
                </c:pt>
                <c:pt idx="10315">
                  <c:v>14.39</c:v>
                </c:pt>
                <c:pt idx="10316">
                  <c:v>14.4</c:v>
                </c:pt>
                <c:pt idx="10317">
                  <c:v>14.45</c:v>
                </c:pt>
                <c:pt idx="10318">
                  <c:v>14.46</c:v>
                </c:pt>
                <c:pt idx="10319">
                  <c:v>14.47</c:v>
                </c:pt>
                <c:pt idx="10320">
                  <c:v>14.47</c:v>
                </c:pt>
                <c:pt idx="10321">
                  <c:v>14.47</c:v>
                </c:pt>
                <c:pt idx="10322">
                  <c:v>14.47</c:v>
                </c:pt>
                <c:pt idx="10323">
                  <c:v>14.46</c:v>
                </c:pt>
                <c:pt idx="10324">
                  <c:v>14.46</c:v>
                </c:pt>
                <c:pt idx="10325">
                  <c:v>14.45</c:v>
                </c:pt>
                <c:pt idx="10326">
                  <c:v>14.45</c:v>
                </c:pt>
                <c:pt idx="10327">
                  <c:v>14.45</c:v>
                </c:pt>
                <c:pt idx="10328">
                  <c:v>14.44</c:v>
                </c:pt>
                <c:pt idx="10329">
                  <c:v>14.42</c:v>
                </c:pt>
                <c:pt idx="10330">
                  <c:v>14.42</c:v>
                </c:pt>
                <c:pt idx="10331">
                  <c:v>14.38</c:v>
                </c:pt>
                <c:pt idx="10332">
                  <c:v>14.36</c:v>
                </c:pt>
                <c:pt idx="10333">
                  <c:v>14.35</c:v>
                </c:pt>
                <c:pt idx="10334">
                  <c:v>14.33</c:v>
                </c:pt>
                <c:pt idx="10335">
                  <c:v>14.3</c:v>
                </c:pt>
                <c:pt idx="10336">
                  <c:v>14.27</c:v>
                </c:pt>
                <c:pt idx="10337">
                  <c:v>14.26</c:v>
                </c:pt>
                <c:pt idx="10338">
                  <c:v>14.24</c:v>
                </c:pt>
                <c:pt idx="10339">
                  <c:v>14.22</c:v>
                </c:pt>
                <c:pt idx="10340">
                  <c:v>14.18</c:v>
                </c:pt>
                <c:pt idx="10341">
                  <c:v>14.16</c:v>
                </c:pt>
                <c:pt idx="10342">
                  <c:v>14.13</c:v>
                </c:pt>
                <c:pt idx="10343">
                  <c:v>14.1</c:v>
                </c:pt>
                <c:pt idx="10344">
                  <c:v>14.07</c:v>
                </c:pt>
                <c:pt idx="10345">
                  <c:v>14.03</c:v>
                </c:pt>
                <c:pt idx="10346">
                  <c:v>13.99</c:v>
                </c:pt>
                <c:pt idx="10347">
                  <c:v>13.97</c:v>
                </c:pt>
                <c:pt idx="10348">
                  <c:v>13.92</c:v>
                </c:pt>
                <c:pt idx="10349">
                  <c:v>13.88</c:v>
                </c:pt>
                <c:pt idx="10350">
                  <c:v>13.83</c:v>
                </c:pt>
                <c:pt idx="10351">
                  <c:v>13.78</c:v>
                </c:pt>
                <c:pt idx="10352">
                  <c:v>13.74</c:v>
                </c:pt>
                <c:pt idx="10353">
                  <c:v>13.7</c:v>
                </c:pt>
                <c:pt idx="10354">
                  <c:v>13.64</c:v>
                </c:pt>
                <c:pt idx="10355">
                  <c:v>13.6</c:v>
                </c:pt>
                <c:pt idx="10356">
                  <c:v>13.54</c:v>
                </c:pt>
                <c:pt idx="10357">
                  <c:v>13.49</c:v>
                </c:pt>
                <c:pt idx="10358">
                  <c:v>13.44</c:v>
                </c:pt>
                <c:pt idx="10359">
                  <c:v>13.4</c:v>
                </c:pt>
                <c:pt idx="10360">
                  <c:v>13.35</c:v>
                </c:pt>
                <c:pt idx="10361">
                  <c:v>13.3</c:v>
                </c:pt>
                <c:pt idx="10362">
                  <c:v>13.24</c:v>
                </c:pt>
                <c:pt idx="10363">
                  <c:v>13.19</c:v>
                </c:pt>
                <c:pt idx="10364">
                  <c:v>13.14</c:v>
                </c:pt>
                <c:pt idx="10365">
                  <c:v>13.09</c:v>
                </c:pt>
                <c:pt idx="10366">
                  <c:v>13.03</c:v>
                </c:pt>
                <c:pt idx="10367">
                  <c:v>12.96</c:v>
                </c:pt>
                <c:pt idx="10368">
                  <c:v>12.92</c:v>
                </c:pt>
                <c:pt idx="10369">
                  <c:v>12.86</c:v>
                </c:pt>
                <c:pt idx="10370">
                  <c:v>12.8</c:v>
                </c:pt>
                <c:pt idx="10371">
                  <c:v>12.75</c:v>
                </c:pt>
                <c:pt idx="10372">
                  <c:v>12.69</c:v>
                </c:pt>
                <c:pt idx="10373">
                  <c:v>12.64</c:v>
                </c:pt>
                <c:pt idx="10374">
                  <c:v>12.58</c:v>
                </c:pt>
                <c:pt idx="10375">
                  <c:v>12.53</c:v>
                </c:pt>
                <c:pt idx="10376">
                  <c:v>12.48</c:v>
                </c:pt>
                <c:pt idx="10377">
                  <c:v>12.42</c:v>
                </c:pt>
                <c:pt idx="10378">
                  <c:v>12.37</c:v>
                </c:pt>
                <c:pt idx="10379">
                  <c:v>12.32</c:v>
                </c:pt>
                <c:pt idx="10380">
                  <c:v>12.27</c:v>
                </c:pt>
                <c:pt idx="10381">
                  <c:v>12.21</c:v>
                </c:pt>
                <c:pt idx="10382">
                  <c:v>12.16</c:v>
                </c:pt>
                <c:pt idx="10383">
                  <c:v>12.11</c:v>
                </c:pt>
                <c:pt idx="10384">
                  <c:v>12.07</c:v>
                </c:pt>
                <c:pt idx="10385">
                  <c:v>12.01</c:v>
                </c:pt>
                <c:pt idx="10386">
                  <c:v>11.96</c:v>
                </c:pt>
                <c:pt idx="10387">
                  <c:v>11.9</c:v>
                </c:pt>
                <c:pt idx="10388">
                  <c:v>11.86</c:v>
                </c:pt>
                <c:pt idx="10389">
                  <c:v>11.8</c:v>
                </c:pt>
                <c:pt idx="10390">
                  <c:v>11.76</c:v>
                </c:pt>
                <c:pt idx="10391">
                  <c:v>11.7</c:v>
                </c:pt>
                <c:pt idx="10392">
                  <c:v>11.66</c:v>
                </c:pt>
                <c:pt idx="10393">
                  <c:v>11.61</c:v>
                </c:pt>
                <c:pt idx="10394">
                  <c:v>11.55</c:v>
                </c:pt>
                <c:pt idx="10395">
                  <c:v>11.5</c:v>
                </c:pt>
                <c:pt idx="10396">
                  <c:v>11.46</c:v>
                </c:pt>
                <c:pt idx="10397">
                  <c:v>11.4</c:v>
                </c:pt>
                <c:pt idx="10398">
                  <c:v>11.36</c:v>
                </c:pt>
                <c:pt idx="10399">
                  <c:v>11.31</c:v>
                </c:pt>
                <c:pt idx="10400">
                  <c:v>11.27</c:v>
                </c:pt>
                <c:pt idx="10401">
                  <c:v>11.22</c:v>
                </c:pt>
                <c:pt idx="10402">
                  <c:v>11.18</c:v>
                </c:pt>
                <c:pt idx="10403">
                  <c:v>11.13</c:v>
                </c:pt>
                <c:pt idx="10404">
                  <c:v>11.08</c:v>
                </c:pt>
                <c:pt idx="10405">
                  <c:v>11.04</c:v>
                </c:pt>
                <c:pt idx="10406">
                  <c:v>11</c:v>
                </c:pt>
                <c:pt idx="10407">
                  <c:v>10.95</c:v>
                </c:pt>
                <c:pt idx="10408">
                  <c:v>10.91</c:v>
                </c:pt>
                <c:pt idx="10409">
                  <c:v>10.87</c:v>
                </c:pt>
                <c:pt idx="10410">
                  <c:v>10.83</c:v>
                </c:pt>
                <c:pt idx="10411">
                  <c:v>10.79</c:v>
                </c:pt>
                <c:pt idx="10412">
                  <c:v>10.76</c:v>
                </c:pt>
                <c:pt idx="10413">
                  <c:v>10.73</c:v>
                </c:pt>
                <c:pt idx="10414">
                  <c:v>10.7</c:v>
                </c:pt>
                <c:pt idx="10415">
                  <c:v>10.67</c:v>
                </c:pt>
                <c:pt idx="10416">
                  <c:v>10.62</c:v>
                </c:pt>
                <c:pt idx="10417">
                  <c:v>10.59</c:v>
                </c:pt>
                <c:pt idx="10418">
                  <c:v>10.55</c:v>
                </c:pt>
                <c:pt idx="10419">
                  <c:v>10.52</c:v>
                </c:pt>
                <c:pt idx="10420">
                  <c:v>10.49</c:v>
                </c:pt>
                <c:pt idx="10421">
                  <c:v>10.46</c:v>
                </c:pt>
                <c:pt idx="10422">
                  <c:v>10.44</c:v>
                </c:pt>
                <c:pt idx="10423">
                  <c:v>10.42</c:v>
                </c:pt>
                <c:pt idx="10424">
                  <c:v>10.39</c:v>
                </c:pt>
                <c:pt idx="10425">
                  <c:v>10.37</c:v>
                </c:pt>
                <c:pt idx="10426">
                  <c:v>10.34</c:v>
                </c:pt>
                <c:pt idx="10427">
                  <c:v>10.33</c:v>
                </c:pt>
                <c:pt idx="10428">
                  <c:v>10.3</c:v>
                </c:pt>
                <c:pt idx="10429">
                  <c:v>10.29</c:v>
                </c:pt>
                <c:pt idx="10430">
                  <c:v>10.27</c:v>
                </c:pt>
                <c:pt idx="10431">
                  <c:v>10.26</c:v>
                </c:pt>
                <c:pt idx="10432">
                  <c:v>10.220000000000001</c:v>
                </c:pt>
                <c:pt idx="10433">
                  <c:v>10.23</c:v>
                </c:pt>
                <c:pt idx="10434">
                  <c:v>10.199999999999999</c:v>
                </c:pt>
                <c:pt idx="10435">
                  <c:v>10.19</c:v>
                </c:pt>
                <c:pt idx="10436">
                  <c:v>10.18</c:v>
                </c:pt>
                <c:pt idx="10437">
                  <c:v>10.15</c:v>
                </c:pt>
                <c:pt idx="10438">
                  <c:v>10.14</c:v>
                </c:pt>
                <c:pt idx="10439">
                  <c:v>10.130000000000001</c:v>
                </c:pt>
                <c:pt idx="10440">
                  <c:v>10.119999999999999</c:v>
                </c:pt>
                <c:pt idx="10441">
                  <c:v>10.1</c:v>
                </c:pt>
                <c:pt idx="10442">
                  <c:v>10.09</c:v>
                </c:pt>
                <c:pt idx="10443">
                  <c:v>10.06</c:v>
                </c:pt>
                <c:pt idx="10444">
                  <c:v>10.06</c:v>
                </c:pt>
                <c:pt idx="10445">
                  <c:v>10.050000000000001</c:v>
                </c:pt>
                <c:pt idx="10446">
                  <c:v>10.029999999999999</c:v>
                </c:pt>
                <c:pt idx="10447">
                  <c:v>10.02</c:v>
                </c:pt>
                <c:pt idx="10448">
                  <c:v>10.01</c:v>
                </c:pt>
                <c:pt idx="10449">
                  <c:v>10</c:v>
                </c:pt>
                <c:pt idx="10450">
                  <c:v>9.98</c:v>
                </c:pt>
                <c:pt idx="10451">
                  <c:v>9.9600000000000009</c:v>
                </c:pt>
                <c:pt idx="10452">
                  <c:v>9.94</c:v>
                </c:pt>
                <c:pt idx="10453">
                  <c:v>9.93</c:v>
                </c:pt>
                <c:pt idx="10454">
                  <c:v>9.91</c:v>
                </c:pt>
                <c:pt idx="10455">
                  <c:v>9.9</c:v>
                </c:pt>
                <c:pt idx="10456">
                  <c:v>9.89</c:v>
                </c:pt>
                <c:pt idx="10457">
                  <c:v>9.8699999999999992</c:v>
                </c:pt>
                <c:pt idx="10458">
                  <c:v>9.85</c:v>
                </c:pt>
                <c:pt idx="10459">
                  <c:v>9.85</c:v>
                </c:pt>
                <c:pt idx="10460">
                  <c:v>9.83</c:v>
                </c:pt>
                <c:pt idx="10461">
                  <c:v>9.82</c:v>
                </c:pt>
                <c:pt idx="10462">
                  <c:v>9.8000000000000007</c:v>
                </c:pt>
                <c:pt idx="10463">
                  <c:v>9.7899999999999991</c:v>
                </c:pt>
                <c:pt idx="10464">
                  <c:v>9.7799999999999994</c:v>
                </c:pt>
                <c:pt idx="10465">
                  <c:v>9.76</c:v>
                </c:pt>
                <c:pt idx="10466">
                  <c:v>9.75</c:v>
                </c:pt>
                <c:pt idx="10467">
                  <c:v>9.73</c:v>
                </c:pt>
                <c:pt idx="10468">
                  <c:v>9.6999999999999993</c:v>
                </c:pt>
                <c:pt idx="10469">
                  <c:v>9.68</c:v>
                </c:pt>
                <c:pt idx="10470">
                  <c:v>9.67</c:v>
                </c:pt>
                <c:pt idx="10471">
                  <c:v>9.64</c:v>
                </c:pt>
                <c:pt idx="10472">
                  <c:v>9.6300000000000008</c:v>
                </c:pt>
                <c:pt idx="10473">
                  <c:v>9.59</c:v>
                </c:pt>
                <c:pt idx="10474">
                  <c:v>9.57</c:v>
                </c:pt>
                <c:pt idx="10475">
                  <c:v>9.5500000000000007</c:v>
                </c:pt>
                <c:pt idx="10476">
                  <c:v>9.5299999999999994</c:v>
                </c:pt>
                <c:pt idx="10477">
                  <c:v>9.51</c:v>
                </c:pt>
                <c:pt idx="10478">
                  <c:v>9.5</c:v>
                </c:pt>
                <c:pt idx="10479">
                  <c:v>9.49</c:v>
                </c:pt>
                <c:pt idx="10480">
                  <c:v>9.48</c:v>
                </c:pt>
                <c:pt idx="10481">
                  <c:v>9.4700000000000006</c:v>
                </c:pt>
                <c:pt idx="10482">
                  <c:v>9.4600000000000009</c:v>
                </c:pt>
                <c:pt idx="10483">
                  <c:v>9.4499999999999993</c:v>
                </c:pt>
                <c:pt idx="10484">
                  <c:v>9.4499999999999993</c:v>
                </c:pt>
                <c:pt idx="10485">
                  <c:v>9.44</c:v>
                </c:pt>
                <c:pt idx="10486">
                  <c:v>9.44</c:v>
                </c:pt>
                <c:pt idx="10487">
                  <c:v>9.43</c:v>
                </c:pt>
                <c:pt idx="10488">
                  <c:v>9.42</c:v>
                </c:pt>
                <c:pt idx="10489">
                  <c:v>9.42</c:v>
                </c:pt>
                <c:pt idx="10490">
                  <c:v>9.42</c:v>
                </c:pt>
                <c:pt idx="10491">
                  <c:v>9.41</c:v>
                </c:pt>
                <c:pt idx="10492">
                  <c:v>9.41</c:v>
                </c:pt>
                <c:pt idx="10493">
                  <c:v>9.4</c:v>
                </c:pt>
                <c:pt idx="10494">
                  <c:v>9.4</c:v>
                </c:pt>
                <c:pt idx="10495">
                  <c:v>9.4</c:v>
                </c:pt>
                <c:pt idx="10496">
                  <c:v>9.39</c:v>
                </c:pt>
                <c:pt idx="10497">
                  <c:v>9.39</c:v>
                </c:pt>
                <c:pt idx="10498">
                  <c:v>9.39</c:v>
                </c:pt>
                <c:pt idx="10499">
                  <c:v>9.3800000000000008</c:v>
                </c:pt>
                <c:pt idx="10500">
                  <c:v>9.3800000000000008</c:v>
                </c:pt>
                <c:pt idx="10501">
                  <c:v>9.3800000000000008</c:v>
                </c:pt>
                <c:pt idx="10502">
                  <c:v>9.3699999999999992</c:v>
                </c:pt>
                <c:pt idx="10503">
                  <c:v>9.3699999999999992</c:v>
                </c:pt>
                <c:pt idx="10504">
                  <c:v>9.3699999999999992</c:v>
                </c:pt>
                <c:pt idx="10505">
                  <c:v>9.36</c:v>
                </c:pt>
                <c:pt idx="10506">
                  <c:v>9.36</c:v>
                </c:pt>
                <c:pt idx="10507">
                  <c:v>9.35</c:v>
                </c:pt>
                <c:pt idx="10508">
                  <c:v>9.35</c:v>
                </c:pt>
                <c:pt idx="10509">
                  <c:v>9.35</c:v>
                </c:pt>
                <c:pt idx="10510">
                  <c:v>9.35</c:v>
                </c:pt>
                <c:pt idx="10511">
                  <c:v>9.35</c:v>
                </c:pt>
                <c:pt idx="10512">
                  <c:v>9.32</c:v>
                </c:pt>
                <c:pt idx="10513">
                  <c:v>9.34</c:v>
                </c:pt>
                <c:pt idx="10514">
                  <c:v>9.32</c:v>
                </c:pt>
                <c:pt idx="10515">
                  <c:v>9.32</c:v>
                </c:pt>
                <c:pt idx="10516">
                  <c:v>9.32</c:v>
                </c:pt>
                <c:pt idx="10517">
                  <c:v>9.31</c:v>
                </c:pt>
                <c:pt idx="10518">
                  <c:v>9.3000000000000007</c:v>
                </c:pt>
                <c:pt idx="10519">
                  <c:v>9.31</c:v>
                </c:pt>
                <c:pt idx="10520">
                  <c:v>9.3000000000000007</c:v>
                </c:pt>
                <c:pt idx="10521">
                  <c:v>9.3000000000000007</c:v>
                </c:pt>
                <c:pt idx="10522">
                  <c:v>9.2799999999999994</c:v>
                </c:pt>
                <c:pt idx="10523">
                  <c:v>9.27</c:v>
                </c:pt>
                <c:pt idx="10524">
                  <c:v>9.26</c:v>
                </c:pt>
                <c:pt idx="10525">
                  <c:v>9.24</c:v>
                </c:pt>
                <c:pt idx="10526">
                  <c:v>9.24</c:v>
                </c:pt>
                <c:pt idx="10527">
                  <c:v>9.24</c:v>
                </c:pt>
                <c:pt idx="10528">
                  <c:v>9.23</c:v>
                </c:pt>
                <c:pt idx="10529">
                  <c:v>9.2200000000000006</c:v>
                </c:pt>
                <c:pt idx="10530">
                  <c:v>9.2200000000000006</c:v>
                </c:pt>
                <c:pt idx="10531">
                  <c:v>9.2200000000000006</c:v>
                </c:pt>
                <c:pt idx="10532">
                  <c:v>9.2100000000000009</c:v>
                </c:pt>
                <c:pt idx="10533">
                  <c:v>9.2100000000000009</c:v>
                </c:pt>
                <c:pt idx="10534">
                  <c:v>9.2100000000000009</c:v>
                </c:pt>
                <c:pt idx="10535">
                  <c:v>9.1999999999999993</c:v>
                </c:pt>
                <c:pt idx="10536">
                  <c:v>9.1999999999999993</c:v>
                </c:pt>
                <c:pt idx="10537">
                  <c:v>9.1999999999999993</c:v>
                </c:pt>
                <c:pt idx="10538">
                  <c:v>9.1999999999999993</c:v>
                </c:pt>
                <c:pt idx="10539">
                  <c:v>9.19</c:v>
                </c:pt>
                <c:pt idx="10540">
                  <c:v>9.18</c:v>
                </c:pt>
                <c:pt idx="10541">
                  <c:v>9.18</c:v>
                </c:pt>
                <c:pt idx="10542">
                  <c:v>9.17</c:v>
                </c:pt>
                <c:pt idx="10543">
                  <c:v>9.16</c:v>
                </c:pt>
                <c:pt idx="10544">
                  <c:v>9.16</c:v>
                </c:pt>
                <c:pt idx="10545">
                  <c:v>9.15</c:v>
                </c:pt>
                <c:pt idx="10546">
                  <c:v>9.15</c:v>
                </c:pt>
                <c:pt idx="10547">
                  <c:v>9.14</c:v>
                </c:pt>
                <c:pt idx="10548">
                  <c:v>9.1300000000000008</c:v>
                </c:pt>
                <c:pt idx="10549">
                  <c:v>9.1300000000000008</c:v>
                </c:pt>
                <c:pt idx="10550">
                  <c:v>9.1199999999999992</c:v>
                </c:pt>
                <c:pt idx="10551">
                  <c:v>9.11</c:v>
                </c:pt>
                <c:pt idx="10552">
                  <c:v>9.1</c:v>
                </c:pt>
                <c:pt idx="10553">
                  <c:v>9.08</c:v>
                </c:pt>
                <c:pt idx="10554">
                  <c:v>9.06</c:v>
                </c:pt>
                <c:pt idx="10555">
                  <c:v>9.0500000000000007</c:v>
                </c:pt>
                <c:pt idx="10556">
                  <c:v>9.0399999999999991</c:v>
                </c:pt>
                <c:pt idx="10557">
                  <c:v>9.0399999999999991</c:v>
                </c:pt>
                <c:pt idx="10558">
                  <c:v>9.0299999999999994</c:v>
                </c:pt>
                <c:pt idx="10559">
                  <c:v>9.02</c:v>
                </c:pt>
                <c:pt idx="10560">
                  <c:v>9.02</c:v>
                </c:pt>
                <c:pt idx="10561">
                  <c:v>9.01</c:v>
                </c:pt>
                <c:pt idx="10562">
                  <c:v>9.01</c:v>
                </c:pt>
                <c:pt idx="10563">
                  <c:v>9</c:v>
                </c:pt>
                <c:pt idx="10564">
                  <c:v>9</c:v>
                </c:pt>
                <c:pt idx="10565">
                  <c:v>9</c:v>
                </c:pt>
                <c:pt idx="10566">
                  <c:v>8.99</c:v>
                </c:pt>
                <c:pt idx="10567">
                  <c:v>8.99</c:v>
                </c:pt>
                <c:pt idx="10568">
                  <c:v>8.99</c:v>
                </c:pt>
                <c:pt idx="10569">
                  <c:v>8.98</c:v>
                </c:pt>
                <c:pt idx="10570">
                  <c:v>8.98</c:v>
                </c:pt>
                <c:pt idx="10571">
                  <c:v>8.98</c:v>
                </c:pt>
                <c:pt idx="10572">
                  <c:v>8.9700000000000006</c:v>
                </c:pt>
                <c:pt idx="10573">
                  <c:v>8.9700000000000006</c:v>
                </c:pt>
                <c:pt idx="10574">
                  <c:v>8.9700000000000006</c:v>
                </c:pt>
                <c:pt idx="10575">
                  <c:v>8.9700000000000006</c:v>
                </c:pt>
                <c:pt idx="10576">
                  <c:v>8.9600000000000009</c:v>
                </c:pt>
                <c:pt idx="10577">
                  <c:v>8.9600000000000009</c:v>
                </c:pt>
                <c:pt idx="10578">
                  <c:v>8.9600000000000009</c:v>
                </c:pt>
                <c:pt idx="10579">
                  <c:v>8.9600000000000009</c:v>
                </c:pt>
                <c:pt idx="10580">
                  <c:v>8.9600000000000009</c:v>
                </c:pt>
                <c:pt idx="10581">
                  <c:v>8.9600000000000009</c:v>
                </c:pt>
                <c:pt idx="10582">
                  <c:v>8.9499999999999993</c:v>
                </c:pt>
                <c:pt idx="10583">
                  <c:v>8.9499999999999993</c:v>
                </c:pt>
                <c:pt idx="10584">
                  <c:v>8.94</c:v>
                </c:pt>
                <c:pt idx="10585">
                  <c:v>8.94</c:v>
                </c:pt>
                <c:pt idx="10586">
                  <c:v>8.94</c:v>
                </c:pt>
                <c:pt idx="10587">
                  <c:v>8.94</c:v>
                </c:pt>
                <c:pt idx="10588">
                  <c:v>8.93</c:v>
                </c:pt>
                <c:pt idx="10589">
                  <c:v>8.93</c:v>
                </c:pt>
                <c:pt idx="10590">
                  <c:v>8.93</c:v>
                </c:pt>
                <c:pt idx="10591">
                  <c:v>8.93</c:v>
                </c:pt>
                <c:pt idx="10592">
                  <c:v>8.93</c:v>
                </c:pt>
                <c:pt idx="10593">
                  <c:v>8.93</c:v>
                </c:pt>
                <c:pt idx="10594">
                  <c:v>8.92</c:v>
                </c:pt>
                <c:pt idx="10595">
                  <c:v>8.92</c:v>
                </c:pt>
                <c:pt idx="10596">
                  <c:v>8.92</c:v>
                </c:pt>
                <c:pt idx="10597">
                  <c:v>8.92</c:v>
                </c:pt>
                <c:pt idx="10598">
                  <c:v>8.92</c:v>
                </c:pt>
                <c:pt idx="10599">
                  <c:v>8.92</c:v>
                </c:pt>
                <c:pt idx="10600">
                  <c:v>8.91</c:v>
                </c:pt>
                <c:pt idx="10601">
                  <c:v>8.91</c:v>
                </c:pt>
                <c:pt idx="10602">
                  <c:v>8.91</c:v>
                </c:pt>
                <c:pt idx="10603">
                  <c:v>8.91</c:v>
                </c:pt>
                <c:pt idx="10604">
                  <c:v>8.91</c:v>
                </c:pt>
                <c:pt idx="10605">
                  <c:v>8.91</c:v>
                </c:pt>
                <c:pt idx="10606">
                  <c:v>8.8800000000000008</c:v>
                </c:pt>
                <c:pt idx="10607">
                  <c:v>8.91</c:v>
                </c:pt>
                <c:pt idx="10608">
                  <c:v>8.9</c:v>
                </c:pt>
                <c:pt idx="10609">
                  <c:v>8.9</c:v>
                </c:pt>
                <c:pt idx="10610">
                  <c:v>8.9</c:v>
                </c:pt>
                <c:pt idx="10611">
                  <c:v>8.9</c:v>
                </c:pt>
                <c:pt idx="10612">
                  <c:v>8.9</c:v>
                </c:pt>
                <c:pt idx="10613">
                  <c:v>8.9</c:v>
                </c:pt>
                <c:pt idx="10614">
                  <c:v>8.89</c:v>
                </c:pt>
                <c:pt idx="10615">
                  <c:v>8.9</c:v>
                </c:pt>
                <c:pt idx="10616">
                  <c:v>8.9</c:v>
                </c:pt>
                <c:pt idx="10617">
                  <c:v>8.89</c:v>
                </c:pt>
                <c:pt idx="10618">
                  <c:v>8.89</c:v>
                </c:pt>
                <c:pt idx="10619">
                  <c:v>8.8800000000000008</c:v>
                </c:pt>
                <c:pt idx="10620">
                  <c:v>8.8699999999999992</c:v>
                </c:pt>
                <c:pt idx="10621">
                  <c:v>8.86</c:v>
                </c:pt>
                <c:pt idx="10622">
                  <c:v>8.8800000000000008</c:v>
                </c:pt>
                <c:pt idx="10623">
                  <c:v>8.89</c:v>
                </c:pt>
                <c:pt idx="10624">
                  <c:v>8.89</c:v>
                </c:pt>
                <c:pt idx="10625">
                  <c:v>8.89</c:v>
                </c:pt>
                <c:pt idx="10626">
                  <c:v>8.8699999999999992</c:v>
                </c:pt>
                <c:pt idx="10627">
                  <c:v>8.86</c:v>
                </c:pt>
                <c:pt idx="10628">
                  <c:v>8.89</c:v>
                </c:pt>
                <c:pt idx="10629">
                  <c:v>8.89</c:v>
                </c:pt>
                <c:pt idx="10630">
                  <c:v>8.89</c:v>
                </c:pt>
                <c:pt idx="10631">
                  <c:v>8.8800000000000008</c:v>
                </c:pt>
                <c:pt idx="10632">
                  <c:v>8.89</c:v>
                </c:pt>
                <c:pt idx="10633">
                  <c:v>8.89</c:v>
                </c:pt>
                <c:pt idx="10634">
                  <c:v>8.89</c:v>
                </c:pt>
                <c:pt idx="10635">
                  <c:v>8.89</c:v>
                </c:pt>
                <c:pt idx="10636">
                  <c:v>8.9</c:v>
                </c:pt>
                <c:pt idx="10637">
                  <c:v>8.8800000000000008</c:v>
                </c:pt>
                <c:pt idx="10638">
                  <c:v>8.9</c:v>
                </c:pt>
                <c:pt idx="10639">
                  <c:v>8.9</c:v>
                </c:pt>
                <c:pt idx="10640">
                  <c:v>8.91</c:v>
                </c:pt>
                <c:pt idx="10641">
                  <c:v>8.91</c:v>
                </c:pt>
                <c:pt idx="10642">
                  <c:v>8.91</c:v>
                </c:pt>
                <c:pt idx="10643">
                  <c:v>8.91</c:v>
                </c:pt>
                <c:pt idx="10644">
                  <c:v>8.91</c:v>
                </c:pt>
                <c:pt idx="10645">
                  <c:v>8.91</c:v>
                </c:pt>
                <c:pt idx="10646">
                  <c:v>8.91</c:v>
                </c:pt>
                <c:pt idx="10647">
                  <c:v>8.91</c:v>
                </c:pt>
                <c:pt idx="10648">
                  <c:v>8.91</c:v>
                </c:pt>
                <c:pt idx="10649">
                  <c:v>8.91</c:v>
                </c:pt>
                <c:pt idx="10650">
                  <c:v>8.91</c:v>
                </c:pt>
                <c:pt idx="10651">
                  <c:v>8.91</c:v>
                </c:pt>
                <c:pt idx="10652">
                  <c:v>8.91</c:v>
                </c:pt>
                <c:pt idx="10653">
                  <c:v>8.91</c:v>
                </c:pt>
                <c:pt idx="10654">
                  <c:v>8.91</c:v>
                </c:pt>
                <c:pt idx="10655">
                  <c:v>8.92</c:v>
                </c:pt>
                <c:pt idx="10656">
                  <c:v>8.92</c:v>
                </c:pt>
                <c:pt idx="10657">
                  <c:v>8.92</c:v>
                </c:pt>
                <c:pt idx="10658">
                  <c:v>8.92</c:v>
                </c:pt>
                <c:pt idx="10659">
                  <c:v>8.92</c:v>
                </c:pt>
                <c:pt idx="10660">
                  <c:v>8.92</c:v>
                </c:pt>
                <c:pt idx="10661">
                  <c:v>8.92</c:v>
                </c:pt>
                <c:pt idx="10662">
                  <c:v>8.92</c:v>
                </c:pt>
                <c:pt idx="10663">
                  <c:v>8.92</c:v>
                </c:pt>
                <c:pt idx="10664">
                  <c:v>8.92</c:v>
                </c:pt>
                <c:pt idx="10665">
                  <c:v>8.92</c:v>
                </c:pt>
                <c:pt idx="10666">
                  <c:v>8.92</c:v>
                </c:pt>
                <c:pt idx="10667">
                  <c:v>8.92</c:v>
                </c:pt>
                <c:pt idx="10668">
                  <c:v>8.92</c:v>
                </c:pt>
                <c:pt idx="10669">
                  <c:v>8.92</c:v>
                </c:pt>
                <c:pt idx="10670">
                  <c:v>8.91</c:v>
                </c:pt>
                <c:pt idx="10671">
                  <c:v>8.91</c:v>
                </c:pt>
                <c:pt idx="10672">
                  <c:v>8.91</c:v>
                </c:pt>
                <c:pt idx="10673">
                  <c:v>8.91</c:v>
                </c:pt>
                <c:pt idx="10674">
                  <c:v>8.91</c:v>
                </c:pt>
                <c:pt idx="10675">
                  <c:v>8.91</c:v>
                </c:pt>
                <c:pt idx="10676">
                  <c:v>8.9</c:v>
                </c:pt>
                <c:pt idx="10677">
                  <c:v>8.9</c:v>
                </c:pt>
                <c:pt idx="10678">
                  <c:v>8.8800000000000008</c:v>
                </c:pt>
                <c:pt idx="10679">
                  <c:v>8.8699999999999992</c:v>
                </c:pt>
                <c:pt idx="10680">
                  <c:v>8.8699999999999992</c:v>
                </c:pt>
                <c:pt idx="10681">
                  <c:v>8.86</c:v>
                </c:pt>
                <c:pt idx="10682">
                  <c:v>8.84</c:v>
                </c:pt>
                <c:pt idx="10683">
                  <c:v>8.85</c:v>
                </c:pt>
                <c:pt idx="10684">
                  <c:v>8.85</c:v>
                </c:pt>
                <c:pt idx="10685">
                  <c:v>8.83</c:v>
                </c:pt>
                <c:pt idx="10686">
                  <c:v>8.84</c:v>
                </c:pt>
                <c:pt idx="10687">
                  <c:v>8.82</c:v>
                </c:pt>
                <c:pt idx="10688">
                  <c:v>8.82</c:v>
                </c:pt>
                <c:pt idx="10689">
                  <c:v>8.7799999999999994</c:v>
                </c:pt>
                <c:pt idx="10690">
                  <c:v>8.76</c:v>
                </c:pt>
                <c:pt idx="10691">
                  <c:v>8.75</c:v>
                </c:pt>
                <c:pt idx="10692">
                  <c:v>8.74</c:v>
                </c:pt>
                <c:pt idx="10693">
                  <c:v>8.73</c:v>
                </c:pt>
                <c:pt idx="10694">
                  <c:v>8.75</c:v>
                </c:pt>
                <c:pt idx="10695">
                  <c:v>8.74</c:v>
                </c:pt>
                <c:pt idx="10696">
                  <c:v>8.74</c:v>
                </c:pt>
                <c:pt idx="10697">
                  <c:v>8.7200000000000006</c:v>
                </c:pt>
                <c:pt idx="10698">
                  <c:v>8.68</c:v>
                </c:pt>
                <c:pt idx="10699">
                  <c:v>8.65</c:v>
                </c:pt>
                <c:pt idx="10700">
                  <c:v>8.6199999999999992</c:v>
                </c:pt>
                <c:pt idx="10701">
                  <c:v>8.6300000000000008</c:v>
                </c:pt>
                <c:pt idx="10702">
                  <c:v>8.61</c:v>
                </c:pt>
                <c:pt idx="10703">
                  <c:v>8.57</c:v>
                </c:pt>
                <c:pt idx="10704">
                  <c:v>8.57</c:v>
                </c:pt>
                <c:pt idx="10705">
                  <c:v>8.57</c:v>
                </c:pt>
                <c:pt idx="10706">
                  <c:v>8.58</c:v>
                </c:pt>
                <c:pt idx="10707">
                  <c:v>8.57</c:v>
                </c:pt>
                <c:pt idx="10708">
                  <c:v>8.5500000000000007</c:v>
                </c:pt>
                <c:pt idx="10709">
                  <c:v>8.5500000000000007</c:v>
                </c:pt>
                <c:pt idx="10710">
                  <c:v>8.59</c:v>
                </c:pt>
                <c:pt idx="10711">
                  <c:v>8.59</c:v>
                </c:pt>
                <c:pt idx="10712">
                  <c:v>8.58</c:v>
                </c:pt>
                <c:pt idx="10713">
                  <c:v>8.56</c:v>
                </c:pt>
                <c:pt idx="10714">
                  <c:v>8.59</c:v>
                </c:pt>
                <c:pt idx="10715">
                  <c:v>8.59</c:v>
                </c:pt>
                <c:pt idx="10716">
                  <c:v>8.59</c:v>
                </c:pt>
                <c:pt idx="10717">
                  <c:v>8.59</c:v>
                </c:pt>
                <c:pt idx="10718">
                  <c:v>8.6</c:v>
                </c:pt>
                <c:pt idx="10719">
                  <c:v>8.57</c:v>
                </c:pt>
                <c:pt idx="10720">
                  <c:v>8.61</c:v>
                </c:pt>
                <c:pt idx="10721">
                  <c:v>8.6</c:v>
                </c:pt>
                <c:pt idx="10722">
                  <c:v>8.61</c:v>
                </c:pt>
                <c:pt idx="10723">
                  <c:v>8.61</c:v>
                </c:pt>
                <c:pt idx="10724">
                  <c:v>8.59</c:v>
                </c:pt>
                <c:pt idx="10725">
                  <c:v>8.61</c:v>
                </c:pt>
                <c:pt idx="10726">
                  <c:v>8.6199999999999992</c:v>
                </c:pt>
                <c:pt idx="10727">
                  <c:v>8.6199999999999992</c:v>
                </c:pt>
                <c:pt idx="10728">
                  <c:v>8.6</c:v>
                </c:pt>
                <c:pt idx="10729">
                  <c:v>8.6199999999999992</c:v>
                </c:pt>
                <c:pt idx="10730">
                  <c:v>8.6199999999999992</c:v>
                </c:pt>
                <c:pt idx="10731">
                  <c:v>8.61</c:v>
                </c:pt>
                <c:pt idx="10732">
                  <c:v>8.6</c:v>
                </c:pt>
                <c:pt idx="10733">
                  <c:v>8.6300000000000008</c:v>
                </c:pt>
                <c:pt idx="10734">
                  <c:v>8.6300000000000008</c:v>
                </c:pt>
                <c:pt idx="10735">
                  <c:v>8.6199999999999992</c:v>
                </c:pt>
                <c:pt idx="10736">
                  <c:v>8.6199999999999992</c:v>
                </c:pt>
                <c:pt idx="10737">
                  <c:v>8.6300000000000008</c:v>
                </c:pt>
                <c:pt idx="10738">
                  <c:v>8.6199999999999992</c:v>
                </c:pt>
                <c:pt idx="10739">
                  <c:v>8.6300000000000008</c:v>
                </c:pt>
                <c:pt idx="10740">
                  <c:v>8.6300000000000008</c:v>
                </c:pt>
                <c:pt idx="10741">
                  <c:v>8.6300000000000008</c:v>
                </c:pt>
                <c:pt idx="10742">
                  <c:v>8.6300000000000008</c:v>
                </c:pt>
                <c:pt idx="10743">
                  <c:v>8.6300000000000008</c:v>
                </c:pt>
                <c:pt idx="10744">
                  <c:v>8.6300000000000008</c:v>
                </c:pt>
                <c:pt idx="10745">
                  <c:v>8.6300000000000008</c:v>
                </c:pt>
                <c:pt idx="10746">
                  <c:v>8.6300000000000008</c:v>
                </c:pt>
                <c:pt idx="10747">
                  <c:v>8.6300000000000008</c:v>
                </c:pt>
                <c:pt idx="10748">
                  <c:v>8.6300000000000008</c:v>
                </c:pt>
                <c:pt idx="10749">
                  <c:v>8.6300000000000008</c:v>
                </c:pt>
                <c:pt idx="10750">
                  <c:v>8.6300000000000008</c:v>
                </c:pt>
                <c:pt idx="10751">
                  <c:v>8.6300000000000008</c:v>
                </c:pt>
                <c:pt idx="10752">
                  <c:v>8.6300000000000008</c:v>
                </c:pt>
                <c:pt idx="10753">
                  <c:v>8.6300000000000008</c:v>
                </c:pt>
                <c:pt idx="10754">
                  <c:v>8.6300000000000008</c:v>
                </c:pt>
                <c:pt idx="10755">
                  <c:v>8.6300000000000008</c:v>
                </c:pt>
                <c:pt idx="10756">
                  <c:v>8.6300000000000008</c:v>
                </c:pt>
                <c:pt idx="10757">
                  <c:v>8.6199999999999992</c:v>
                </c:pt>
                <c:pt idx="10758">
                  <c:v>8.6199999999999992</c:v>
                </c:pt>
                <c:pt idx="10759">
                  <c:v>8.6199999999999992</c:v>
                </c:pt>
                <c:pt idx="10760">
                  <c:v>8.6199999999999992</c:v>
                </c:pt>
                <c:pt idx="10761">
                  <c:v>8.6199999999999992</c:v>
                </c:pt>
                <c:pt idx="10762">
                  <c:v>8.6199999999999992</c:v>
                </c:pt>
                <c:pt idx="10763">
                  <c:v>8.6199999999999992</c:v>
                </c:pt>
                <c:pt idx="10764">
                  <c:v>8.6199999999999992</c:v>
                </c:pt>
                <c:pt idx="10765">
                  <c:v>8.6199999999999992</c:v>
                </c:pt>
                <c:pt idx="10766">
                  <c:v>8.6199999999999992</c:v>
                </c:pt>
                <c:pt idx="10767">
                  <c:v>8.61</c:v>
                </c:pt>
                <c:pt idx="10768">
                  <c:v>8.61</c:v>
                </c:pt>
                <c:pt idx="10769">
                  <c:v>8.61</c:v>
                </c:pt>
                <c:pt idx="10770">
                  <c:v>8.61</c:v>
                </c:pt>
                <c:pt idx="10771">
                  <c:v>8.61</c:v>
                </c:pt>
                <c:pt idx="10772">
                  <c:v>8.61</c:v>
                </c:pt>
                <c:pt idx="10773">
                  <c:v>8.61</c:v>
                </c:pt>
                <c:pt idx="10774">
                  <c:v>8.61</c:v>
                </c:pt>
                <c:pt idx="10775">
                  <c:v>8.6</c:v>
                </c:pt>
                <c:pt idx="10776">
                  <c:v>8.61</c:v>
                </c:pt>
                <c:pt idx="10777">
                  <c:v>8.61</c:v>
                </c:pt>
                <c:pt idx="10778">
                  <c:v>8.6</c:v>
                </c:pt>
                <c:pt idx="10779">
                  <c:v>8.58</c:v>
                </c:pt>
                <c:pt idx="10780">
                  <c:v>8.6</c:v>
                </c:pt>
                <c:pt idx="10781">
                  <c:v>8.6</c:v>
                </c:pt>
                <c:pt idx="10782">
                  <c:v>8.6</c:v>
                </c:pt>
                <c:pt idx="10783">
                  <c:v>8.6</c:v>
                </c:pt>
                <c:pt idx="10784">
                  <c:v>8.58</c:v>
                </c:pt>
                <c:pt idx="10785">
                  <c:v>8.59</c:v>
                </c:pt>
                <c:pt idx="10786">
                  <c:v>8.59</c:v>
                </c:pt>
                <c:pt idx="10787">
                  <c:v>8.59</c:v>
                </c:pt>
                <c:pt idx="10788">
                  <c:v>8.58</c:v>
                </c:pt>
                <c:pt idx="10789">
                  <c:v>8.59</c:v>
                </c:pt>
                <c:pt idx="10790">
                  <c:v>8.59</c:v>
                </c:pt>
                <c:pt idx="10791">
                  <c:v>8.59</c:v>
                </c:pt>
                <c:pt idx="10792">
                  <c:v>8.56</c:v>
                </c:pt>
                <c:pt idx="10793">
                  <c:v>8.59</c:v>
                </c:pt>
                <c:pt idx="10794">
                  <c:v>8.58</c:v>
                </c:pt>
                <c:pt idx="10795">
                  <c:v>8.57</c:v>
                </c:pt>
                <c:pt idx="10796">
                  <c:v>8.58</c:v>
                </c:pt>
                <c:pt idx="10797">
                  <c:v>8.58</c:v>
                </c:pt>
                <c:pt idx="10798">
                  <c:v>8.58</c:v>
                </c:pt>
                <c:pt idx="10799">
                  <c:v>8.56</c:v>
                </c:pt>
                <c:pt idx="10800">
                  <c:v>8.58</c:v>
                </c:pt>
                <c:pt idx="10801">
                  <c:v>8.57</c:v>
                </c:pt>
                <c:pt idx="10802">
                  <c:v>8.57</c:v>
                </c:pt>
                <c:pt idx="10803">
                  <c:v>8.5399999999999991</c:v>
                </c:pt>
                <c:pt idx="10804">
                  <c:v>8.5500000000000007</c:v>
                </c:pt>
                <c:pt idx="10805">
                  <c:v>8.57</c:v>
                </c:pt>
                <c:pt idx="10806">
                  <c:v>8.57</c:v>
                </c:pt>
                <c:pt idx="10807">
                  <c:v>8.57</c:v>
                </c:pt>
                <c:pt idx="10808">
                  <c:v>8.57</c:v>
                </c:pt>
                <c:pt idx="10809">
                  <c:v>8.57</c:v>
                </c:pt>
                <c:pt idx="10810">
                  <c:v>8.57</c:v>
                </c:pt>
                <c:pt idx="10811">
                  <c:v>8.5500000000000007</c:v>
                </c:pt>
                <c:pt idx="10812">
                  <c:v>8.57</c:v>
                </c:pt>
                <c:pt idx="10813">
                  <c:v>8.5299999999999994</c:v>
                </c:pt>
                <c:pt idx="10814">
                  <c:v>8.57</c:v>
                </c:pt>
                <c:pt idx="10815">
                  <c:v>8.56</c:v>
                </c:pt>
                <c:pt idx="10816">
                  <c:v>8.5399999999999991</c:v>
                </c:pt>
                <c:pt idx="10817">
                  <c:v>8.56</c:v>
                </c:pt>
                <c:pt idx="10818">
                  <c:v>8.56</c:v>
                </c:pt>
                <c:pt idx="10819">
                  <c:v>8.5500000000000007</c:v>
                </c:pt>
                <c:pt idx="10820">
                  <c:v>8.5399999999999991</c:v>
                </c:pt>
                <c:pt idx="10821">
                  <c:v>8.5399999999999991</c:v>
                </c:pt>
                <c:pt idx="10822">
                  <c:v>8.5399999999999991</c:v>
                </c:pt>
                <c:pt idx="10823">
                  <c:v>8.5299999999999994</c:v>
                </c:pt>
                <c:pt idx="10824">
                  <c:v>8.5299999999999994</c:v>
                </c:pt>
                <c:pt idx="10825">
                  <c:v>8.52</c:v>
                </c:pt>
                <c:pt idx="10826">
                  <c:v>8.52</c:v>
                </c:pt>
                <c:pt idx="10827">
                  <c:v>8.51</c:v>
                </c:pt>
                <c:pt idx="10828">
                  <c:v>8.48</c:v>
                </c:pt>
                <c:pt idx="10829">
                  <c:v>8.5</c:v>
                </c:pt>
                <c:pt idx="10830">
                  <c:v>8.49</c:v>
                </c:pt>
                <c:pt idx="10831">
                  <c:v>8.49</c:v>
                </c:pt>
                <c:pt idx="10832">
                  <c:v>8.48</c:v>
                </c:pt>
                <c:pt idx="10833">
                  <c:v>8.48</c:v>
                </c:pt>
                <c:pt idx="10834">
                  <c:v>8.4700000000000006</c:v>
                </c:pt>
                <c:pt idx="10835">
                  <c:v>8.4600000000000009</c:v>
                </c:pt>
                <c:pt idx="10836">
                  <c:v>8.4600000000000009</c:v>
                </c:pt>
                <c:pt idx="10837">
                  <c:v>8.4499999999999993</c:v>
                </c:pt>
                <c:pt idx="10838">
                  <c:v>8.44</c:v>
                </c:pt>
                <c:pt idx="10839">
                  <c:v>8.44</c:v>
                </c:pt>
                <c:pt idx="10840">
                  <c:v>8.42</c:v>
                </c:pt>
                <c:pt idx="10841">
                  <c:v>8.4</c:v>
                </c:pt>
                <c:pt idx="10842">
                  <c:v>8.39</c:v>
                </c:pt>
                <c:pt idx="10843">
                  <c:v>8.3800000000000008</c:v>
                </c:pt>
                <c:pt idx="10844">
                  <c:v>8.3699999999999992</c:v>
                </c:pt>
                <c:pt idx="10845">
                  <c:v>8.3699999999999992</c:v>
                </c:pt>
                <c:pt idx="10846">
                  <c:v>8.36</c:v>
                </c:pt>
                <c:pt idx="10847">
                  <c:v>8.36</c:v>
                </c:pt>
                <c:pt idx="10848">
                  <c:v>8.35</c:v>
                </c:pt>
                <c:pt idx="10849">
                  <c:v>8.35</c:v>
                </c:pt>
                <c:pt idx="10850">
                  <c:v>8.35</c:v>
                </c:pt>
                <c:pt idx="10851">
                  <c:v>8.34</c:v>
                </c:pt>
                <c:pt idx="10852">
                  <c:v>8.34</c:v>
                </c:pt>
                <c:pt idx="10853">
                  <c:v>8.33</c:v>
                </c:pt>
                <c:pt idx="10854">
                  <c:v>8.33</c:v>
                </c:pt>
                <c:pt idx="10855">
                  <c:v>8.33</c:v>
                </c:pt>
                <c:pt idx="10856">
                  <c:v>8.33</c:v>
                </c:pt>
                <c:pt idx="10857">
                  <c:v>8.32</c:v>
                </c:pt>
                <c:pt idx="10858">
                  <c:v>8.32</c:v>
                </c:pt>
                <c:pt idx="10859">
                  <c:v>8.32</c:v>
                </c:pt>
                <c:pt idx="10860">
                  <c:v>8.32</c:v>
                </c:pt>
                <c:pt idx="10861">
                  <c:v>8.32</c:v>
                </c:pt>
                <c:pt idx="10862">
                  <c:v>8.32</c:v>
                </c:pt>
                <c:pt idx="10863">
                  <c:v>8.32</c:v>
                </c:pt>
                <c:pt idx="10864">
                  <c:v>8.31</c:v>
                </c:pt>
                <c:pt idx="10865">
                  <c:v>8.32</c:v>
                </c:pt>
                <c:pt idx="10866">
                  <c:v>8.31</c:v>
                </c:pt>
                <c:pt idx="10867">
                  <c:v>8.31</c:v>
                </c:pt>
                <c:pt idx="10868">
                  <c:v>8.31</c:v>
                </c:pt>
                <c:pt idx="10869">
                  <c:v>8.31</c:v>
                </c:pt>
                <c:pt idx="10870">
                  <c:v>8.31</c:v>
                </c:pt>
                <c:pt idx="10871">
                  <c:v>8.31</c:v>
                </c:pt>
                <c:pt idx="10872">
                  <c:v>8.31</c:v>
                </c:pt>
                <c:pt idx="10873">
                  <c:v>8.31</c:v>
                </c:pt>
                <c:pt idx="10874">
                  <c:v>8.3000000000000007</c:v>
                </c:pt>
                <c:pt idx="10875">
                  <c:v>8.3000000000000007</c:v>
                </c:pt>
                <c:pt idx="10876">
                  <c:v>8.3000000000000007</c:v>
                </c:pt>
                <c:pt idx="10877">
                  <c:v>8.3000000000000007</c:v>
                </c:pt>
                <c:pt idx="10878">
                  <c:v>8.2899999999999991</c:v>
                </c:pt>
                <c:pt idx="10879">
                  <c:v>8.2799999999999994</c:v>
                </c:pt>
                <c:pt idx="10880">
                  <c:v>8.27</c:v>
                </c:pt>
                <c:pt idx="10881">
                  <c:v>8.26</c:v>
                </c:pt>
                <c:pt idx="10882">
                  <c:v>8.25</c:v>
                </c:pt>
                <c:pt idx="10883">
                  <c:v>8.25</c:v>
                </c:pt>
                <c:pt idx="10884">
                  <c:v>8.23</c:v>
                </c:pt>
                <c:pt idx="10885">
                  <c:v>8.24</c:v>
                </c:pt>
                <c:pt idx="10886">
                  <c:v>8.23</c:v>
                </c:pt>
                <c:pt idx="10887">
                  <c:v>8.23</c:v>
                </c:pt>
                <c:pt idx="10888">
                  <c:v>8.24</c:v>
                </c:pt>
                <c:pt idx="10889">
                  <c:v>8.23</c:v>
                </c:pt>
                <c:pt idx="10890">
                  <c:v>8.24</c:v>
                </c:pt>
                <c:pt idx="10891">
                  <c:v>8.24</c:v>
                </c:pt>
                <c:pt idx="10892">
                  <c:v>8.24</c:v>
                </c:pt>
                <c:pt idx="10893">
                  <c:v>8.24</c:v>
                </c:pt>
                <c:pt idx="10894">
                  <c:v>8.25</c:v>
                </c:pt>
                <c:pt idx="10895">
                  <c:v>8.25</c:v>
                </c:pt>
                <c:pt idx="10896">
                  <c:v>8.25</c:v>
                </c:pt>
                <c:pt idx="10897">
                  <c:v>8.26</c:v>
                </c:pt>
                <c:pt idx="10898">
                  <c:v>8.26</c:v>
                </c:pt>
                <c:pt idx="10899">
                  <c:v>8.26</c:v>
                </c:pt>
                <c:pt idx="10900">
                  <c:v>8.26</c:v>
                </c:pt>
                <c:pt idx="10901">
                  <c:v>8.27</c:v>
                </c:pt>
                <c:pt idx="10902">
                  <c:v>8.24</c:v>
                </c:pt>
                <c:pt idx="10903">
                  <c:v>8.26</c:v>
                </c:pt>
                <c:pt idx="10904">
                  <c:v>8.27</c:v>
                </c:pt>
                <c:pt idx="10905">
                  <c:v>8.2899999999999991</c:v>
                </c:pt>
                <c:pt idx="10906">
                  <c:v>8.3000000000000007</c:v>
                </c:pt>
                <c:pt idx="10907">
                  <c:v>8.3000000000000007</c:v>
                </c:pt>
                <c:pt idx="10908">
                  <c:v>8.3000000000000007</c:v>
                </c:pt>
                <c:pt idx="10909">
                  <c:v>8.31</c:v>
                </c:pt>
                <c:pt idx="10910">
                  <c:v>8.3000000000000007</c:v>
                </c:pt>
                <c:pt idx="10911">
                  <c:v>8.32</c:v>
                </c:pt>
                <c:pt idx="10912">
                  <c:v>8.31</c:v>
                </c:pt>
                <c:pt idx="10913">
                  <c:v>8.32</c:v>
                </c:pt>
                <c:pt idx="10914">
                  <c:v>8.36</c:v>
                </c:pt>
                <c:pt idx="10915">
                  <c:v>8.32</c:v>
                </c:pt>
                <c:pt idx="10916">
                  <c:v>8.35</c:v>
                </c:pt>
                <c:pt idx="10917">
                  <c:v>8.33</c:v>
                </c:pt>
                <c:pt idx="10918">
                  <c:v>8.35</c:v>
                </c:pt>
                <c:pt idx="10919">
                  <c:v>8.35</c:v>
                </c:pt>
                <c:pt idx="10920">
                  <c:v>8.33</c:v>
                </c:pt>
                <c:pt idx="10921">
                  <c:v>8.35</c:v>
                </c:pt>
                <c:pt idx="10922">
                  <c:v>8.3800000000000008</c:v>
                </c:pt>
                <c:pt idx="10923">
                  <c:v>8.39</c:v>
                </c:pt>
                <c:pt idx="10924">
                  <c:v>8.4</c:v>
                </c:pt>
                <c:pt idx="10925">
                  <c:v>8.4</c:v>
                </c:pt>
                <c:pt idx="10926">
                  <c:v>8.4</c:v>
                </c:pt>
                <c:pt idx="10927">
                  <c:v>8.4</c:v>
                </c:pt>
                <c:pt idx="10928">
                  <c:v>8.43</c:v>
                </c:pt>
                <c:pt idx="10929">
                  <c:v>8.43</c:v>
                </c:pt>
                <c:pt idx="10930">
                  <c:v>8.3800000000000008</c:v>
                </c:pt>
                <c:pt idx="10931">
                  <c:v>8.43</c:v>
                </c:pt>
                <c:pt idx="10932">
                  <c:v>8.44</c:v>
                </c:pt>
                <c:pt idx="10933">
                  <c:v>8.4499999999999993</c:v>
                </c:pt>
                <c:pt idx="10934">
                  <c:v>8.4600000000000009</c:v>
                </c:pt>
                <c:pt idx="10935">
                  <c:v>8.4700000000000006</c:v>
                </c:pt>
                <c:pt idx="10936">
                  <c:v>8.4700000000000006</c:v>
                </c:pt>
                <c:pt idx="10937">
                  <c:v>8.48</c:v>
                </c:pt>
                <c:pt idx="10938">
                  <c:v>8.51</c:v>
                </c:pt>
                <c:pt idx="10939">
                  <c:v>8.5299999999999994</c:v>
                </c:pt>
                <c:pt idx="10940">
                  <c:v>8.5399999999999991</c:v>
                </c:pt>
                <c:pt idx="10941">
                  <c:v>8.5500000000000007</c:v>
                </c:pt>
                <c:pt idx="10942">
                  <c:v>8.57</c:v>
                </c:pt>
                <c:pt idx="10943">
                  <c:v>8.58</c:v>
                </c:pt>
                <c:pt idx="10944">
                  <c:v>8.59</c:v>
                </c:pt>
                <c:pt idx="10945">
                  <c:v>8.61</c:v>
                </c:pt>
                <c:pt idx="10946">
                  <c:v>8.61</c:v>
                </c:pt>
                <c:pt idx="10947">
                  <c:v>8.6199999999999992</c:v>
                </c:pt>
                <c:pt idx="10948">
                  <c:v>8.65</c:v>
                </c:pt>
                <c:pt idx="10949">
                  <c:v>8.64</c:v>
                </c:pt>
                <c:pt idx="10950">
                  <c:v>8.68</c:v>
                </c:pt>
                <c:pt idx="10951">
                  <c:v>8.7200000000000006</c:v>
                </c:pt>
                <c:pt idx="10952">
                  <c:v>8.74</c:v>
                </c:pt>
                <c:pt idx="10953">
                  <c:v>8.76</c:v>
                </c:pt>
                <c:pt idx="10954">
                  <c:v>8.7799999999999994</c:v>
                </c:pt>
                <c:pt idx="10955">
                  <c:v>8.8000000000000007</c:v>
                </c:pt>
                <c:pt idx="10956">
                  <c:v>8.81</c:v>
                </c:pt>
                <c:pt idx="10957">
                  <c:v>8.83</c:v>
                </c:pt>
                <c:pt idx="10958">
                  <c:v>8.84</c:v>
                </c:pt>
                <c:pt idx="10959">
                  <c:v>8.83</c:v>
                </c:pt>
                <c:pt idx="10960">
                  <c:v>8.8699999999999992</c:v>
                </c:pt>
                <c:pt idx="10961">
                  <c:v>8.8800000000000008</c:v>
                </c:pt>
                <c:pt idx="10962">
                  <c:v>8.9</c:v>
                </c:pt>
                <c:pt idx="10963">
                  <c:v>8.9</c:v>
                </c:pt>
                <c:pt idx="10964">
                  <c:v>8.92</c:v>
                </c:pt>
                <c:pt idx="10965">
                  <c:v>8.93</c:v>
                </c:pt>
                <c:pt idx="10966">
                  <c:v>8.93</c:v>
                </c:pt>
                <c:pt idx="10967">
                  <c:v>8.94</c:v>
                </c:pt>
                <c:pt idx="10968">
                  <c:v>8.9499999999999993</c:v>
                </c:pt>
                <c:pt idx="10969">
                  <c:v>8.9600000000000009</c:v>
                </c:pt>
                <c:pt idx="10970">
                  <c:v>8.9600000000000009</c:v>
                </c:pt>
                <c:pt idx="10971">
                  <c:v>8.9499999999999993</c:v>
                </c:pt>
                <c:pt idx="10972">
                  <c:v>8.9499999999999993</c:v>
                </c:pt>
                <c:pt idx="10973">
                  <c:v>8.94</c:v>
                </c:pt>
                <c:pt idx="10974">
                  <c:v>8.9600000000000009</c:v>
                </c:pt>
                <c:pt idx="10975">
                  <c:v>8.9600000000000009</c:v>
                </c:pt>
                <c:pt idx="10976">
                  <c:v>8.98</c:v>
                </c:pt>
                <c:pt idx="10977">
                  <c:v>8.9499999999999993</c:v>
                </c:pt>
                <c:pt idx="10978">
                  <c:v>8.9600000000000009</c:v>
                </c:pt>
                <c:pt idx="10979">
                  <c:v>8.9600000000000009</c:v>
                </c:pt>
                <c:pt idx="10980">
                  <c:v>8.9700000000000006</c:v>
                </c:pt>
                <c:pt idx="10981">
                  <c:v>8.9700000000000006</c:v>
                </c:pt>
                <c:pt idx="10982">
                  <c:v>8.98</c:v>
                </c:pt>
                <c:pt idx="10983">
                  <c:v>9</c:v>
                </c:pt>
                <c:pt idx="10984">
                  <c:v>8.99</c:v>
                </c:pt>
                <c:pt idx="10985">
                  <c:v>8.99</c:v>
                </c:pt>
                <c:pt idx="10986">
                  <c:v>9.0299999999999994</c:v>
                </c:pt>
                <c:pt idx="10987">
                  <c:v>8.99</c:v>
                </c:pt>
                <c:pt idx="10988">
                  <c:v>9</c:v>
                </c:pt>
                <c:pt idx="10989">
                  <c:v>8.99</c:v>
                </c:pt>
                <c:pt idx="10990">
                  <c:v>8.99</c:v>
                </c:pt>
                <c:pt idx="10991">
                  <c:v>8.98</c:v>
                </c:pt>
                <c:pt idx="10992">
                  <c:v>8.9700000000000006</c:v>
                </c:pt>
                <c:pt idx="10993">
                  <c:v>8.98</c:v>
                </c:pt>
                <c:pt idx="10994">
                  <c:v>8.98</c:v>
                </c:pt>
                <c:pt idx="10995">
                  <c:v>8.98</c:v>
                </c:pt>
                <c:pt idx="10996">
                  <c:v>8.9600000000000009</c:v>
                </c:pt>
                <c:pt idx="10997">
                  <c:v>8.9600000000000009</c:v>
                </c:pt>
                <c:pt idx="10998">
                  <c:v>8.9600000000000009</c:v>
                </c:pt>
                <c:pt idx="10999">
                  <c:v>8.9600000000000009</c:v>
                </c:pt>
                <c:pt idx="11000">
                  <c:v>8.9499999999999993</c:v>
                </c:pt>
                <c:pt idx="11001">
                  <c:v>8.9499999999999993</c:v>
                </c:pt>
                <c:pt idx="11002">
                  <c:v>8.9499999999999993</c:v>
                </c:pt>
                <c:pt idx="11003">
                  <c:v>8.99</c:v>
                </c:pt>
                <c:pt idx="11004">
                  <c:v>8.93</c:v>
                </c:pt>
                <c:pt idx="11005">
                  <c:v>8.93</c:v>
                </c:pt>
                <c:pt idx="11006">
                  <c:v>8.93</c:v>
                </c:pt>
                <c:pt idx="11007">
                  <c:v>8.94</c:v>
                </c:pt>
                <c:pt idx="11008">
                  <c:v>8.92</c:v>
                </c:pt>
                <c:pt idx="11009">
                  <c:v>8.93</c:v>
                </c:pt>
                <c:pt idx="11010">
                  <c:v>8.92</c:v>
                </c:pt>
                <c:pt idx="11011">
                  <c:v>8.93</c:v>
                </c:pt>
                <c:pt idx="11012">
                  <c:v>8.94</c:v>
                </c:pt>
                <c:pt idx="11013">
                  <c:v>8.9700000000000006</c:v>
                </c:pt>
                <c:pt idx="11014">
                  <c:v>8.9600000000000009</c:v>
                </c:pt>
                <c:pt idx="11015">
                  <c:v>8.9600000000000009</c:v>
                </c:pt>
                <c:pt idx="11016">
                  <c:v>8.9600000000000009</c:v>
                </c:pt>
                <c:pt idx="11017">
                  <c:v>8.99</c:v>
                </c:pt>
                <c:pt idx="11018">
                  <c:v>9</c:v>
                </c:pt>
                <c:pt idx="11019">
                  <c:v>8.9700000000000006</c:v>
                </c:pt>
                <c:pt idx="11020">
                  <c:v>8.99</c:v>
                </c:pt>
                <c:pt idx="11021">
                  <c:v>8.9600000000000009</c:v>
                </c:pt>
                <c:pt idx="11022">
                  <c:v>8.9600000000000009</c:v>
                </c:pt>
                <c:pt idx="11023">
                  <c:v>8.9600000000000009</c:v>
                </c:pt>
                <c:pt idx="11024">
                  <c:v>8.9600000000000009</c:v>
                </c:pt>
                <c:pt idx="11025">
                  <c:v>8.9600000000000009</c:v>
                </c:pt>
                <c:pt idx="11026">
                  <c:v>8.9600000000000009</c:v>
                </c:pt>
                <c:pt idx="11027">
                  <c:v>8.9600000000000009</c:v>
                </c:pt>
                <c:pt idx="11028">
                  <c:v>8.9700000000000006</c:v>
                </c:pt>
                <c:pt idx="11029">
                  <c:v>8.9499999999999993</c:v>
                </c:pt>
                <c:pt idx="11030">
                  <c:v>8.99</c:v>
                </c:pt>
                <c:pt idx="11031">
                  <c:v>8.99</c:v>
                </c:pt>
                <c:pt idx="11032">
                  <c:v>8.98</c:v>
                </c:pt>
                <c:pt idx="11033">
                  <c:v>9</c:v>
                </c:pt>
                <c:pt idx="11034">
                  <c:v>8.99</c:v>
                </c:pt>
                <c:pt idx="11035">
                  <c:v>9.01</c:v>
                </c:pt>
                <c:pt idx="11036">
                  <c:v>9.02</c:v>
                </c:pt>
                <c:pt idx="11037">
                  <c:v>9.02</c:v>
                </c:pt>
                <c:pt idx="11038">
                  <c:v>9.0399999999999991</c:v>
                </c:pt>
                <c:pt idx="11039">
                  <c:v>9.0399999999999991</c:v>
                </c:pt>
                <c:pt idx="11040">
                  <c:v>9.0399999999999991</c:v>
                </c:pt>
                <c:pt idx="11041">
                  <c:v>9.0399999999999991</c:v>
                </c:pt>
                <c:pt idx="11042">
                  <c:v>9.0399999999999991</c:v>
                </c:pt>
                <c:pt idx="11043">
                  <c:v>9.0500000000000007</c:v>
                </c:pt>
                <c:pt idx="11044">
                  <c:v>9.0500000000000007</c:v>
                </c:pt>
                <c:pt idx="11045">
                  <c:v>9.0399999999999991</c:v>
                </c:pt>
                <c:pt idx="11046">
                  <c:v>9.0399999999999991</c:v>
                </c:pt>
                <c:pt idx="11047">
                  <c:v>9.0399999999999991</c:v>
                </c:pt>
                <c:pt idx="11048">
                  <c:v>9.0399999999999991</c:v>
                </c:pt>
                <c:pt idx="11049">
                  <c:v>9.0399999999999991</c:v>
                </c:pt>
                <c:pt idx="11050">
                  <c:v>9.0399999999999991</c:v>
                </c:pt>
                <c:pt idx="11051">
                  <c:v>9.0399999999999991</c:v>
                </c:pt>
                <c:pt idx="11052">
                  <c:v>9.0399999999999991</c:v>
                </c:pt>
                <c:pt idx="11053">
                  <c:v>9.0399999999999991</c:v>
                </c:pt>
                <c:pt idx="11054">
                  <c:v>9.0399999999999991</c:v>
                </c:pt>
                <c:pt idx="11055">
                  <c:v>9.0399999999999991</c:v>
                </c:pt>
                <c:pt idx="11056">
                  <c:v>9.0399999999999991</c:v>
                </c:pt>
                <c:pt idx="11057">
                  <c:v>9.0399999999999991</c:v>
                </c:pt>
                <c:pt idx="11058">
                  <c:v>9.0399999999999991</c:v>
                </c:pt>
                <c:pt idx="11059">
                  <c:v>9.0399999999999991</c:v>
                </c:pt>
                <c:pt idx="11060">
                  <c:v>9.0399999999999991</c:v>
                </c:pt>
                <c:pt idx="11061">
                  <c:v>9.0399999999999991</c:v>
                </c:pt>
                <c:pt idx="11062">
                  <c:v>9.0399999999999991</c:v>
                </c:pt>
                <c:pt idx="11063">
                  <c:v>9.0299999999999994</c:v>
                </c:pt>
                <c:pt idx="11064">
                  <c:v>9.0299999999999994</c:v>
                </c:pt>
                <c:pt idx="11065">
                  <c:v>9.0299999999999994</c:v>
                </c:pt>
                <c:pt idx="11066">
                  <c:v>9.0299999999999994</c:v>
                </c:pt>
                <c:pt idx="11067">
                  <c:v>9.0299999999999994</c:v>
                </c:pt>
                <c:pt idx="11068">
                  <c:v>9.0299999999999994</c:v>
                </c:pt>
                <c:pt idx="11069">
                  <c:v>9.0299999999999994</c:v>
                </c:pt>
                <c:pt idx="11070">
                  <c:v>9.0299999999999994</c:v>
                </c:pt>
                <c:pt idx="11071">
                  <c:v>9.0299999999999994</c:v>
                </c:pt>
                <c:pt idx="11072">
                  <c:v>9.0299999999999994</c:v>
                </c:pt>
                <c:pt idx="11073">
                  <c:v>9.0299999999999994</c:v>
                </c:pt>
                <c:pt idx="11074">
                  <c:v>9.0299999999999994</c:v>
                </c:pt>
                <c:pt idx="11075">
                  <c:v>9.02</c:v>
                </c:pt>
                <c:pt idx="11076">
                  <c:v>9.02</c:v>
                </c:pt>
                <c:pt idx="11077">
                  <c:v>9</c:v>
                </c:pt>
                <c:pt idx="11078">
                  <c:v>9.02</c:v>
                </c:pt>
                <c:pt idx="11079">
                  <c:v>9.02</c:v>
                </c:pt>
                <c:pt idx="11080">
                  <c:v>9.02</c:v>
                </c:pt>
                <c:pt idx="11081">
                  <c:v>9.02</c:v>
                </c:pt>
                <c:pt idx="11082">
                  <c:v>9.02</c:v>
                </c:pt>
                <c:pt idx="11083">
                  <c:v>9.02</c:v>
                </c:pt>
                <c:pt idx="11084">
                  <c:v>9.02</c:v>
                </c:pt>
                <c:pt idx="11085">
                  <c:v>9.01</c:v>
                </c:pt>
                <c:pt idx="11086">
                  <c:v>9.01</c:v>
                </c:pt>
                <c:pt idx="11087">
                  <c:v>9.01</c:v>
                </c:pt>
                <c:pt idx="11088">
                  <c:v>9.01</c:v>
                </c:pt>
                <c:pt idx="11089">
                  <c:v>9.01</c:v>
                </c:pt>
                <c:pt idx="11090">
                  <c:v>9</c:v>
                </c:pt>
                <c:pt idx="11091">
                  <c:v>9</c:v>
                </c:pt>
                <c:pt idx="11092">
                  <c:v>8.99</c:v>
                </c:pt>
                <c:pt idx="11093">
                  <c:v>9</c:v>
                </c:pt>
                <c:pt idx="11094">
                  <c:v>9</c:v>
                </c:pt>
                <c:pt idx="11095">
                  <c:v>9</c:v>
                </c:pt>
                <c:pt idx="11096">
                  <c:v>9</c:v>
                </c:pt>
                <c:pt idx="11097">
                  <c:v>8.99</c:v>
                </c:pt>
                <c:pt idx="11098">
                  <c:v>8.98</c:v>
                </c:pt>
                <c:pt idx="11099">
                  <c:v>8.99</c:v>
                </c:pt>
                <c:pt idx="11100">
                  <c:v>8.99</c:v>
                </c:pt>
                <c:pt idx="11101">
                  <c:v>8.9700000000000006</c:v>
                </c:pt>
                <c:pt idx="11102">
                  <c:v>8.9600000000000009</c:v>
                </c:pt>
                <c:pt idx="11103">
                  <c:v>8.98</c:v>
                </c:pt>
                <c:pt idx="11104">
                  <c:v>8.99</c:v>
                </c:pt>
                <c:pt idx="11105">
                  <c:v>8.98</c:v>
                </c:pt>
                <c:pt idx="11106">
                  <c:v>8.98</c:v>
                </c:pt>
                <c:pt idx="11107">
                  <c:v>8.98</c:v>
                </c:pt>
                <c:pt idx="11108">
                  <c:v>8.9499999999999993</c:v>
                </c:pt>
                <c:pt idx="11109">
                  <c:v>8.98</c:v>
                </c:pt>
                <c:pt idx="11110">
                  <c:v>8.98</c:v>
                </c:pt>
                <c:pt idx="11111">
                  <c:v>8.98</c:v>
                </c:pt>
                <c:pt idx="11112">
                  <c:v>8.9700000000000006</c:v>
                </c:pt>
                <c:pt idx="11113">
                  <c:v>8.9700000000000006</c:v>
                </c:pt>
                <c:pt idx="11114">
                  <c:v>8.9700000000000006</c:v>
                </c:pt>
                <c:pt idx="11115">
                  <c:v>8.9700000000000006</c:v>
                </c:pt>
                <c:pt idx="11116">
                  <c:v>8.9700000000000006</c:v>
                </c:pt>
                <c:pt idx="11117">
                  <c:v>8.9600000000000009</c:v>
                </c:pt>
                <c:pt idx="11118">
                  <c:v>8.9499999999999993</c:v>
                </c:pt>
                <c:pt idx="11119">
                  <c:v>8.9600000000000009</c:v>
                </c:pt>
                <c:pt idx="11120">
                  <c:v>8.9499999999999993</c:v>
                </c:pt>
                <c:pt idx="11121">
                  <c:v>8.9499999999999993</c:v>
                </c:pt>
                <c:pt idx="11122">
                  <c:v>8.9499999999999993</c:v>
                </c:pt>
                <c:pt idx="11123">
                  <c:v>8.9499999999999993</c:v>
                </c:pt>
                <c:pt idx="11124">
                  <c:v>8.9499999999999993</c:v>
                </c:pt>
                <c:pt idx="11125">
                  <c:v>8.94</c:v>
                </c:pt>
                <c:pt idx="11126">
                  <c:v>8.94</c:v>
                </c:pt>
                <c:pt idx="11127">
                  <c:v>8.93</c:v>
                </c:pt>
                <c:pt idx="11128">
                  <c:v>8.92</c:v>
                </c:pt>
                <c:pt idx="11129">
                  <c:v>8.91</c:v>
                </c:pt>
                <c:pt idx="11130">
                  <c:v>8.91</c:v>
                </c:pt>
                <c:pt idx="11131">
                  <c:v>8.9</c:v>
                </c:pt>
                <c:pt idx="11132">
                  <c:v>8.9</c:v>
                </c:pt>
                <c:pt idx="11133">
                  <c:v>8.89</c:v>
                </c:pt>
                <c:pt idx="11134">
                  <c:v>8.89</c:v>
                </c:pt>
                <c:pt idx="11135">
                  <c:v>8.89</c:v>
                </c:pt>
                <c:pt idx="11136">
                  <c:v>8.8800000000000008</c:v>
                </c:pt>
                <c:pt idx="11137">
                  <c:v>8.8800000000000008</c:v>
                </c:pt>
                <c:pt idx="11138">
                  <c:v>8.8800000000000008</c:v>
                </c:pt>
                <c:pt idx="11139">
                  <c:v>8.8699999999999992</c:v>
                </c:pt>
                <c:pt idx="11140">
                  <c:v>8.8699999999999992</c:v>
                </c:pt>
                <c:pt idx="11141">
                  <c:v>9.26</c:v>
                </c:pt>
                <c:pt idx="11142">
                  <c:v>8.86</c:v>
                </c:pt>
                <c:pt idx="11143">
                  <c:v>8.86</c:v>
                </c:pt>
                <c:pt idx="11144">
                  <c:v>8.86</c:v>
                </c:pt>
                <c:pt idx="11145">
                  <c:v>8.85</c:v>
                </c:pt>
                <c:pt idx="11146">
                  <c:v>8.85</c:v>
                </c:pt>
                <c:pt idx="11147">
                  <c:v>8.85</c:v>
                </c:pt>
                <c:pt idx="11148">
                  <c:v>8.85</c:v>
                </c:pt>
                <c:pt idx="11149">
                  <c:v>8.84</c:v>
                </c:pt>
                <c:pt idx="11150">
                  <c:v>8.84</c:v>
                </c:pt>
                <c:pt idx="11151">
                  <c:v>8.83</c:v>
                </c:pt>
                <c:pt idx="11152">
                  <c:v>8.83</c:v>
                </c:pt>
                <c:pt idx="11153">
                  <c:v>8.83</c:v>
                </c:pt>
                <c:pt idx="11154">
                  <c:v>8.83</c:v>
                </c:pt>
                <c:pt idx="11155">
                  <c:v>8.83</c:v>
                </c:pt>
                <c:pt idx="11156">
                  <c:v>8.82</c:v>
                </c:pt>
                <c:pt idx="11157">
                  <c:v>8.82</c:v>
                </c:pt>
                <c:pt idx="11158">
                  <c:v>8.8000000000000007</c:v>
                </c:pt>
                <c:pt idx="11159">
                  <c:v>8.7799999999999994</c:v>
                </c:pt>
                <c:pt idx="11160">
                  <c:v>8.7799999999999994</c:v>
                </c:pt>
                <c:pt idx="11161">
                  <c:v>8.77</c:v>
                </c:pt>
                <c:pt idx="11162">
                  <c:v>8.76</c:v>
                </c:pt>
                <c:pt idx="11163">
                  <c:v>8.76</c:v>
                </c:pt>
                <c:pt idx="11164">
                  <c:v>8.76</c:v>
                </c:pt>
                <c:pt idx="11165">
                  <c:v>8.76</c:v>
                </c:pt>
                <c:pt idx="11166">
                  <c:v>8.75</c:v>
                </c:pt>
                <c:pt idx="11167">
                  <c:v>8.75</c:v>
                </c:pt>
                <c:pt idx="11168">
                  <c:v>8.75</c:v>
                </c:pt>
                <c:pt idx="11169">
                  <c:v>8.75</c:v>
                </c:pt>
                <c:pt idx="11170">
                  <c:v>8.75</c:v>
                </c:pt>
                <c:pt idx="11171">
                  <c:v>8.76</c:v>
                </c:pt>
                <c:pt idx="11172">
                  <c:v>8.76</c:v>
                </c:pt>
                <c:pt idx="11173">
                  <c:v>8.76</c:v>
                </c:pt>
                <c:pt idx="11174">
                  <c:v>8.76</c:v>
                </c:pt>
                <c:pt idx="11175">
                  <c:v>8.76</c:v>
                </c:pt>
                <c:pt idx="11176">
                  <c:v>8.77</c:v>
                </c:pt>
                <c:pt idx="11177">
                  <c:v>8.77</c:v>
                </c:pt>
                <c:pt idx="11178">
                  <c:v>8.77</c:v>
                </c:pt>
                <c:pt idx="11179">
                  <c:v>8.77</c:v>
                </c:pt>
                <c:pt idx="11180">
                  <c:v>8.7799999999999994</c:v>
                </c:pt>
                <c:pt idx="11181">
                  <c:v>8.7799999999999994</c:v>
                </c:pt>
                <c:pt idx="11182">
                  <c:v>8.76</c:v>
                </c:pt>
                <c:pt idx="11183">
                  <c:v>8.7899999999999991</c:v>
                </c:pt>
                <c:pt idx="11184">
                  <c:v>8.7899999999999991</c:v>
                </c:pt>
                <c:pt idx="11185">
                  <c:v>8.7899999999999991</c:v>
                </c:pt>
                <c:pt idx="11186">
                  <c:v>8.7899999999999991</c:v>
                </c:pt>
                <c:pt idx="11187">
                  <c:v>8.8000000000000007</c:v>
                </c:pt>
                <c:pt idx="11188">
                  <c:v>8.8000000000000007</c:v>
                </c:pt>
                <c:pt idx="11189">
                  <c:v>8.8000000000000007</c:v>
                </c:pt>
                <c:pt idx="11190">
                  <c:v>8.81</c:v>
                </c:pt>
                <c:pt idx="11191">
                  <c:v>8.81</c:v>
                </c:pt>
                <c:pt idx="11192">
                  <c:v>8.82</c:v>
                </c:pt>
                <c:pt idx="11193">
                  <c:v>8.82</c:v>
                </c:pt>
                <c:pt idx="11194">
                  <c:v>8.82</c:v>
                </c:pt>
                <c:pt idx="11195">
                  <c:v>8.82</c:v>
                </c:pt>
                <c:pt idx="11196">
                  <c:v>8.81</c:v>
                </c:pt>
                <c:pt idx="11197">
                  <c:v>8.83</c:v>
                </c:pt>
                <c:pt idx="11198">
                  <c:v>8.83</c:v>
                </c:pt>
                <c:pt idx="11199">
                  <c:v>8.84</c:v>
                </c:pt>
                <c:pt idx="11200">
                  <c:v>8.81</c:v>
                </c:pt>
                <c:pt idx="11201">
                  <c:v>8.84</c:v>
                </c:pt>
                <c:pt idx="11202">
                  <c:v>8.83</c:v>
                </c:pt>
                <c:pt idx="11203">
                  <c:v>8.84</c:v>
                </c:pt>
                <c:pt idx="11204">
                  <c:v>8.84</c:v>
                </c:pt>
                <c:pt idx="11205">
                  <c:v>8.81</c:v>
                </c:pt>
                <c:pt idx="11206">
                  <c:v>8.81</c:v>
                </c:pt>
                <c:pt idx="11207">
                  <c:v>8.83</c:v>
                </c:pt>
                <c:pt idx="11208">
                  <c:v>8.85</c:v>
                </c:pt>
                <c:pt idx="11209">
                  <c:v>8.85</c:v>
                </c:pt>
                <c:pt idx="11210">
                  <c:v>8.85</c:v>
                </c:pt>
                <c:pt idx="11211">
                  <c:v>8.85</c:v>
                </c:pt>
                <c:pt idx="11212">
                  <c:v>8.85</c:v>
                </c:pt>
                <c:pt idx="11213">
                  <c:v>8.85</c:v>
                </c:pt>
                <c:pt idx="11214">
                  <c:v>8.85</c:v>
                </c:pt>
                <c:pt idx="11215">
                  <c:v>8.85</c:v>
                </c:pt>
                <c:pt idx="11216">
                  <c:v>8.85</c:v>
                </c:pt>
                <c:pt idx="11217">
                  <c:v>8.85</c:v>
                </c:pt>
                <c:pt idx="11218">
                  <c:v>8.85</c:v>
                </c:pt>
                <c:pt idx="11219">
                  <c:v>8.85</c:v>
                </c:pt>
                <c:pt idx="11220">
                  <c:v>8.85</c:v>
                </c:pt>
                <c:pt idx="11221">
                  <c:v>8.85</c:v>
                </c:pt>
                <c:pt idx="11222">
                  <c:v>8.86</c:v>
                </c:pt>
                <c:pt idx="11223">
                  <c:v>8.86</c:v>
                </c:pt>
                <c:pt idx="11224">
                  <c:v>8.86</c:v>
                </c:pt>
                <c:pt idx="11225">
                  <c:v>8.86</c:v>
                </c:pt>
                <c:pt idx="11226">
                  <c:v>8.86</c:v>
                </c:pt>
                <c:pt idx="11227">
                  <c:v>8.86</c:v>
                </c:pt>
                <c:pt idx="11228">
                  <c:v>8.86</c:v>
                </c:pt>
                <c:pt idx="11229">
                  <c:v>8.86</c:v>
                </c:pt>
                <c:pt idx="11230">
                  <c:v>8.85</c:v>
                </c:pt>
                <c:pt idx="11231">
                  <c:v>8.85</c:v>
                </c:pt>
                <c:pt idx="11232">
                  <c:v>8.85</c:v>
                </c:pt>
                <c:pt idx="11233">
                  <c:v>8.85</c:v>
                </c:pt>
                <c:pt idx="11234">
                  <c:v>8.85</c:v>
                </c:pt>
                <c:pt idx="11235">
                  <c:v>8.85</c:v>
                </c:pt>
                <c:pt idx="11236">
                  <c:v>8.84</c:v>
                </c:pt>
                <c:pt idx="11237">
                  <c:v>8.84</c:v>
                </c:pt>
                <c:pt idx="11238">
                  <c:v>8.83</c:v>
                </c:pt>
                <c:pt idx="11239">
                  <c:v>8.83</c:v>
                </c:pt>
                <c:pt idx="11240">
                  <c:v>8.82</c:v>
                </c:pt>
                <c:pt idx="11241">
                  <c:v>8.82</c:v>
                </c:pt>
                <c:pt idx="11242">
                  <c:v>8.82</c:v>
                </c:pt>
                <c:pt idx="11243">
                  <c:v>8.81</c:v>
                </c:pt>
                <c:pt idx="11244">
                  <c:v>8.81</c:v>
                </c:pt>
                <c:pt idx="11245">
                  <c:v>8.8000000000000007</c:v>
                </c:pt>
                <c:pt idx="11246">
                  <c:v>8.8000000000000007</c:v>
                </c:pt>
                <c:pt idx="11247">
                  <c:v>8.7899999999999991</c:v>
                </c:pt>
                <c:pt idx="11248">
                  <c:v>8.7899999999999991</c:v>
                </c:pt>
                <c:pt idx="11249">
                  <c:v>8.7799999999999994</c:v>
                </c:pt>
                <c:pt idx="11250">
                  <c:v>8.7799999999999994</c:v>
                </c:pt>
                <c:pt idx="11251">
                  <c:v>8.7799999999999994</c:v>
                </c:pt>
                <c:pt idx="11252">
                  <c:v>8.77</c:v>
                </c:pt>
                <c:pt idx="11253">
                  <c:v>8.77</c:v>
                </c:pt>
                <c:pt idx="11254">
                  <c:v>8.77</c:v>
                </c:pt>
                <c:pt idx="11255">
                  <c:v>8.76</c:v>
                </c:pt>
                <c:pt idx="11256">
                  <c:v>8.76</c:v>
                </c:pt>
                <c:pt idx="11257">
                  <c:v>8.75</c:v>
                </c:pt>
                <c:pt idx="11258">
                  <c:v>8.75</c:v>
                </c:pt>
                <c:pt idx="11259">
                  <c:v>8.75</c:v>
                </c:pt>
                <c:pt idx="11260">
                  <c:v>8.74</c:v>
                </c:pt>
                <c:pt idx="11261">
                  <c:v>8.73</c:v>
                </c:pt>
                <c:pt idx="11262">
                  <c:v>8.74</c:v>
                </c:pt>
                <c:pt idx="11263">
                  <c:v>8.74</c:v>
                </c:pt>
                <c:pt idx="11264">
                  <c:v>8.73</c:v>
                </c:pt>
                <c:pt idx="11265">
                  <c:v>8.73</c:v>
                </c:pt>
                <c:pt idx="11266">
                  <c:v>8.73</c:v>
                </c:pt>
                <c:pt idx="11267">
                  <c:v>8.73</c:v>
                </c:pt>
                <c:pt idx="11268">
                  <c:v>8.7200000000000006</c:v>
                </c:pt>
                <c:pt idx="11269">
                  <c:v>8.7100000000000009</c:v>
                </c:pt>
                <c:pt idx="11270">
                  <c:v>8.7200000000000006</c:v>
                </c:pt>
                <c:pt idx="11271">
                  <c:v>8.7100000000000009</c:v>
                </c:pt>
                <c:pt idx="11272">
                  <c:v>8.7100000000000009</c:v>
                </c:pt>
                <c:pt idx="11273">
                  <c:v>8.6999999999999993</c:v>
                </c:pt>
                <c:pt idx="11274">
                  <c:v>8.6999999999999993</c:v>
                </c:pt>
                <c:pt idx="11275">
                  <c:v>8.7100000000000009</c:v>
                </c:pt>
                <c:pt idx="11276">
                  <c:v>8.6999999999999993</c:v>
                </c:pt>
                <c:pt idx="11277">
                  <c:v>8.6999999999999993</c:v>
                </c:pt>
                <c:pt idx="11278">
                  <c:v>8.69</c:v>
                </c:pt>
                <c:pt idx="11279">
                  <c:v>8.67</c:v>
                </c:pt>
                <c:pt idx="11280">
                  <c:v>8.68</c:v>
                </c:pt>
                <c:pt idx="11281">
                  <c:v>8.67</c:v>
                </c:pt>
                <c:pt idx="11282">
                  <c:v>8.66</c:v>
                </c:pt>
                <c:pt idx="11283">
                  <c:v>8.6999999999999993</c:v>
                </c:pt>
                <c:pt idx="11284">
                  <c:v>8.65</c:v>
                </c:pt>
                <c:pt idx="11285">
                  <c:v>8.66</c:v>
                </c:pt>
                <c:pt idx="11286">
                  <c:v>8.66</c:v>
                </c:pt>
                <c:pt idx="11287">
                  <c:v>8.69</c:v>
                </c:pt>
                <c:pt idx="11288">
                  <c:v>8.69</c:v>
                </c:pt>
                <c:pt idx="11289">
                  <c:v>8.66</c:v>
                </c:pt>
                <c:pt idx="11290">
                  <c:v>8.68</c:v>
                </c:pt>
                <c:pt idx="11291">
                  <c:v>8.66</c:v>
                </c:pt>
                <c:pt idx="11292">
                  <c:v>8.65</c:v>
                </c:pt>
                <c:pt idx="11293">
                  <c:v>8.68</c:v>
                </c:pt>
                <c:pt idx="11294">
                  <c:v>8.68</c:v>
                </c:pt>
                <c:pt idx="11295">
                  <c:v>8.68</c:v>
                </c:pt>
                <c:pt idx="11296">
                  <c:v>8.66</c:v>
                </c:pt>
                <c:pt idx="11297">
                  <c:v>8.67</c:v>
                </c:pt>
                <c:pt idx="11298">
                  <c:v>8.68</c:v>
                </c:pt>
                <c:pt idx="11299">
                  <c:v>8.68</c:v>
                </c:pt>
                <c:pt idx="11300">
                  <c:v>8.67</c:v>
                </c:pt>
                <c:pt idx="11301">
                  <c:v>8.69</c:v>
                </c:pt>
                <c:pt idx="11302">
                  <c:v>8.67</c:v>
                </c:pt>
                <c:pt idx="11303">
                  <c:v>8.69</c:v>
                </c:pt>
                <c:pt idx="11304">
                  <c:v>8.69</c:v>
                </c:pt>
                <c:pt idx="11305">
                  <c:v>8.69</c:v>
                </c:pt>
                <c:pt idx="11306">
                  <c:v>8.69</c:v>
                </c:pt>
                <c:pt idx="11307">
                  <c:v>8.7200000000000006</c:v>
                </c:pt>
                <c:pt idx="11308">
                  <c:v>8.7200000000000006</c:v>
                </c:pt>
                <c:pt idx="11309">
                  <c:v>8.73</c:v>
                </c:pt>
                <c:pt idx="11310">
                  <c:v>8.74</c:v>
                </c:pt>
                <c:pt idx="11311">
                  <c:v>8.74</c:v>
                </c:pt>
                <c:pt idx="11312">
                  <c:v>8.75</c:v>
                </c:pt>
                <c:pt idx="11313">
                  <c:v>8.76</c:v>
                </c:pt>
                <c:pt idx="11314">
                  <c:v>8.76</c:v>
                </c:pt>
                <c:pt idx="11315">
                  <c:v>8.77</c:v>
                </c:pt>
                <c:pt idx="11316">
                  <c:v>8.7799999999999994</c:v>
                </c:pt>
                <c:pt idx="11317">
                  <c:v>8.7799999999999994</c:v>
                </c:pt>
                <c:pt idx="11318">
                  <c:v>8.7899999999999991</c:v>
                </c:pt>
                <c:pt idx="11319">
                  <c:v>8.7899999999999991</c:v>
                </c:pt>
                <c:pt idx="11320">
                  <c:v>8.8000000000000007</c:v>
                </c:pt>
                <c:pt idx="11321">
                  <c:v>8.8000000000000007</c:v>
                </c:pt>
                <c:pt idx="11322">
                  <c:v>8.8000000000000007</c:v>
                </c:pt>
                <c:pt idx="11323">
                  <c:v>8.82</c:v>
                </c:pt>
                <c:pt idx="11324">
                  <c:v>8.83</c:v>
                </c:pt>
                <c:pt idx="11325">
                  <c:v>8.84</c:v>
                </c:pt>
                <c:pt idx="11326">
                  <c:v>8.85</c:v>
                </c:pt>
                <c:pt idx="11327">
                  <c:v>8.86</c:v>
                </c:pt>
                <c:pt idx="11328">
                  <c:v>8.86</c:v>
                </c:pt>
                <c:pt idx="11329">
                  <c:v>8.86</c:v>
                </c:pt>
                <c:pt idx="11330">
                  <c:v>8.8699999999999992</c:v>
                </c:pt>
                <c:pt idx="11331">
                  <c:v>8.8699999999999992</c:v>
                </c:pt>
                <c:pt idx="11332">
                  <c:v>8.8699999999999992</c:v>
                </c:pt>
                <c:pt idx="11333">
                  <c:v>8.8699999999999992</c:v>
                </c:pt>
                <c:pt idx="11334">
                  <c:v>8.8699999999999992</c:v>
                </c:pt>
                <c:pt idx="11335">
                  <c:v>8.8699999999999992</c:v>
                </c:pt>
                <c:pt idx="11336">
                  <c:v>8.8699999999999992</c:v>
                </c:pt>
                <c:pt idx="11337">
                  <c:v>8.8699999999999992</c:v>
                </c:pt>
                <c:pt idx="11338">
                  <c:v>8.8699999999999992</c:v>
                </c:pt>
                <c:pt idx="11339">
                  <c:v>8.8699999999999992</c:v>
                </c:pt>
                <c:pt idx="11340">
                  <c:v>8.8699999999999992</c:v>
                </c:pt>
                <c:pt idx="11341">
                  <c:v>8.8699999999999992</c:v>
                </c:pt>
                <c:pt idx="11342">
                  <c:v>8.8699999999999992</c:v>
                </c:pt>
                <c:pt idx="11343">
                  <c:v>8.8699999999999992</c:v>
                </c:pt>
                <c:pt idx="11344">
                  <c:v>8.86</c:v>
                </c:pt>
                <c:pt idx="11345">
                  <c:v>8.8699999999999992</c:v>
                </c:pt>
                <c:pt idx="11346">
                  <c:v>8.86</c:v>
                </c:pt>
                <c:pt idx="11347">
                  <c:v>8.86</c:v>
                </c:pt>
                <c:pt idx="11348">
                  <c:v>8.86</c:v>
                </c:pt>
                <c:pt idx="11349">
                  <c:v>8.86</c:v>
                </c:pt>
                <c:pt idx="11350">
                  <c:v>8.86</c:v>
                </c:pt>
                <c:pt idx="11351">
                  <c:v>8.86</c:v>
                </c:pt>
                <c:pt idx="11352">
                  <c:v>8.86</c:v>
                </c:pt>
                <c:pt idx="11353">
                  <c:v>8.86</c:v>
                </c:pt>
                <c:pt idx="11354">
                  <c:v>8.85</c:v>
                </c:pt>
                <c:pt idx="11355">
                  <c:v>8.85</c:v>
                </c:pt>
                <c:pt idx="11356">
                  <c:v>8.85</c:v>
                </c:pt>
                <c:pt idx="11357">
                  <c:v>8.85</c:v>
                </c:pt>
                <c:pt idx="11358">
                  <c:v>8.85</c:v>
                </c:pt>
                <c:pt idx="11359">
                  <c:v>8.85</c:v>
                </c:pt>
                <c:pt idx="11360">
                  <c:v>8.85</c:v>
                </c:pt>
                <c:pt idx="11361">
                  <c:v>8.85</c:v>
                </c:pt>
                <c:pt idx="11362">
                  <c:v>8.85</c:v>
                </c:pt>
                <c:pt idx="11363">
                  <c:v>8.85</c:v>
                </c:pt>
                <c:pt idx="11364">
                  <c:v>8.85</c:v>
                </c:pt>
                <c:pt idx="11365">
                  <c:v>8.85</c:v>
                </c:pt>
                <c:pt idx="11366">
                  <c:v>8.85</c:v>
                </c:pt>
                <c:pt idx="11367">
                  <c:v>8.85</c:v>
                </c:pt>
                <c:pt idx="11368">
                  <c:v>8.85</c:v>
                </c:pt>
                <c:pt idx="11369">
                  <c:v>8.85</c:v>
                </c:pt>
                <c:pt idx="11370">
                  <c:v>8.82</c:v>
                </c:pt>
                <c:pt idx="11371">
                  <c:v>8.85</c:v>
                </c:pt>
                <c:pt idx="11372">
                  <c:v>8.85</c:v>
                </c:pt>
                <c:pt idx="11373">
                  <c:v>8.82</c:v>
                </c:pt>
                <c:pt idx="11374">
                  <c:v>8.84</c:v>
                </c:pt>
                <c:pt idx="11375">
                  <c:v>8.85</c:v>
                </c:pt>
                <c:pt idx="11376">
                  <c:v>8.85</c:v>
                </c:pt>
                <c:pt idx="11377">
                  <c:v>8.85</c:v>
                </c:pt>
                <c:pt idx="11378">
                  <c:v>8.85</c:v>
                </c:pt>
                <c:pt idx="11379">
                  <c:v>8.85</c:v>
                </c:pt>
                <c:pt idx="11380">
                  <c:v>8.85</c:v>
                </c:pt>
                <c:pt idx="11381">
                  <c:v>8.83</c:v>
                </c:pt>
                <c:pt idx="11382">
                  <c:v>8.81</c:v>
                </c:pt>
                <c:pt idx="11383">
                  <c:v>8.84</c:v>
                </c:pt>
                <c:pt idx="11384">
                  <c:v>8.85</c:v>
                </c:pt>
                <c:pt idx="11385">
                  <c:v>8.85</c:v>
                </c:pt>
                <c:pt idx="11386">
                  <c:v>8.84</c:v>
                </c:pt>
                <c:pt idx="11387">
                  <c:v>8.83</c:v>
                </c:pt>
                <c:pt idx="11388">
                  <c:v>8.84</c:v>
                </c:pt>
                <c:pt idx="11389">
                  <c:v>8.83</c:v>
                </c:pt>
                <c:pt idx="11390">
                  <c:v>8.84</c:v>
                </c:pt>
                <c:pt idx="11391">
                  <c:v>8.82</c:v>
                </c:pt>
                <c:pt idx="11392">
                  <c:v>8.86</c:v>
                </c:pt>
                <c:pt idx="11393">
                  <c:v>8.85</c:v>
                </c:pt>
                <c:pt idx="11394">
                  <c:v>8.85</c:v>
                </c:pt>
                <c:pt idx="11395">
                  <c:v>8.83</c:v>
                </c:pt>
                <c:pt idx="11396">
                  <c:v>8.86</c:v>
                </c:pt>
                <c:pt idx="11397">
                  <c:v>8.84</c:v>
                </c:pt>
                <c:pt idx="11398">
                  <c:v>8.83</c:v>
                </c:pt>
                <c:pt idx="11399">
                  <c:v>8.83</c:v>
                </c:pt>
                <c:pt idx="11400">
                  <c:v>8.86</c:v>
                </c:pt>
                <c:pt idx="11401">
                  <c:v>8.83</c:v>
                </c:pt>
                <c:pt idx="11402">
                  <c:v>8.81</c:v>
                </c:pt>
                <c:pt idx="11403">
                  <c:v>8.84</c:v>
                </c:pt>
                <c:pt idx="11404">
                  <c:v>8.85</c:v>
                </c:pt>
                <c:pt idx="11405">
                  <c:v>8.85</c:v>
                </c:pt>
                <c:pt idx="11406">
                  <c:v>8.85</c:v>
                </c:pt>
                <c:pt idx="11407">
                  <c:v>8.84</c:v>
                </c:pt>
                <c:pt idx="11408">
                  <c:v>8.84</c:v>
                </c:pt>
                <c:pt idx="11409">
                  <c:v>8.84</c:v>
                </c:pt>
                <c:pt idx="11410">
                  <c:v>8.84</c:v>
                </c:pt>
                <c:pt idx="11411">
                  <c:v>8.84</c:v>
                </c:pt>
                <c:pt idx="11412">
                  <c:v>8.83</c:v>
                </c:pt>
                <c:pt idx="11413">
                  <c:v>8.83</c:v>
                </c:pt>
                <c:pt idx="11414">
                  <c:v>8.81</c:v>
                </c:pt>
                <c:pt idx="11415">
                  <c:v>8.8000000000000007</c:v>
                </c:pt>
                <c:pt idx="11416">
                  <c:v>8.7899999999999991</c:v>
                </c:pt>
                <c:pt idx="11417">
                  <c:v>8.7799999999999994</c:v>
                </c:pt>
                <c:pt idx="11418">
                  <c:v>8.77</c:v>
                </c:pt>
                <c:pt idx="11419">
                  <c:v>8.77</c:v>
                </c:pt>
                <c:pt idx="11420">
                  <c:v>8.76</c:v>
                </c:pt>
                <c:pt idx="11421">
                  <c:v>8.76</c:v>
                </c:pt>
                <c:pt idx="11422">
                  <c:v>8.76</c:v>
                </c:pt>
                <c:pt idx="11423">
                  <c:v>8.75</c:v>
                </c:pt>
                <c:pt idx="11424">
                  <c:v>8.75</c:v>
                </c:pt>
                <c:pt idx="11425">
                  <c:v>8.75</c:v>
                </c:pt>
                <c:pt idx="11426">
                  <c:v>8.75</c:v>
                </c:pt>
                <c:pt idx="11427">
                  <c:v>8.75</c:v>
                </c:pt>
                <c:pt idx="11428">
                  <c:v>8.75</c:v>
                </c:pt>
                <c:pt idx="11429">
                  <c:v>8.75</c:v>
                </c:pt>
                <c:pt idx="11430">
                  <c:v>8.75</c:v>
                </c:pt>
                <c:pt idx="11431">
                  <c:v>8.75</c:v>
                </c:pt>
                <c:pt idx="11432">
                  <c:v>8.75</c:v>
                </c:pt>
                <c:pt idx="11433">
                  <c:v>8.75</c:v>
                </c:pt>
                <c:pt idx="11434">
                  <c:v>8.74</c:v>
                </c:pt>
                <c:pt idx="11435">
                  <c:v>8.74</c:v>
                </c:pt>
                <c:pt idx="11436">
                  <c:v>8.75</c:v>
                </c:pt>
                <c:pt idx="11437">
                  <c:v>8.73</c:v>
                </c:pt>
                <c:pt idx="11438">
                  <c:v>8.73</c:v>
                </c:pt>
                <c:pt idx="11439">
                  <c:v>8.7200000000000006</c:v>
                </c:pt>
                <c:pt idx="11440">
                  <c:v>8.73</c:v>
                </c:pt>
                <c:pt idx="11441">
                  <c:v>8.75</c:v>
                </c:pt>
                <c:pt idx="11442">
                  <c:v>8.7200000000000006</c:v>
                </c:pt>
                <c:pt idx="11443">
                  <c:v>8.74</c:v>
                </c:pt>
                <c:pt idx="11444">
                  <c:v>8.7200000000000006</c:v>
                </c:pt>
                <c:pt idx="11445">
                  <c:v>8.74</c:v>
                </c:pt>
                <c:pt idx="11446">
                  <c:v>8.7799999999999994</c:v>
                </c:pt>
                <c:pt idx="11447">
                  <c:v>8.89</c:v>
                </c:pt>
                <c:pt idx="11448">
                  <c:v>8.93</c:v>
                </c:pt>
                <c:pt idx="11449">
                  <c:v>8.9499999999999993</c:v>
                </c:pt>
                <c:pt idx="11450">
                  <c:v>8.94</c:v>
                </c:pt>
                <c:pt idx="11451">
                  <c:v>8.93</c:v>
                </c:pt>
                <c:pt idx="11452">
                  <c:v>8.92</c:v>
                </c:pt>
                <c:pt idx="11453">
                  <c:v>8.92</c:v>
                </c:pt>
                <c:pt idx="11454">
                  <c:v>8.92</c:v>
                </c:pt>
                <c:pt idx="11455">
                  <c:v>8.91</c:v>
                </c:pt>
                <c:pt idx="11456">
                  <c:v>8.8800000000000008</c:v>
                </c:pt>
                <c:pt idx="11457">
                  <c:v>8.8800000000000008</c:v>
                </c:pt>
                <c:pt idx="11458">
                  <c:v>8.89</c:v>
                </c:pt>
                <c:pt idx="11459">
                  <c:v>8.89</c:v>
                </c:pt>
                <c:pt idx="11460">
                  <c:v>8.89</c:v>
                </c:pt>
                <c:pt idx="11461">
                  <c:v>8.8800000000000008</c:v>
                </c:pt>
                <c:pt idx="11462">
                  <c:v>8.8800000000000008</c:v>
                </c:pt>
                <c:pt idx="11463">
                  <c:v>8.91</c:v>
                </c:pt>
                <c:pt idx="11464">
                  <c:v>8.9</c:v>
                </c:pt>
                <c:pt idx="11465">
                  <c:v>8.8800000000000008</c:v>
                </c:pt>
                <c:pt idx="11466">
                  <c:v>8.89</c:v>
                </c:pt>
                <c:pt idx="11467">
                  <c:v>8.9</c:v>
                </c:pt>
                <c:pt idx="11468">
                  <c:v>8.92</c:v>
                </c:pt>
                <c:pt idx="11469">
                  <c:v>8.91</c:v>
                </c:pt>
                <c:pt idx="11470">
                  <c:v>8.92</c:v>
                </c:pt>
                <c:pt idx="11471">
                  <c:v>8.94</c:v>
                </c:pt>
                <c:pt idx="11472">
                  <c:v>8.94</c:v>
                </c:pt>
                <c:pt idx="11473">
                  <c:v>8.94</c:v>
                </c:pt>
                <c:pt idx="11474">
                  <c:v>8.94</c:v>
                </c:pt>
                <c:pt idx="11475">
                  <c:v>8.94</c:v>
                </c:pt>
                <c:pt idx="11476">
                  <c:v>8.94</c:v>
                </c:pt>
                <c:pt idx="11477">
                  <c:v>8.94</c:v>
                </c:pt>
                <c:pt idx="11478">
                  <c:v>8.9499999999999993</c:v>
                </c:pt>
                <c:pt idx="11479">
                  <c:v>8.9499999999999993</c:v>
                </c:pt>
                <c:pt idx="11480">
                  <c:v>8.94</c:v>
                </c:pt>
                <c:pt idx="11481">
                  <c:v>8.92</c:v>
                </c:pt>
                <c:pt idx="11482">
                  <c:v>8.93</c:v>
                </c:pt>
                <c:pt idx="11483">
                  <c:v>8.93</c:v>
                </c:pt>
                <c:pt idx="11484">
                  <c:v>8.93</c:v>
                </c:pt>
                <c:pt idx="11485">
                  <c:v>8.92</c:v>
                </c:pt>
                <c:pt idx="11486">
                  <c:v>8.92</c:v>
                </c:pt>
                <c:pt idx="11487">
                  <c:v>8.8800000000000008</c:v>
                </c:pt>
                <c:pt idx="11488">
                  <c:v>8.91</c:v>
                </c:pt>
                <c:pt idx="11489">
                  <c:v>8.91</c:v>
                </c:pt>
                <c:pt idx="11490">
                  <c:v>8.9</c:v>
                </c:pt>
                <c:pt idx="11491">
                  <c:v>8.91</c:v>
                </c:pt>
                <c:pt idx="11492">
                  <c:v>8.9</c:v>
                </c:pt>
                <c:pt idx="11493">
                  <c:v>8.9</c:v>
                </c:pt>
                <c:pt idx="11494">
                  <c:v>8.9</c:v>
                </c:pt>
                <c:pt idx="11495">
                  <c:v>8.9</c:v>
                </c:pt>
                <c:pt idx="11496">
                  <c:v>8.9</c:v>
                </c:pt>
                <c:pt idx="11497">
                  <c:v>8.89</c:v>
                </c:pt>
                <c:pt idx="11498">
                  <c:v>8.9</c:v>
                </c:pt>
                <c:pt idx="11499">
                  <c:v>8.9</c:v>
                </c:pt>
                <c:pt idx="11500">
                  <c:v>8.9</c:v>
                </c:pt>
                <c:pt idx="11501">
                  <c:v>8.9</c:v>
                </c:pt>
                <c:pt idx="11502">
                  <c:v>8.9</c:v>
                </c:pt>
                <c:pt idx="11503">
                  <c:v>8.9</c:v>
                </c:pt>
                <c:pt idx="11504">
                  <c:v>8.91</c:v>
                </c:pt>
                <c:pt idx="11505">
                  <c:v>8.9</c:v>
                </c:pt>
                <c:pt idx="11506">
                  <c:v>8.9</c:v>
                </c:pt>
                <c:pt idx="11507">
                  <c:v>8.9</c:v>
                </c:pt>
                <c:pt idx="11508">
                  <c:v>8.9</c:v>
                </c:pt>
                <c:pt idx="11509">
                  <c:v>8.9</c:v>
                </c:pt>
                <c:pt idx="11510">
                  <c:v>8.9</c:v>
                </c:pt>
                <c:pt idx="11511">
                  <c:v>8.9</c:v>
                </c:pt>
                <c:pt idx="11512">
                  <c:v>8.9</c:v>
                </c:pt>
                <c:pt idx="11513">
                  <c:v>8.9</c:v>
                </c:pt>
                <c:pt idx="11514">
                  <c:v>8.9</c:v>
                </c:pt>
                <c:pt idx="11515">
                  <c:v>8.9</c:v>
                </c:pt>
                <c:pt idx="11516">
                  <c:v>8.9</c:v>
                </c:pt>
                <c:pt idx="11517">
                  <c:v>8.9</c:v>
                </c:pt>
                <c:pt idx="11518">
                  <c:v>8.9</c:v>
                </c:pt>
                <c:pt idx="11519">
                  <c:v>8.9</c:v>
                </c:pt>
                <c:pt idx="11520">
                  <c:v>8.9</c:v>
                </c:pt>
                <c:pt idx="11521">
                  <c:v>8.9</c:v>
                </c:pt>
                <c:pt idx="11522">
                  <c:v>8.9</c:v>
                </c:pt>
                <c:pt idx="11523">
                  <c:v>8.9</c:v>
                </c:pt>
                <c:pt idx="11524">
                  <c:v>8.9</c:v>
                </c:pt>
                <c:pt idx="11525">
                  <c:v>8.9</c:v>
                </c:pt>
                <c:pt idx="11526">
                  <c:v>8.9</c:v>
                </c:pt>
                <c:pt idx="11527">
                  <c:v>8.9</c:v>
                </c:pt>
                <c:pt idx="11528">
                  <c:v>8.9</c:v>
                </c:pt>
                <c:pt idx="11529">
                  <c:v>8.9</c:v>
                </c:pt>
                <c:pt idx="11530">
                  <c:v>8.9</c:v>
                </c:pt>
                <c:pt idx="11531">
                  <c:v>8.9</c:v>
                </c:pt>
                <c:pt idx="11532">
                  <c:v>8.9</c:v>
                </c:pt>
                <c:pt idx="11533">
                  <c:v>8.9</c:v>
                </c:pt>
                <c:pt idx="11534">
                  <c:v>8.9</c:v>
                </c:pt>
                <c:pt idx="11535">
                  <c:v>8.9</c:v>
                </c:pt>
                <c:pt idx="11536">
                  <c:v>8.9</c:v>
                </c:pt>
                <c:pt idx="11537">
                  <c:v>8.9</c:v>
                </c:pt>
                <c:pt idx="11538">
                  <c:v>8.9</c:v>
                </c:pt>
                <c:pt idx="11539">
                  <c:v>8.9</c:v>
                </c:pt>
                <c:pt idx="11540">
                  <c:v>8.9</c:v>
                </c:pt>
                <c:pt idx="11541">
                  <c:v>8.9</c:v>
                </c:pt>
                <c:pt idx="11542">
                  <c:v>8.89</c:v>
                </c:pt>
                <c:pt idx="11543">
                  <c:v>8.89</c:v>
                </c:pt>
                <c:pt idx="11544">
                  <c:v>8.89</c:v>
                </c:pt>
                <c:pt idx="11545">
                  <c:v>8.89</c:v>
                </c:pt>
                <c:pt idx="11546">
                  <c:v>8.89</c:v>
                </c:pt>
                <c:pt idx="11547">
                  <c:v>8.89</c:v>
                </c:pt>
                <c:pt idx="11548">
                  <c:v>8.89</c:v>
                </c:pt>
                <c:pt idx="11549">
                  <c:v>8.89</c:v>
                </c:pt>
                <c:pt idx="11550">
                  <c:v>8.8800000000000008</c:v>
                </c:pt>
                <c:pt idx="11551">
                  <c:v>8.8800000000000008</c:v>
                </c:pt>
                <c:pt idx="11552">
                  <c:v>8.86</c:v>
                </c:pt>
                <c:pt idx="11553">
                  <c:v>8.8699999999999992</c:v>
                </c:pt>
                <c:pt idx="11554">
                  <c:v>8.8800000000000008</c:v>
                </c:pt>
                <c:pt idx="11555">
                  <c:v>8.8800000000000008</c:v>
                </c:pt>
                <c:pt idx="11556">
                  <c:v>8.85</c:v>
                </c:pt>
                <c:pt idx="11557">
                  <c:v>8.8699999999999992</c:v>
                </c:pt>
                <c:pt idx="11558">
                  <c:v>8.85</c:v>
                </c:pt>
                <c:pt idx="11559">
                  <c:v>8.8699999999999992</c:v>
                </c:pt>
                <c:pt idx="11560">
                  <c:v>8.86</c:v>
                </c:pt>
                <c:pt idx="11561">
                  <c:v>8.8800000000000008</c:v>
                </c:pt>
                <c:pt idx="11562">
                  <c:v>8.86</c:v>
                </c:pt>
                <c:pt idx="11563">
                  <c:v>8.8800000000000008</c:v>
                </c:pt>
                <c:pt idx="11564">
                  <c:v>8.8699999999999992</c:v>
                </c:pt>
                <c:pt idx="11565">
                  <c:v>8.86</c:v>
                </c:pt>
                <c:pt idx="11566">
                  <c:v>8.84</c:v>
                </c:pt>
                <c:pt idx="11567">
                  <c:v>8.86</c:v>
                </c:pt>
                <c:pt idx="11568">
                  <c:v>8.85</c:v>
                </c:pt>
                <c:pt idx="11569">
                  <c:v>8.86</c:v>
                </c:pt>
                <c:pt idx="11570">
                  <c:v>8.86</c:v>
                </c:pt>
                <c:pt idx="11571">
                  <c:v>8.8699999999999992</c:v>
                </c:pt>
                <c:pt idx="11572">
                  <c:v>8.83</c:v>
                </c:pt>
                <c:pt idx="11573">
                  <c:v>8.86</c:v>
                </c:pt>
                <c:pt idx="11574">
                  <c:v>8.85</c:v>
                </c:pt>
                <c:pt idx="11575">
                  <c:v>8.86</c:v>
                </c:pt>
                <c:pt idx="11576">
                  <c:v>8.83</c:v>
                </c:pt>
                <c:pt idx="11577">
                  <c:v>8.85</c:v>
                </c:pt>
                <c:pt idx="11578">
                  <c:v>8.85</c:v>
                </c:pt>
                <c:pt idx="11579">
                  <c:v>8.86</c:v>
                </c:pt>
                <c:pt idx="11580">
                  <c:v>8.86</c:v>
                </c:pt>
                <c:pt idx="11581">
                  <c:v>8.86</c:v>
                </c:pt>
                <c:pt idx="11582">
                  <c:v>8.86</c:v>
                </c:pt>
                <c:pt idx="11583">
                  <c:v>8.84</c:v>
                </c:pt>
                <c:pt idx="11584">
                  <c:v>8.81</c:v>
                </c:pt>
                <c:pt idx="11585">
                  <c:v>8.85</c:v>
                </c:pt>
                <c:pt idx="11586">
                  <c:v>8.85</c:v>
                </c:pt>
                <c:pt idx="11587">
                  <c:v>8.84</c:v>
                </c:pt>
                <c:pt idx="11588">
                  <c:v>8.83</c:v>
                </c:pt>
                <c:pt idx="11589">
                  <c:v>8.85</c:v>
                </c:pt>
                <c:pt idx="11590">
                  <c:v>8.85</c:v>
                </c:pt>
                <c:pt idx="11591">
                  <c:v>8.85</c:v>
                </c:pt>
                <c:pt idx="11592">
                  <c:v>8.84</c:v>
                </c:pt>
                <c:pt idx="11593">
                  <c:v>8.84</c:v>
                </c:pt>
                <c:pt idx="11594">
                  <c:v>8.84</c:v>
                </c:pt>
                <c:pt idx="11595">
                  <c:v>8.84</c:v>
                </c:pt>
                <c:pt idx="11596">
                  <c:v>8.84</c:v>
                </c:pt>
                <c:pt idx="11597">
                  <c:v>8.84</c:v>
                </c:pt>
                <c:pt idx="11598">
                  <c:v>8.83</c:v>
                </c:pt>
                <c:pt idx="11599">
                  <c:v>8.83</c:v>
                </c:pt>
                <c:pt idx="11600">
                  <c:v>8.83</c:v>
                </c:pt>
                <c:pt idx="11601">
                  <c:v>8.83</c:v>
                </c:pt>
                <c:pt idx="11602">
                  <c:v>8.83</c:v>
                </c:pt>
                <c:pt idx="11603">
                  <c:v>8.83</c:v>
                </c:pt>
                <c:pt idx="11604">
                  <c:v>8.82</c:v>
                </c:pt>
                <c:pt idx="11605">
                  <c:v>8.83</c:v>
                </c:pt>
                <c:pt idx="11606">
                  <c:v>8.81</c:v>
                </c:pt>
                <c:pt idx="11607">
                  <c:v>8.81</c:v>
                </c:pt>
                <c:pt idx="11608">
                  <c:v>8.82</c:v>
                </c:pt>
                <c:pt idx="11609">
                  <c:v>8.82</c:v>
                </c:pt>
                <c:pt idx="11610">
                  <c:v>8.82</c:v>
                </c:pt>
                <c:pt idx="11611">
                  <c:v>8.82</c:v>
                </c:pt>
                <c:pt idx="11612">
                  <c:v>8.82</c:v>
                </c:pt>
                <c:pt idx="11613">
                  <c:v>8.82</c:v>
                </c:pt>
                <c:pt idx="11614">
                  <c:v>8.82</c:v>
                </c:pt>
                <c:pt idx="11615">
                  <c:v>8.82</c:v>
                </c:pt>
                <c:pt idx="11616">
                  <c:v>8.82</c:v>
                </c:pt>
                <c:pt idx="11617">
                  <c:v>8.82</c:v>
                </c:pt>
                <c:pt idx="11618">
                  <c:v>8.81</c:v>
                </c:pt>
                <c:pt idx="11619">
                  <c:v>8.81</c:v>
                </c:pt>
                <c:pt idx="11620">
                  <c:v>8.81</c:v>
                </c:pt>
                <c:pt idx="11621">
                  <c:v>8.81</c:v>
                </c:pt>
                <c:pt idx="11622">
                  <c:v>8.81</c:v>
                </c:pt>
                <c:pt idx="11623">
                  <c:v>8.81</c:v>
                </c:pt>
                <c:pt idx="11624">
                  <c:v>8.81</c:v>
                </c:pt>
                <c:pt idx="11625">
                  <c:v>8.8000000000000007</c:v>
                </c:pt>
                <c:pt idx="11626">
                  <c:v>8.8000000000000007</c:v>
                </c:pt>
                <c:pt idx="11627">
                  <c:v>8.8000000000000007</c:v>
                </c:pt>
                <c:pt idx="11628">
                  <c:v>8.8000000000000007</c:v>
                </c:pt>
                <c:pt idx="11629">
                  <c:v>8.8000000000000007</c:v>
                </c:pt>
                <c:pt idx="11630">
                  <c:v>8.8000000000000007</c:v>
                </c:pt>
                <c:pt idx="11631">
                  <c:v>8.8000000000000007</c:v>
                </c:pt>
                <c:pt idx="11632">
                  <c:v>8.8000000000000007</c:v>
                </c:pt>
                <c:pt idx="11633">
                  <c:v>8.8000000000000007</c:v>
                </c:pt>
                <c:pt idx="11634">
                  <c:v>8.8000000000000007</c:v>
                </c:pt>
                <c:pt idx="11635">
                  <c:v>8.8000000000000007</c:v>
                </c:pt>
                <c:pt idx="11636">
                  <c:v>8.8000000000000007</c:v>
                </c:pt>
                <c:pt idx="11637">
                  <c:v>8.7899999999999991</c:v>
                </c:pt>
                <c:pt idx="11638">
                  <c:v>8.7899999999999991</c:v>
                </c:pt>
                <c:pt idx="11639">
                  <c:v>8.7899999999999991</c:v>
                </c:pt>
                <c:pt idx="11640">
                  <c:v>8.7899999999999991</c:v>
                </c:pt>
                <c:pt idx="11641">
                  <c:v>8.7899999999999991</c:v>
                </c:pt>
                <c:pt idx="11642">
                  <c:v>8.7899999999999991</c:v>
                </c:pt>
                <c:pt idx="11643">
                  <c:v>8.7899999999999991</c:v>
                </c:pt>
                <c:pt idx="11644">
                  <c:v>8.7899999999999991</c:v>
                </c:pt>
                <c:pt idx="11645">
                  <c:v>8.7799999999999994</c:v>
                </c:pt>
                <c:pt idx="11646">
                  <c:v>8.7899999999999991</c:v>
                </c:pt>
                <c:pt idx="11647">
                  <c:v>8.7899999999999991</c:v>
                </c:pt>
                <c:pt idx="11648">
                  <c:v>8.7200000000000006</c:v>
                </c:pt>
                <c:pt idx="11649">
                  <c:v>8.67</c:v>
                </c:pt>
                <c:pt idx="11650">
                  <c:v>8.65</c:v>
                </c:pt>
                <c:pt idx="11651">
                  <c:v>8.64</c:v>
                </c:pt>
                <c:pt idx="11652">
                  <c:v>8.6300000000000008</c:v>
                </c:pt>
                <c:pt idx="11653">
                  <c:v>8.6300000000000008</c:v>
                </c:pt>
                <c:pt idx="11654">
                  <c:v>8.6199999999999992</c:v>
                </c:pt>
                <c:pt idx="11655">
                  <c:v>8.6199999999999992</c:v>
                </c:pt>
                <c:pt idx="11656">
                  <c:v>8.6199999999999992</c:v>
                </c:pt>
                <c:pt idx="11657">
                  <c:v>8.6199999999999992</c:v>
                </c:pt>
                <c:pt idx="11658">
                  <c:v>8.6199999999999992</c:v>
                </c:pt>
                <c:pt idx="11659">
                  <c:v>8.61</c:v>
                </c:pt>
                <c:pt idx="11660">
                  <c:v>8.61</c:v>
                </c:pt>
                <c:pt idx="11661">
                  <c:v>8.59</c:v>
                </c:pt>
                <c:pt idx="11662">
                  <c:v>8.58</c:v>
                </c:pt>
                <c:pt idx="11663">
                  <c:v>8.59</c:v>
                </c:pt>
                <c:pt idx="11664">
                  <c:v>8.58</c:v>
                </c:pt>
                <c:pt idx="11665">
                  <c:v>8.57</c:v>
                </c:pt>
                <c:pt idx="11666">
                  <c:v>8.58</c:v>
                </c:pt>
                <c:pt idx="11667">
                  <c:v>8.56</c:v>
                </c:pt>
                <c:pt idx="11668">
                  <c:v>8.56</c:v>
                </c:pt>
                <c:pt idx="11669">
                  <c:v>8.5500000000000007</c:v>
                </c:pt>
                <c:pt idx="11670">
                  <c:v>8.5399999999999991</c:v>
                </c:pt>
                <c:pt idx="11671">
                  <c:v>8.52</c:v>
                </c:pt>
                <c:pt idx="11672">
                  <c:v>8.51</c:v>
                </c:pt>
                <c:pt idx="11673">
                  <c:v>8.5299999999999994</c:v>
                </c:pt>
                <c:pt idx="11674">
                  <c:v>8.52</c:v>
                </c:pt>
                <c:pt idx="11675">
                  <c:v>8.5299999999999994</c:v>
                </c:pt>
                <c:pt idx="11676">
                  <c:v>8.49</c:v>
                </c:pt>
                <c:pt idx="11677">
                  <c:v>8.49</c:v>
                </c:pt>
                <c:pt idx="11678">
                  <c:v>8.48</c:v>
                </c:pt>
                <c:pt idx="11679">
                  <c:v>8.49</c:v>
                </c:pt>
                <c:pt idx="11680">
                  <c:v>8.49</c:v>
                </c:pt>
                <c:pt idx="11681">
                  <c:v>8.49</c:v>
                </c:pt>
                <c:pt idx="11682">
                  <c:v>8.4700000000000006</c:v>
                </c:pt>
                <c:pt idx="11683">
                  <c:v>8.4499999999999993</c:v>
                </c:pt>
                <c:pt idx="11684">
                  <c:v>8.49</c:v>
                </c:pt>
                <c:pt idx="11685">
                  <c:v>8.48</c:v>
                </c:pt>
                <c:pt idx="11686">
                  <c:v>8.4700000000000006</c:v>
                </c:pt>
                <c:pt idx="11687">
                  <c:v>8.4700000000000006</c:v>
                </c:pt>
                <c:pt idx="11688">
                  <c:v>8.44</c:v>
                </c:pt>
                <c:pt idx="11689">
                  <c:v>8.4600000000000009</c:v>
                </c:pt>
                <c:pt idx="11690">
                  <c:v>8.4600000000000009</c:v>
                </c:pt>
                <c:pt idx="11691">
                  <c:v>8.4700000000000006</c:v>
                </c:pt>
                <c:pt idx="11692">
                  <c:v>8.4600000000000009</c:v>
                </c:pt>
                <c:pt idx="11693">
                  <c:v>8.4600000000000009</c:v>
                </c:pt>
                <c:pt idx="11694">
                  <c:v>8.4499999999999993</c:v>
                </c:pt>
                <c:pt idx="11695">
                  <c:v>8.4499999999999993</c:v>
                </c:pt>
                <c:pt idx="11696">
                  <c:v>8.4499999999999993</c:v>
                </c:pt>
                <c:pt idx="11697">
                  <c:v>8.4499999999999993</c:v>
                </c:pt>
                <c:pt idx="11698">
                  <c:v>8.44</c:v>
                </c:pt>
                <c:pt idx="11699">
                  <c:v>8.44</c:v>
                </c:pt>
                <c:pt idx="11700">
                  <c:v>8.44</c:v>
                </c:pt>
                <c:pt idx="11701">
                  <c:v>8.44</c:v>
                </c:pt>
                <c:pt idx="11702">
                  <c:v>8.44</c:v>
                </c:pt>
                <c:pt idx="11703">
                  <c:v>8.44</c:v>
                </c:pt>
                <c:pt idx="11704">
                  <c:v>8.43</c:v>
                </c:pt>
                <c:pt idx="11705">
                  <c:v>8.43</c:v>
                </c:pt>
                <c:pt idx="11706">
                  <c:v>8.43</c:v>
                </c:pt>
                <c:pt idx="11707">
                  <c:v>8.43</c:v>
                </c:pt>
                <c:pt idx="11708">
                  <c:v>8.43</c:v>
                </c:pt>
                <c:pt idx="11709">
                  <c:v>8.43</c:v>
                </c:pt>
                <c:pt idx="11710">
                  <c:v>8.43</c:v>
                </c:pt>
                <c:pt idx="11711">
                  <c:v>8.43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10-4FFA-A8B4-881C5CA990E9}"/>
            </c:ext>
          </c:extLst>
        </c:ser>
        <c:ser>
          <c:idx val="1"/>
          <c:order val="3"/>
          <c:tx>
            <c:v>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Stage!$AC$2</c:f>
              <c:numCache>
                <c:formatCode>m/d/yy\ h:mm;@</c:formatCode>
                <c:ptCount val="1"/>
                <c:pt idx="0">
                  <c:v>44388.354166666664</c:v>
                </c:pt>
              </c:numCache>
            </c:numRef>
          </c:xVal>
          <c:yVal>
            <c:numRef>
              <c:f>Stage!$AD$2</c:f>
              <c:numCache>
                <c:formatCode>General</c:formatCode>
                <c:ptCount val="1"/>
                <c:pt idx="0">
                  <c:v>8.52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4C-4A00-B769-054FB0D778D6}"/>
            </c:ext>
          </c:extLst>
        </c:ser>
        <c:ser>
          <c:idx val="4"/>
          <c:order val="4"/>
          <c:tx>
            <c:v>B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Stage!$AC$3</c:f>
              <c:numCache>
                <c:formatCode>m/d/yy\ h:mm;@</c:formatCode>
                <c:ptCount val="1"/>
                <c:pt idx="0">
                  <c:v>44394.5</c:v>
                </c:pt>
              </c:numCache>
            </c:numRef>
          </c:xVal>
          <c:yVal>
            <c:numRef>
              <c:f>Stage!$AD$3</c:f>
              <c:numCache>
                <c:formatCode>General</c:formatCode>
                <c:ptCount val="1"/>
                <c:pt idx="0">
                  <c:v>14.47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A4C-4A00-B769-054FB0D77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051103"/>
        <c:axId val="888056927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1st hump</c:v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Stage!$O$3:$O$578</c15:sqref>
                        </c15:formulaRef>
                      </c:ext>
                    </c:extLst>
                    <c:numCache>
                      <c:formatCode>m/d/yyyy\ h:mm</c:formatCode>
                      <c:ptCount val="576"/>
                      <c:pt idx="0">
                        <c:v>44315</c:v>
                      </c:pt>
                      <c:pt idx="1">
                        <c:v>44315.010416666664</c:v>
                      </c:pt>
                      <c:pt idx="2">
                        <c:v>44315.020833333336</c:v>
                      </c:pt>
                      <c:pt idx="3">
                        <c:v>44315.03125</c:v>
                      </c:pt>
                      <c:pt idx="4">
                        <c:v>44315.041666666664</c:v>
                      </c:pt>
                      <c:pt idx="5">
                        <c:v>44315.052083333336</c:v>
                      </c:pt>
                      <c:pt idx="6">
                        <c:v>44315.0625</c:v>
                      </c:pt>
                      <c:pt idx="7">
                        <c:v>44315.072916666664</c:v>
                      </c:pt>
                      <c:pt idx="8">
                        <c:v>44315.083333333336</c:v>
                      </c:pt>
                      <c:pt idx="9">
                        <c:v>44315.09375</c:v>
                      </c:pt>
                      <c:pt idx="10">
                        <c:v>44315.104166666664</c:v>
                      </c:pt>
                      <c:pt idx="11">
                        <c:v>44315.114583333336</c:v>
                      </c:pt>
                      <c:pt idx="12">
                        <c:v>44315.125</c:v>
                      </c:pt>
                      <c:pt idx="13">
                        <c:v>44315.135416666664</c:v>
                      </c:pt>
                      <c:pt idx="14">
                        <c:v>44315.145833333336</c:v>
                      </c:pt>
                      <c:pt idx="15">
                        <c:v>44315.15625</c:v>
                      </c:pt>
                      <c:pt idx="16">
                        <c:v>44315.166666666664</c:v>
                      </c:pt>
                      <c:pt idx="17">
                        <c:v>44315.177083333336</c:v>
                      </c:pt>
                      <c:pt idx="18">
                        <c:v>44315.1875</c:v>
                      </c:pt>
                      <c:pt idx="19">
                        <c:v>44315.197916666664</c:v>
                      </c:pt>
                      <c:pt idx="20">
                        <c:v>44315.208333333336</c:v>
                      </c:pt>
                      <c:pt idx="21">
                        <c:v>44315.21875</c:v>
                      </c:pt>
                      <c:pt idx="22">
                        <c:v>44315.229166666664</c:v>
                      </c:pt>
                      <c:pt idx="23">
                        <c:v>44315.239583333336</c:v>
                      </c:pt>
                      <c:pt idx="24">
                        <c:v>44315.25</c:v>
                      </c:pt>
                      <c:pt idx="25">
                        <c:v>44315.260416666664</c:v>
                      </c:pt>
                      <c:pt idx="26">
                        <c:v>44315.270833333336</c:v>
                      </c:pt>
                      <c:pt idx="27">
                        <c:v>44315.28125</c:v>
                      </c:pt>
                      <c:pt idx="28">
                        <c:v>44315.291666666664</c:v>
                      </c:pt>
                      <c:pt idx="29">
                        <c:v>44315.302083333336</c:v>
                      </c:pt>
                      <c:pt idx="30">
                        <c:v>44315.3125</c:v>
                      </c:pt>
                      <c:pt idx="31">
                        <c:v>44315.322916666664</c:v>
                      </c:pt>
                      <c:pt idx="32">
                        <c:v>44315.333333333336</c:v>
                      </c:pt>
                      <c:pt idx="33">
                        <c:v>44315.34375</c:v>
                      </c:pt>
                      <c:pt idx="34">
                        <c:v>44315.354166666664</c:v>
                      </c:pt>
                      <c:pt idx="35">
                        <c:v>44315.364583333336</c:v>
                      </c:pt>
                      <c:pt idx="36">
                        <c:v>44315.375</c:v>
                      </c:pt>
                      <c:pt idx="37">
                        <c:v>44315.385416666664</c:v>
                      </c:pt>
                      <c:pt idx="38">
                        <c:v>44315.395833333336</c:v>
                      </c:pt>
                      <c:pt idx="39">
                        <c:v>44315.40625</c:v>
                      </c:pt>
                      <c:pt idx="40">
                        <c:v>44315.416666666664</c:v>
                      </c:pt>
                      <c:pt idx="41">
                        <c:v>44315.427083333336</c:v>
                      </c:pt>
                      <c:pt idx="42">
                        <c:v>44315.4375</c:v>
                      </c:pt>
                      <c:pt idx="43">
                        <c:v>44315.447916666664</c:v>
                      </c:pt>
                      <c:pt idx="44">
                        <c:v>44315.458333333336</c:v>
                      </c:pt>
                      <c:pt idx="45">
                        <c:v>44315.46875</c:v>
                      </c:pt>
                      <c:pt idx="46">
                        <c:v>44315.479166666664</c:v>
                      </c:pt>
                      <c:pt idx="47">
                        <c:v>44315.489583333336</c:v>
                      </c:pt>
                      <c:pt idx="48">
                        <c:v>44315.5</c:v>
                      </c:pt>
                      <c:pt idx="49">
                        <c:v>44315.510416666664</c:v>
                      </c:pt>
                      <c:pt idx="50">
                        <c:v>44315.520833333336</c:v>
                      </c:pt>
                      <c:pt idx="51">
                        <c:v>44315.53125</c:v>
                      </c:pt>
                      <c:pt idx="52">
                        <c:v>44315.541666666664</c:v>
                      </c:pt>
                      <c:pt idx="53">
                        <c:v>44315.552083333336</c:v>
                      </c:pt>
                      <c:pt idx="54">
                        <c:v>44315.5625</c:v>
                      </c:pt>
                      <c:pt idx="55">
                        <c:v>44315.572916666664</c:v>
                      </c:pt>
                      <c:pt idx="56">
                        <c:v>44315.583333333336</c:v>
                      </c:pt>
                      <c:pt idx="57">
                        <c:v>44315.59375</c:v>
                      </c:pt>
                      <c:pt idx="58">
                        <c:v>44315.604166666664</c:v>
                      </c:pt>
                      <c:pt idx="59">
                        <c:v>44315.614583333336</c:v>
                      </c:pt>
                      <c:pt idx="60">
                        <c:v>44315.625</c:v>
                      </c:pt>
                      <c:pt idx="61">
                        <c:v>44315.635416666664</c:v>
                      </c:pt>
                      <c:pt idx="62">
                        <c:v>44315.645833333336</c:v>
                      </c:pt>
                      <c:pt idx="63">
                        <c:v>44315.65625</c:v>
                      </c:pt>
                      <c:pt idx="64">
                        <c:v>44315.666666666664</c:v>
                      </c:pt>
                      <c:pt idx="65">
                        <c:v>44315.677083333336</c:v>
                      </c:pt>
                      <c:pt idx="66">
                        <c:v>44315.6875</c:v>
                      </c:pt>
                      <c:pt idx="67">
                        <c:v>44315.697916666664</c:v>
                      </c:pt>
                      <c:pt idx="68">
                        <c:v>44315.708333333336</c:v>
                      </c:pt>
                      <c:pt idx="69">
                        <c:v>44315.71875</c:v>
                      </c:pt>
                      <c:pt idx="70">
                        <c:v>44315.729166666664</c:v>
                      </c:pt>
                      <c:pt idx="71">
                        <c:v>44315.739583333336</c:v>
                      </c:pt>
                      <c:pt idx="72">
                        <c:v>44315.75</c:v>
                      </c:pt>
                      <c:pt idx="73">
                        <c:v>44315.760416666664</c:v>
                      </c:pt>
                      <c:pt idx="74">
                        <c:v>44315.770833333336</c:v>
                      </c:pt>
                      <c:pt idx="75">
                        <c:v>44315.78125</c:v>
                      </c:pt>
                      <c:pt idx="76">
                        <c:v>44315.791666666664</c:v>
                      </c:pt>
                      <c:pt idx="77">
                        <c:v>44315.802083333336</c:v>
                      </c:pt>
                      <c:pt idx="78">
                        <c:v>44315.8125</c:v>
                      </c:pt>
                      <c:pt idx="79">
                        <c:v>44315.822916666664</c:v>
                      </c:pt>
                      <c:pt idx="80">
                        <c:v>44315.833333333336</c:v>
                      </c:pt>
                      <c:pt idx="81">
                        <c:v>44315.84375</c:v>
                      </c:pt>
                      <c:pt idx="82">
                        <c:v>44315.854166666664</c:v>
                      </c:pt>
                      <c:pt idx="83">
                        <c:v>44315.864583333336</c:v>
                      </c:pt>
                      <c:pt idx="84">
                        <c:v>44315.875</c:v>
                      </c:pt>
                      <c:pt idx="85">
                        <c:v>44315.885416666664</c:v>
                      </c:pt>
                      <c:pt idx="86">
                        <c:v>44315.895833333336</c:v>
                      </c:pt>
                      <c:pt idx="87">
                        <c:v>44315.90625</c:v>
                      </c:pt>
                      <c:pt idx="88">
                        <c:v>44315.916666666664</c:v>
                      </c:pt>
                      <c:pt idx="89">
                        <c:v>44315.927083333336</c:v>
                      </c:pt>
                      <c:pt idx="90">
                        <c:v>44315.9375</c:v>
                      </c:pt>
                      <c:pt idx="91">
                        <c:v>44315.947916666664</c:v>
                      </c:pt>
                      <c:pt idx="92">
                        <c:v>44315.958333333336</c:v>
                      </c:pt>
                      <c:pt idx="93">
                        <c:v>44315.96875</c:v>
                      </c:pt>
                      <c:pt idx="94">
                        <c:v>44315.979166666664</c:v>
                      </c:pt>
                      <c:pt idx="95">
                        <c:v>44315.989583333336</c:v>
                      </c:pt>
                      <c:pt idx="96">
                        <c:v>44316</c:v>
                      </c:pt>
                      <c:pt idx="97">
                        <c:v>44316.010416666664</c:v>
                      </c:pt>
                      <c:pt idx="98">
                        <c:v>44316.020833333336</c:v>
                      </c:pt>
                      <c:pt idx="99">
                        <c:v>44316.03125</c:v>
                      </c:pt>
                      <c:pt idx="100">
                        <c:v>44316.041666666664</c:v>
                      </c:pt>
                      <c:pt idx="101">
                        <c:v>44316.052083333336</c:v>
                      </c:pt>
                      <c:pt idx="102">
                        <c:v>44316.0625</c:v>
                      </c:pt>
                      <c:pt idx="103">
                        <c:v>44316.072916666664</c:v>
                      </c:pt>
                      <c:pt idx="104">
                        <c:v>44316.083333333336</c:v>
                      </c:pt>
                      <c:pt idx="105">
                        <c:v>44316.09375</c:v>
                      </c:pt>
                      <c:pt idx="106">
                        <c:v>44316.104166666664</c:v>
                      </c:pt>
                      <c:pt idx="107">
                        <c:v>44316.114583333336</c:v>
                      </c:pt>
                      <c:pt idx="108">
                        <c:v>44316.125</c:v>
                      </c:pt>
                      <c:pt idx="109">
                        <c:v>44316.135416666664</c:v>
                      </c:pt>
                      <c:pt idx="110">
                        <c:v>44316.145833333336</c:v>
                      </c:pt>
                      <c:pt idx="111">
                        <c:v>44316.15625</c:v>
                      </c:pt>
                      <c:pt idx="112">
                        <c:v>44316.166666666664</c:v>
                      </c:pt>
                      <c:pt idx="113">
                        <c:v>44316.177083333336</c:v>
                      </c:pt>
                      <c:pt idx="114">
                        <c:v>44316.1875</c:v>
                      </c:pt>
                      <c:pt idx="115">
                        <c:v>44316.197916666664</c:v>
                      </c:pt>
                      <c:pt idx="116">
                        <c:v>44316.208333333336</c:v>
                      </c:pt>
                      <c:pt idx="117">
                        <c:v>44316.21875</c:v>
                      </c:pt>
                      <c:pt idx="118">
                        <c:v>44316.229166666664</c:v>
                      </c:pt>
                      <c:pt idx="119">
                        <c:v>44316.239583333336</c:v>
                      </c:pt>
                      <c:pt idx="120">
                        <c:v>44316.25</c:v>
                      </c:pt>
                      <c:pt idx="121">
                        <c:v>44316.260416666664</c:v>
                      </c:pt>
                      <c:pt idx="122">
                        <c:v>44316.270833333336</c:v>
                      </c:pt>
                      <c:pt idx="123">
                        <c:v>44316.28125</c:v>
                      </c:pt>
                      <c:pt idx="124">
                        <c:v>44316.291666666664</c:v>
                      </c:pt>
                      <c:pt idx="125">
                        <c:v>44316.302083333336</c:v>
                      </c:pt>
                      <c:pt idx="126">
                        <c:v>44316.3125</c:v>
                      </c:pt>
                      <c:pt idx="127">
                        <c:v>44316.322916666664</c:v>
                      </c:pt>
                      <c:pt idx="128">
                        <c:v>44316.333333333336</c:v>
                      </c:pt>
                      <c:pt idx="129">
                        <c:v>44316.34375</c:v>
                      </c:pt>
                      <c:pt idx="130">
                        <c:v>44316.354166666664</c:v>
                      </c:pt>
                      <c:pt idx="131">
                        <c:v>44316.364583333336</c:v>
                      </c:pt>
                      <c:pt idx="132">
                        <c:v>44316.375</c:v>
                      </c:pt>
                      <c:pt idx="133">
                        <c:v>44316.385416666664</c:v>
                      </c:pt>
                      <c:pt idx="134">
                        <c:v>44316.395833333336</c:v>
                      </c:pt>
                      <c:pt idx="135">
                        <c:v>44316.40625</c:v>
                      </c:pt>
                      <c:pt idx="136">
                        <c:v>44316.416666666664</c:v>
                      </c:pt>
                      <c:pt idx="137">
                        <c:v>44316.427083333336</c:v>
                      </c:pt>
                      <c:pt idx="138">
                        <c:v>44316.4375</c:v>
                      </c:pt>
                      <c:pt idx="139">
                        <c:v>44316.447916666664</c:v>
                      </c:pt>
                      <c:pt idx="140">
                        <c:v>44316.458333333336</c:v>
                      </c:pt>
                      <c:pt idx="141">
                        <c:v>44316.46875</c:v>
                      </c:pt>
                      <c:pt idx="142">
                        <c:v>44316.479166666664</c:v>
                      </c:pt>
                      <c:pt idx="143">
                        <c:v>44316.489583333336</c:v>
                      </c:pt>
                      <c:pt idx="144">
                        <c:v>44316.5</c:v>
                      </c:pt>
                      <c:pt idx="145">
                        <c:v>44316.510416666664</c:v>
                      </c:pt>
                      <c:pt idx="146">
                        <c:v>44316.520833333336</c:v>
                      </c:pt>
                      <c:pt idx="147">
                        <c:v>44316.53125</c:v>
                      </c:pt>
                      <c:pt idx="148">
                        <c:v>44316.541666666664</c:v>
                      </c:pt>
                      <c:pt idx="149">
                        <c:v>44316.552083333336</c:v>
                      </c:pt>
                      <c:pt idx="150">
                        <c:v>44316.5625</c:v>
                      </c:pt>
                      <c:pt idx="151">
                        <c:v>44316.572916666664</c:v>
                      </c:pt>
                      <c:pt idx="152">
                        <c:v>44316.583333333336</c:v>
                      </c:pt>
                      <c:pt idx="153">
                        <c:v>44316.59375</c:v>
                      </c:pt>
                      <c:pt idx="154">
                        <c:v>44316.604166666664</c:v>
                      </c:pt>
                      <c:pt idx="155">
                        <c:v>44316.614583333336</c:v>
                      </c:pt>
                      <c:pt idx="156">
                        <c:v>44316.625</c:v>
                      </c:pt>
                      <c:pt idx="157">
                        <c:v>44316.635416666664</c:v>
                      </c:pt>
                      <c:pt idx="158">
                        <c:v>44316.645833333336</c:v>
                      </c:pt>
                      <c:pt idx="159">
                        <c:v>44316.65625</c:v>
                      </c:pt>
                      <c:pt idx="160">
                        <c:v>44316.666666666664</c:v>
                      </c:pt>
                      <c:pt idx="161">
                        <c:v>44316.677083333336</c:v>
                      </c:pt>
                      <c:pt idx="162">
                        <c:v>44316.6875</c:v>
                      </c:pt>
                      <c:pt idx="163">
                        <c:v>44316.697916666664</c:v>
                      </c:pt>
                      <c:pt idx="164">
                        <c:v>44316.708333333336</c:v>
                      </c:pt>
                      <c:pt idx="165">
                        <c:v>44316.71875</c:v>
                      </c:pt>
                      <c:pt idx="166">
                        <c:v>44316.729166666664</c:v>
                      </c:pt>
                      <c:pt idx="167">
                        <c:v>44316.739583333336</c:v>
                      </c:pt>
                      <c:pt idx="168">
                        <c:v>44316.75</c:v>
                      </c:pt>
                      <c:pt idx="169">
                        <c:v>44316.760416666664</c:v>
                      </c:pt>
                      <c:pt idx="170">
                        <c:v>44316.770833333336</c:v>
                      </c:pt>
                      <c:pt idx="171">
                        <c:v>44316.78125</c:v>
                      </c:pt>
                      <c:pt idx="172">
                        <c:v>44316.791666666664</c:v>
                      </c:pt>
                      <c:pt idx="173">
                        <c:v>44316.802083333336</c:v>
                      </c:pt>
                      <c:pt idx="174">
                        <c:v>44316.8125</c:v>
                      </c:pt>
                      <c:pt idx="175">
                        <c:v>44316.822916666664</c:v>
                      </c:pt>
                      <c:pt idx="176">
                        <c:v>44316.833333333336</c:v>
                      </c:pt>
                      <c:pt idx="177">
                        <c:v>44316.84375</c:v>
                      </c:pt>
                      <c:pt idx="178">
                        <c:v>44316.854166666664</c:v>
                      </c:pt>
                      <c:pt idx="179">
                        <c:v>44316.864583333336</c:v>
                      </c:pt>
                      <c:pt idx="180">
                        <c:v>44316.875</c:v>
                      </c:pt>
                      <c:pt idx="181">
                        <c:v>44316.885416666664</c:v>
                      </c:pt>
                      <c:pt idx="182">
                        <c:v>44316.895833333336</c:v>
                      </c:pt>
                      <c:pt idx="183">
                        <c:v>44316.90625</c:v>
                      </c:pt>
                      <c:pt idx="184">
                        <c:v>44316.916666666664</c:v>
                      </c:pt>
                      <c:pt idx="185">
                        <c:v>44316.927083333336</c:v>
                      </c:pt>
                      <c:pt idx="186">
                        <c:v>44316.9375</c:v>
                      </c:pt>
                      <c:pt idx="187">
                        <c:v>44316.947916666664</c:v>
                      </c:pt>
                      <c:pt idx="188">
                        <c:v>44316.958333333336</c:v>
                      </c:pt>
                      <c:pt idx="189">
                        <c:v>44316.96875</c:v>
                      </c:pt>
                      <c:pt idx="190">
                        <c:v>44316.979166666664</c:v>
                      </c:pt>
                      <c:pt idx="191">
                        <c:v>44316.989583333336</c:v>
                      </c:pt>
                      <c:pt idx="192">
                        <c:v>44317</c:v>
                      </c:pt>
                      <c:pt idx="193">
                        <c:v>44317.010416666664</c:v>
                      </c:pt>
                      <c:pt idx="194">
                        <c:v>44317.020833333336</c:v>
                      </c:pt>
                      <c:pt idx="195">
                        <c:v>44317.03125</c:v>
                      </c:pt>
                      <c:pt idx="196">
                        <c:v>44317.041666666664</c:v>
                      </c:pt>
                      <c:pt idx="197">
                        <c:v>44317.052083333336</c:v>
                      </c:pt>
                      <c:pt idx="198">
                        <c:v>44317.0625</c:v>
                      </c:pt>
                      <c:pt idx="199">
                        <c:v>44317.072916666664</c:v>
                      </c:pt>
                      <c:pt idx="200">
                        <c:v>44317.083333333336</c:v>
                      </c:pt>
                      <c:pt idx="201">
                        <c:v>44317.09375</c:v>
                      </c:pt>
                      <c:pt idx="202">
                        <c:v>44317.104166666664</c:v>
                      </c:pt>
                      <c:pt idx="203">
                        <c:v>44317.114583333336</c:v>
                      </c:pt>
                      <c:pt idx="204">
                        <c:v>44317.125</c:v>
                      </c:pt>
                      <c:pt idx="205">
                        <c:v>44317.135416666664</c:v>
                      </c:pt>
                      <c:pt idx="206">
                        <c:v>44317.145833333336</c:v>
                      </c:pt>
                      <c:pt idx="207">
                        <c:v>44317.15625</c:v>
                      </c:pt>
                      <c:pt idx="208">
                        <c:v>44317.166666666664</c:v>
                      </c:pt>
                      <c:pt idx="209">
                        <c:v>44317.177083333336</c:v>
                      </c:pt>
                      <c:pt idx="210">
                        <c:v>44317.1875</c:v>
                      </c:pt>
                      <c:pt idx="211">
                        <c:v>44317.197916666664</c:v>
                      </c:pt>
                      <c:pt idx="212">
                        <c:v>44317.208333333336</c:v>
                      </c:pt>
                      <c:pt idx="213">
                        <c:v>44317.21875</c:v>
                      </c:pt>
                      <c:pt idx="214">
                        <c:v>44317.229166666664</c:v>
                      </c:pt>
                      <c:pt idx="215">
                        <c:v>44317.239583333336</c:v>
                      </c:pt>
                      <c:pt idx="216">
                        <c:v>44317.25</c:v>
                      </c:pt>
                      <c:pt idx="217">
                        <c:v>44317.260416666664</c:v>
                      </c:pt>
                      <c:pt idx="218">
                        <c:v>44317.270833333336</c:v>
                      </c:pt>
                      <c:pt idx="219">
                        <c:v>44317.28125</c:v>
                      </c:pt>
                      <c:pt idx="220">
                        <c:v>44317.291666666664</c:v>
                      </c:pt>
                      <c:pt idx="221">
                        <c:v>44317.302083333336</c:v>
                      </c:pt>
                      <c:pt idx="222">
                        <c:v>44317.3125</c:v>
                      </c:pt>
                      <c:pt idx="223">
                        <c:v>44317.322916666664</c:v>
                      </c:pt>
                      <c:pt idx="224">
                        <c:v>44317.333333333336</c:v>
                      </c:pt>
                      <c:pt idx="225">
                        <c:v>44317.34375</c:v>
                      </c:pt>
                      <c:pt idx="226">
                        <c:v>44317.354166666664</c:v>
                      </c:pt>
                      <c:pt idx="227">
                        <c:v>44317.364583333336</c:v>
                      </c:pt>
                      <c:pt idx="228">
                        <c:v>44317.375</c:v>
                      </c:pt>
                      <c:pt idx="229">
                        <c:v>44317.385416666664</c:v>
                      </c:pt>
                      <c:pt idx="230">
                        <c:v>44317.395833333336</c:v>
                      </c:pt>
                      <c:pt idx="231">
                        <c:v>44317.40625</c:v>
                      </c:pt>
                      <c:pt idx="232">
                        <c:v>44317.416666666664</c:v>
                      </c:pt>
                      <c:pt idx="233">
                        <c:v>44317.427083333336</c:v>
                      </c:pt>
                      <c:pt idx="234">
                        <c:v>44317.4375</c:v>
                      </c:pt>
                      <c:pt idx="235">
                        <c:v>44317.447916666664</c:v>
                      </c:pt>
                      <c:pt idx="236">
                        <c:v>44317.458333333336</c:v>
                      </c:pt>
                      <c:pt idx="237">
                        <c:v>44317.46875</c:v>
                      </c:pt>
                      <c:pt idx="238">
                        <c:v>44317.479166666664</c:v>
                      </c:pt>
                      <c:pt idx="239">
                        <c:v>44317.489583333336</c:v>
                      </c:pt>
                      <c:pt idx="240">
                        <c:v>44317.5</c:v>
                      </c:pt>
                      <c:pt idx="241">
                        <c:v>44317.510416666664</c:v>
                      </c:pt>
                      <c:pt idx="242">
                        <c:v>44317.520833333336</c:v>
                      </c:pt>
                      <c:pt idx="243">
                        <c:v>44317.53125</c:v>
                      </c:pt>
                      <c:pt idx="244">
                        <c:v>44317.541666666664</c:v>
                      </c:pt>
                      <c:pt idx="245">
                        <c:v>44317.552083333336</c:v>
                      </c:pt>
                      <c:pt idx="246">
                        <c:v>44317.5625</c:v>
                      </c:pt>
                      <c:pt idx="247">
                        <c:v>44317.572916666664</c:v>
                      </c:pt>
                      <c:pt idx="248">
                        <c:v>44317.583333333336</c:v>
                      </c:pt>
                      <c:pt idx="249">
                        <c:v>44317.59375</c:v>
                      </c:pt>
                      <c:pt idx="250">
                        <c:v>44317.604166666664</c:v>
                      </c:pt>
                      <c:pt idx="251">
                        <c:v>44317.614583333336</c:v>
                      </c:pt>
                      <c:pt idx="252">
                        <c:v>44317.625</c:v>
                      </c:pt>
                      <c:pt idx="253">
                        <c:v>44317.635416666664</c:v>
                      </c:pt>
                      <c:pt idx="254">
                        <c:v>44317.645833333336</c:v>
                      </c:pt>
                      <c:pt idx="255">
                        <c:v>44317.65625</c:v>
                      </c:pt>
                      <c:pt idx="256">
                        <c:v>44317.666666666664</c:v>
                      </c:pt>
                      <c:pt idx="257">
                        <c:v>44317.677083333336</c:v>
                      </c:pt>
                      <c:pt idx="258">
                        <c:v>44317.6875</c:v>
                      </c:pt>
                      <c:pt idx="259">
                        <c:v>44317.697916666664</c:v>
                      </c:pt>
                      <c:pt idx="260">
                        <c:v>44317.708333333336</c:v>
                      </c:pt>
                      <c:pt idx="261">
                        <c:v>44317.71875</c:v>
                      </c:pt>
                      <c:pt idx="262">
                        <c:v>44317.729166666664</c:v>
                      </c:pt>
                      <c:pt idx="263">
                        <c:v>44317.739583333336</c:v>
                      </c:pt>
                      <c:pt idx="264">
                        <c:v>44317.75</c:v>
                      </c:pt>
                      <c:pt idx="265">
                        <c:v>44317.760416666664</c:v>
                      </c:pt>
                      <c:pt idx="266">
                        <c:v>44317.770833333336</c:v>
                      </c:pt>
                      <c:pt idx="267">
                        <c:v>44317.78125</c:v>
                      </c:pt>
                      <c:pt idx="268">
                        <c:v>44317.791666666664</c:v>
                      </c:pt>
                      <c:pt idx="269">
                        <c:v>44317.802083333336</c:v>
                      </c:pt>
                      <c:pt idx="270">
                        <c:v>44317.8125</c:v>
                      </c:pt>
                      <c:pt idx="271">
                        <c:v>44317.822916666664</c:v>
                      </c:pt>
                      <c:pt idx="272">
                        <c:v>44317.833333333336</c:v>
                      </c:pt>
                      <c:pt idx="273">
                        <c:v>44317.84375</c:v>
                      </c:pt>
                      <c:pt idx="274">
                        <c:v>44317.854166666664</c:v>
                      </c:pt>
                      <c:pt idx="275">
                        <c:v>44317.864583333336</c:v>
                      </c:pt>
                      <c:pt idx="276">
                        <c:v>44317.875</c:v>
                      </c:pt>
                      <c:pt idx="277">
                        <c:v>44317.885416666664</c:v>
                      </c:pt>
                      <c:pt idx="278">
                        <c:v>44317.895833333336</c:v>
                      </c:pt>
                      <c:pt idx="279">
                        <c:v>44317.90625</c:v>
                      </c:pt>
                      <c:pt idx="280">
                        <c:v>44317.916666666664</c:v>
                      </c:pt>
                      <c:pt idx="281">
                        <c:v>44317.927083333336</c:v>
                      </c:pt>
                      <c:pt idx="282">
                        <c:v>44317.9375</c:v>
                      </c:pt>
                      <c:pt idx="283">
                        <c:v>44317.947916666664</c:v>
                      </c:pt>
                      <c:pt idx="284">
                        <c:v>44317.958333333336</c:v>
                      </c:pt>
                      <c:pt idx="285">
                        <c:v>44317.96875</c:v>
                      </c:pt>
                      <c:pt idx="286">
                        <c:v>44317.979166666664</c:v>
                      </c:pt>
                      <c:pt idx="287">
                        <c:v>44317.989583333336</c:v>
                      </c:pt>
                      <c:pt idx="288">
                        <c:v>44318</c:v>
                      </c:pt>
                      <c:pt idx="289">
                        <c:v>44318.010416666664</c:v>
                      </c:pt>
                      <c:pt idx="290">
                        <c:v>44318.020833333336</c:v>
                      </c:pt>
                      <c:pt idx="291">
                        <c:v>44318.03125</c:v>
                      </c:pt>
                      <c:pt idx="292">
                        <c:v>44318.041666666664</c:v>
                      </c:pt>
                      <c:pt idx="293">
                        <c:v>44318.052083333336</c:v>
                      </c:pt>
                      <c:pt idx="294">
                        <c:v>44318.0625</c:v>
                      </c:pt>
                      <c:pt idx="295">
                        <c:v>44318.072916666664</c:v>
                      </c:pt>
                      <c:pt idx="296">
                        <c:v>44318.083333333336</c:v>
                      </c:pt>
                      <c:pt idx="297">
                        <c:v>44318.09375</c:v>
                      </c:pt>
                      <c:pt idx="298">
                        <c:v>44318.104166666664</c:v>
                      </c:pt>
                      <c:pt idx="299">
                        <c:v>44318.114583333336</c:v>
                      </c:pt>
                      <c:pt idx="300">
                        <c:v>44318.125</c:v>
                      </c:pt>
                      <c:pt idx="301">
                        <c:v>44318.135416666664</c:v>
                      </c:pt>
                      <c:pt idx="302">
                        <c:v>44318.145833333336</c:v>
                      </c:pt>
                      <c:pt idx="303">
                        <c:v>44318.15625</c:v>
                      </c:pt>
                      <c:pt idx="304">
                        <c:v>44318.166666666664</c:v>
                      </c:pt>
                      <c:pt idx="305">
                        <c:v>44318.177083333336</c:v>
                      </c:pt>
                      <c:pt idx="306">
                        <c:v>44318.1875</c:v>
                      </c:pt>
                      <c:pt idx="307">
                        <c:v>44318.197916666664</c:v>
                      </c:pt>
                      <c:pt idx="308">
                        <c:v>44318.208333333336</c:v>
                      </c:pt>
                      <c:pt idx="309">
                        <c:v>44318.21875</c:v>
                      </c:pt>
                      <c:pt idx="310">
                        <c:v>44318.229166666664</c:v>
                      </c:pt>
                      <c:pt idx="311">
                        <c:v>44318.239583333336</c:v>
                      </c:pt>
                      <c:pt idx="312">
                        <c:v>44318.25</c:v>
                      </c:pt>
                      <c:pt idx="313">
                        <c:v>44318.260416666664</c:v>
                      </c:pt>
                      <c:pt idx="314">
                        <c:v>44318.270833333336</c:v>
                      </c:pt>
                      <c:pt idx="315">
                        <c:v>44318.28125</c:v>
                      </c:pt>
                      <c:pt idx="316">
                        <c:v>44318.291666666664</c:v>
                      </c:pt>
                      <c:pt idx="317">
                        <c:v>44318.302083333336</c:v>
                      </c:pt>
                      <c:pt idx="318">
                        <c:v>44318.3125</c:v>
                      </c:pt>
                      <c:pt idx="319">
                        <c:v>44318.322916666664</c:v>
                      </c:pt>
                      <c:pt idx="320">
                        <c:v>44318.333333333336</c:v>
                      </c:pt>
                      <c:pt idx="321">
                        <c:v>44318.34375</c:v>
                      </c:pt>
                      <c:pt idx="322">
                        <c:v>44318.354166666664</c:v>
                      </c:pt>
                      <c:pt idx="323">
                        <c:v>44318.364583333336</c:v>
                      </c:pt>
                      <c:pt idx="324">
                        <c:v>44318.375</c:v>
                      </c:pt>
                      <c:pt idx="325">
                        <c:v>44318.385416666664</c:v>
                      </c:pt>
                      <c:pt idx="326">
                        <c:v>44318.395833333336</c:v>
                      </c:pt>
                      <c:pt idx="327">
                        <c:v>44318.40625</c:v>
                      </c:pt>
                      <c:pt idx="328">
                        <c:v>44318.416666666664</c:v>
                      </c:pt>
                      <c:pt idx="329">
                        <c:v>44318.427083333336</c:v>
                      </c:pt>
                      <c:pt idx="330">
                        <c:v>44318.4375</c:v>
                      </c:pt>
                      <c:pt idx="331">
                        <c:v>44318.447916666664</c:v>
                      </c:pt>
                      <c:pt idx="332">
                        <c:v>44318.458333333336</c:v>
                      </c:pt>
                      <c:pt idx="333">
                        <c:v>44318.46875</c:v>
                      </c:pt>
                      <c:pt idx="334">
                        <c:v>44318.479166666664</c:v>
                      </c:pt>
                      <c:pt idx="335">
                        <c:v>44318.489583333336</c:v>
                      </c:pt>
                      <c:pt idx="336">
                        <c:v>44318.5</c:v>
                      </c:pt>
                      <c:pt idx="337">
                        <c:v>44318.510416666664</c:v>
                      </c:pt>
                      <c:pt idx="338">
                        <c:v>44318.520833333336</c:v>
                      </c:pt>
                      <c:pt idx="339">
                        <c:v>44318.53125</c:v>
                      </c:pt>
                      <c:pt idx="340">
                        <c:v>44318.541666666664</c:v>
                      </c:pt>
                      <c:pt idx="341">
                        <c:v>44318.552083333336</c:v>
                      </c:pt>
                      <c:pt idx="342">
                        <c:v>44318.5625</c:v>
                      </c:pt>
                      <c:pt idx="343">
                        <c:v>44318.572916666664</c:v>
                      </c:pt>
                      <c:pt idx="344">
                        <c:v>44318.583333333336</c:v>
                      </c:pt>
                      <c:pt idx="345">
                        <c:v>44318.59375</c:v>
                      </c:pt>
                      <c:pt idx="346">
                        <c:v>44318.604166666664</c:v>
                      </c:pt>
                      <c:pt idx="347">
                        <c:v>44318.614583333336</c:v>
                      </c:pt>
                      <c:pt idx="348">
                        <c:v>44318.625</c:v>
                      </c:pt>
                      <c:pt idx="349">
                        <c:v>44318.635416666664</c:v>
                      </c:pt>
                      <c:pt idx="350">
                        <c:v>44318.645833333336</c:v>
                      </c:pt>
                      <c:pt idx="351">
                        <c:v>44318.65625</c:v>
                      </c:pt>
                      <c:pt idx="352">
                        <c:v>44318.666666666664</c:v>
                      </c:pt>
                      <c:pt idx="353">
                        <c:v>44318.677083333336</c:v>
                      </c:pt>
                      <c:pt idx="354">
                        <c:v>44318.6875</c:v>
                      </c:pt>
                      <c:pt idx="355">
                        <c:v>44318.697916666664</c:v>
                      </c:pt>
                      <c:pt idx="356">
                        <c:v>44318.708333333336</c:v>
                      </c:pt>
                      <c:pt idx="357">
                        <c:v>44318.71875</c:v>
                      </c:pt>
                      <c:pt idx="358">
                        <c:v>44318.729166666664</c:v>
                      </c:pt>
                      <c:pt idx="359">
                        <c:v>44318.739583333336</c:v>
                      </c:pt>
                      <c:pt idx="360">
                        <c:v>44318.75</c:v>
                      </c:pt>
                      <c:pt idx="361">
                        <c:v>44318.760416666664</c:v>
                      </c:pt>
                      <c:pt idx="362">
                        <c:v>44318.770833333336</c:v>
                      </c:pt>
                      <c:pt idx="363">
                        <c:v>44318.78125</c:v>
                      </c:pt>
                      <c:pt idx="364">
                        <c:v>44318.791666666664</c:v>
                      </c:pt>
                      <c:pt idx="365">
                        <c:v>44318.802083333336</c:v>
                      </c:pt>
                      <c:pt idx="366">
                        <c:v>44318.8125</c:v>
                      </c:pt>
                      <c:pt idx="367">
                        <c:v>44318.822916666664</c:v>
                      </c:pt>
                      <c:pt idx="368">
                        <c:v>44318.833333333336</c:v>
                      </c:pt>
                      <c:pt idx="369">
                        <c:v>44318.84375</c:v>
                      </c:pt>
                      <c:pt idx="370">
                        <c:v>44318.854166666664</c:v>
                      </c:pt>
                      <c:pt idx="371">
                        <c:v>44318.864583333336</c:v>
                      </c:pt>
                      <c:pt idx="372">
                        <c:v>44318.875</c:v>
                      </c:pt>
                      <c:pt idx="373">
                        <c:v>44318.885416666664</c:v>
                      </c:pt>
                      <c:pt idx="374">
                        <c:v>44318.895833333336</c:v>
                      </c:pt>
                      <c:pt idx="375">
                        <c:v>44318.90625</c:v>
                      </c:pt>
                      <c:pt idx="376">
                        <c:v>44318.916666666664</c:v>
                      </c:pt>
                      <c:pt idx="377">
                        <c:v>44318.927083333336</c:v>
                      </c:pt>
                      <c:pt idx="378">
                        <c:v>44318.9375</c:v>
                      </c:pt>
                      <c:pt idx="379">
                        <c:v>44318.947916666664</c:v>
                      </c:pt>
                      <c:pt idx="380">
                        <c:v>44318.958333333336</c:v>
                      </c:pt>
                      <c:pt idx="381">
                        <c:v>44318.96875</c:v>
                      </c:pt>
                      <c:pt idx="382">
                        <c:v>44318.979166666664</c:v>
                      </c:pt>
                      <c:pt idx="383">
                        <c:v>44318.989583333336</c:v>
                      </c:pt>
                      <c:pt idx="384">
                        <c:v>44319</c:v>
                      </c:pt>
                      <c:pt idx="385">
                        <c:v>44319.010416666664</c:v>
                      </c:pt>
                      <c:pt idx="386">
                        <c:v>44319.020833333336</c:v>
                      </c:pt>
                      <c:pt idx="387">
                        <c:v>44319.03125</c:v>
                      </c:pt>
                      <c:pt idx="388">
                        <c:v>44319.041666666664</c:v>
                      </c:pt>
                      <c:pt idx="389">
                        <c:v>44319.052083333336</c:v>
                      </c:pt>
                      <c:pt idx="390">
                        <c:v>44319.0625</c:v>
                      </c:pt>
                      <c:pt idx="391">
                        <c:v>44319.072916666664</c:v>
                      </c:pt>
                      <c:pt idx="392">
                        <c:v>44319.083333333336</c:v>
                      </c:pt>
                      <c:pt idx="393">
                        <c:v>44319.09375</c:v>
                      </c:pt>
                      <c:pt idx="394">
                        <c:v>44319.104166666664</c:v>
                      </c:pt>
                      <c:pt idx="395">
                        <c:v>44319.114583333336</c:v>
                      </c:pt>
                      <c:pt idx="396">
                        <c:v>44319.125</c:v>
                      </c:pt>
                      <c:pt idx="397">
                        <c:v>44319.135416666664</c:v>
                      </c:pt>
                      <c:pt idx="398">
                        <c:v>44319.145833333336</c:v>
                      </c:pt>
                      <c:pt idx="399">
                        <c:v>44319.15625</c:v>
                      </c:pt>
                      <c:pt idx="400">
                        <c:v>44319.166666666664</c:v>
                      </c:pt>
                      <c:pt idx="401">
                        <c:v>44319.177083333336</c:v>
                      </c:pt>
                      <c:pt idx="402">
                        <c:v>44319.1875</c:v>
                      </c:pt>
                      <c:pt idx="403">
                        <c:v>44319.197916666664</c:v>
                      </c:pt>
                      <c:pt idx="404">
                        <c:v>44319.208333333336</c:v>
                      </c:pt>
                      <c:pt idx="405">
                        <c:v>44319.21875</c:v>
                      </c:pt>
                      <c:pt idx="406">
                        <c:v>44319.229166666664</c:v>
                      </c:pt>
                      <c:pt idx="407">
                        <c:v>44319.239583333336</c:v>
                      </c:pt>
                      <c:pt idx="408">
                        <c:v>44319.25</c:v>
                      </c:pt>
                      <c:pt idx="409">
                        <c:v>44319.260416666664</c:v>
                      </c:pt>
                      <c:pt idx="410">
                        <c:v>44319.270833333336</c:v>
                      </c:pt>
                      <c:pt idx="411">
                        <c:v>44319.28125</c:v>
                      </c:pt>
                      <c:pt idx="412">
                        <c:v>44319.291666666664</c:v>
                      </c:pt>
                      <c:pt idx="413">
                        <c:v>44319.302083333336</c:v>
                      </c:pt>
                      <c:pt idx="414">
                        <c:v>44319.3125</c:v>
                      </c:pt>
                      <c:pt idx="415">
                        <c:v>44319.322916666664</c:v>
                      </c:pt>
                      <c:pt idx="416">
                        <c:v>44319.333333333336</c:v>
                      </c:pt>
                      <c:pt idx="417">
                        <c:v>44319.34375</c:v>
                      </c:pt>
                      <c:pt idx="418">
                        <c:v>44319.354166666664</c:v>
                      </c:pt>
                      <c:pt idx="419">
                        <c:v>44319.364583333336</c:v>
                      </c:pt>
                      <c:pt idx="420">
                        <c:v>44319.375</c:v>
                      </c:pt>
                      <c:pt idx="421">
                        <c:v>44319.385416666664</c:v>
                      </c:pt>
                      <c:pt idx="422">
                        <c:v>44319.395833333336</c:v>
                      </c:pt>
                      <c:pt idx="423">
                        <c:v>44319.40625</c:v>
                      </c:pt>
                      <c:pt idx="424">
                        <c:v>44319.416666666664</c:v>
                      </c:pt>
                      <c:pt idx="425">
                        <c:v>44319.427083333336</c:v>
                      </c:pt>
                      <c:pt idx="426">
                        <c:v>44319.4375</c:v>
                      </c:pt>
                      <c:pt idx="427">
                        <c:v>44319.447916666664</c:v>
                      </c:pt>
                      <c:pt idx="428">
                        <c:v>44319.458333333336</c:v>
                      </c:pt>
                      <c:pt idx="429">
                        <c:v>44319.46875</c:v>
                      </c:pt>
                      <c:pt idx="430">
                        <c:v>44319.479166666664</c:v>
                      </c:pt>
                      <c:pt idx="431">
                        <c:v>44319.489583333336</c:v>
                      </c:pt>
                      <c:pt idx="432">
                        <c:v>44319.5</c:v>
                      </c:pt>
                      <c:pt idx="433">
                        <c:v>44319.510416666664</c:v>
                      </c:pt>
                      <c:pt idx="434">
                        <c:v>44319.520833333336</c:v>
                      </c:pt>
                      <c:pt idx="435">
                        <c:v>44319.53125</c:v>
                      </c:pt>
                      <c:pt idx="436">
                        <c:v>44319.541666666664</c:v>
                      </c:pt>
                      <c:pt idx="437">
                        <c:v>44319.552083333336</c:v>
                      </c:pt>
                      <c:pt idx="438">
                        <c:v>44319.5625</c:v>
                      </c:pt>
                      <c:pt idx="439">
                        <c:v>44319.572916666664</c:v>
                      </c:pt>
                      <c:pt idx="440">
                        <c:v>44319.583333333336</c:v>
                      </c:pt>
                      <c:pt idx="441">
                        <c:v>44319.59375</c:v>
                      </c:pt>
                      <c:pt idx="442">
                        <c:v>44319.604166666664</c:v>
                      </c:pt>
                      <c:pt idx="443">
                        <c:v>44319.614583333336</c:v>
                      </c:pt>
                      <c:pt idx="444">
                        <c:v>44319.625</c:v>
                      </c:pt>
                      <c:pt idx="445">
                        <c:v>44319.635416666664</c:v>
                      </c:pt>
                      <c:pt idx="446">
                        <c:v>44319.645833333336</c:v>
                      </c:pt>
                      <c:pt idx="447">
                        <c:v>44319.65625</c:v>
                      </c:pt>
                      <c:pt idx="448">
                        <c:v>44319.666666666664</c:v>
                      </c:pt>
                      <c:pt idx="449">
                        <c:v>44319.677083333336</c:v>
                      </c:pt>
                      <c:pt idx="450">
                        <c:v>44319.6875</c:v>
                      </c:pt>
                      <c:pt idx="451">
                        <c:v>44319.697916666664</c:v>
                      </c:pt>
                      <c:pt idx="452">
                        <c:v>44319.708333333336</c:v>
                      </c:pt>
                      <c:pt idx="453">
                        <c:v>44319.71875</c:v>
                      </c:pt>
                      <c:pt idx="454">
                        <c:v>44319.729166666664</c:v>
                      </c:pt>
                      <c:pt idx="455">
                        <c:v>44319.739583333336</c:v>
                      </c:pt>
                      <c:pt idx="456">
                        <c:v>44319.75</c:v>
                      </c:pt>
                      <c:pt idx="457">
                        <c:v>44319.760416666664</c:v>
                      </c:pt>
                      <c:pt idx="458">
                        <c:v>44319.770833333336</c:v>
                      </c:pt>
                      <c:pt idx="459">
                        <c:v>44319.78125</c:v>
                      </c:pt>
                      <c:pt idx="460">
                        <c:v>44319.791666666664</c:v>
                      </c:pt>
                      <c:pt idx="461">
                        <c:v>44319.802083333336</c:v>
                      </c:pt>
                      <c:pt idx="462">
                        <c:v>44319.8125</c:v>
                      </c:pt>
                      <c:pt idx="463">
                        <c:v>44319.822916666664</c:v>
                      </c:pt>
                      <c:pt idx="464">
                        <c:v>44319.833333333336</c:v>
                      </c:pt>
                      <c:pt idx="465">
                        <c:v>44319.84375</c:v>
                      </c:pt>
                      <c:pt idx="466">
                        <c:v>44319.854166666664</c:v>
                      </c:pt>
                      <c:pt idx="467">
                        <c:v>44319.864583333336</c:v>
                      </c:pt>
                      <c:pt idx="468">
                        <c:v>44319.875</c:v>
                      </c:pt>
                      <c:pt idx="469">
                        <c:v>44319.885416666664</c:v>
                      </c:pt>
                      <c:pt idx="470">
                        <c:v>44319.895833333336</c:v>
                      </c:pt>
                      <c:pt idx="471">
                        <c:v>44319.90625</c:v>
                      </c:pt>
                      <c:pt idx="472">
                        <c:v>44319.916666666664</c:v>
                      </c:pt>
                      <c:pt idx="473">
                        <c:v>44319.927083333336</c:v>
                      </c:pt>
                      <c:pt idx="474">
                        <c:v>44319.9375</c:v>
                      </c:pt>
                      <c:pt idx="475">
                        <c:v>44319.947916666664</c:v>
                      </c:pt>
                      <c:pt idx="476">
                        <c:v>44319.958333333336</c:v>
                      </c:pt>
                      <c:pt idx="477">
                        <c:v>44319.96875</c:v>
                      </c:pt>
                      <c:pt idx="478">
                        <c:v>44319.979166666664</c:v>
                      </c:pt>
                      <c:pt idx="479">
                        <c:v>44319.989583333336</c:v>
                      </c:pt>
                      <c:pt idx="480">
                        <c:v>44320</c:v>
                      </c:pt>
                      <c:pt idx="481">
                        <c:v>44320.010416666664</c:v>
                      </c:pt>
                      <c:pt idx="482">
                        <c:v>44320.020833333336</c:v>
                      </c:pt>
                      <c:pt idx="483">
                        <c:v>44320.03125</c:v>
                      </c:pt>
                      <c:pt idx="484">
                        <c:v>44320.041666666664</c:v>
                      </c:pt>
                      <c:pt idx="485">
                        <c:v>44320.052083333336</c:v>
                      </c:pt>
                      <c:pt idx="486">
                        <c:v>44320.0625</c:v>
                      </c:pt>
                      <c:pt idx="487">
                        <c:v>44320.072916666664</c:v>
                      </c:pt>
                      <c:pt idx="488">
                        <c:v>44320.083333333336</c:v>
                      </c:pt>
                      <c:pt idx="489">
                        <c:v>44320.09375</c:v>
                      </c:pt>
                      <c:pt idx="490">
                        <c:v>44320.104166666664</c:v>
                      </c:pt>
                      <c:pt idx="491">
                        <c:v>44320.114583333336</c:v>
                      </c:pt>
                      <c:pt idx="492">
                        <c:v>44320.125</c:v>
                      </c:pt>
                      <c:pt idx="493">
                        <c:v>44320.135416666664</c:v>
                      </c:pt>
                      <c:pt idx="494">
                        <c:v>44320.145833333336</c:v>
                      </c:pt>
                      <c:pt idx="495">
                        <c:v>44320.15625</c:v>
                      </c:pt>
                      <c:pt idx="496">
                        <c:v>44320.166666666664</c:v>
                      </c:pt>
                      <c:pt idx="497">
                        <c:v>44320.177083333336</c:v>
                      </c:pt>
                      <c:pt idx="498">
                        <c:v>44320.1875</c:v>
                      </c:pt>
                      <c:pt idx="499">
                        <c:v>44320.197916666664</c:v>
                      </c:pt>
                      <c:pt idx="500">
                        <c:v>44320.208333333336</c:v>
                      </c:pt>
                      <c:pt idx="501">
                        <c:v>44320.21875</c:v>
                      </c:pt>
                      <c:pt idx="502">
                        <c:v>44320.229166666664</c:v>
                      </c:pt>
                      <c:pt idx="503">
                        <c:v>44320.239583333336</c:v>
                      </c:pt>
                      <c:pt idx="504">
                        <c:v>44320.25</c:v>
                      </c:pt>
                      <c:pt idx="505">
                        <c:v>44320.260416666664</c:v>
                      </c:pt>
                      <c:pt idx="506">
                        <c:v>44320.270833333336</c:v>
                      </c:pt>
                      <c:pt idx="507">
                        <c:v>44320.28125</c:v>
                      </c:pt>
                      <c:pt idx="508">
                        <c:v>44320.291666666664</c:v>
                      </c:pt>
                      <c:pt idx="509">
                        <c:v>44320.302083333336</c:v>
                      </c:pt>
                      <c:pt idx="510">
                        <c:v>44320.3125</c:v>
                      </c:pt>
                      <c:pt idx="511">
                        <c:v>44320.322916666664</c:v>
                      </c:pt>
                      <c:pt idx="512">
                        <c:v>44320.333333333336</c:v>
                      </c:pt>
                      <c:pt idx="513">
                        <c:v>44320.34375</c:v>
                      </c:pt>
                      <c:pt idx="514">
                        <c:v>44320.354166666664</c:v>
                      </c:pt>
                      <c:pt idx="515">
                        <c:v>44320.364583333336</c:v>
                      </c:pt>
                      <c:pt idx="516">
                        <c:v>44320.375</c:v>
                      </c:pt>
                      <c:pt idx="517">
                        <c:v>44320.385416666664</c:v>
                      </c:pt>
                      <c:pt idx="518">
                        <c:v>44320.395833333336</c:v>
                      </c:pt>
                      <c:pt idx="519">
                        <c:v>44320.40625</c:v>
                      </c:pt>
                      <c:pt idx="520">
                        <c:v>44320.416666666664</c:v>
                      </c:pt>
                      <c:pt idx="521">
                        <c:v>44320.427083333336</c:v>
                      </c:pt>
                      <c:pt idx="522">
                        <c:v>44320.4375</c:v>
                      </c:pt>
                      <c:pt idx="523">
                        <c:v>44320.447916666664</c:v>
                      </c:pt>
                      <c:pt idx="524">
                        <c:v>44320.458333333336</c:v>
                      </c:pt>
                      <c:pt idx="525">
                        <c:v>44320.46875</c:v>
                      </c:pt>
                      <c:pt idx="526">
                        <c:v>44320.479166666664</c:v>
                      </c:pt>
                      <c:pt idx="527">
                        <c:v>44320.489583333336</c:v>
                      </c:pt>
                      <c:pt idx="528">
                        <c:v>44320.5</c:v>
                      </c:pt>
                      <c:pt idx="529">
                        <c:v>44320.510416666664</c:v>
                      </c:pt>
                      <c:pt idx="530">
                        <c:v>44320.520833333336</c:v>
                      </c:pt>
                      <c:pt idx="531">
                        <c:v>44320.53125</c:v>
                      </c:pt>
                      <c:pt idx="532">
                        <c:v>44320.541666666664</c:v>
                      </c:pt>
                      <c:pt idx="533">
                        <c:v>44320.552083333336</c:v>
                      </c:pt>
                      <c:pt idx="534">
                        <c:v>44320.5625</c:v>
                      </c:pt>
                      <c:pt idx="535">
                        <c:v>44320.572916666664</c:v>
                      </c:pt>
                      <c:pt idx="536">
                        <c:v>44320.583333333336</c:v>
                      </c:pt>
                      <c:pt idx="537">
                        <c:v>44320.59375</c:v>
                      </c:pt>
                      <c:pt idx="538">
                        <c:v>44320.604166666664</c:v>
                      </c:pt>
                      <c:pt idx="539">
                        <c:v>44320.614583333336</c:v>
                      </c:pt>
                      <c:pt idx="540">
                        <c:v>44320.625</c:v>
                      </c:pt>
                      <c:pt idx="541">
                        <c:v>44320.635416666664</c:v>
                      </c:pt>
                      <c:pt idx="542">
                        <c:v>44320.645833333336</c:v>
                      </c:pt>
                      <c:pt idx="543">
                        <c:v>44320.65625</c:v>
                      </c:pt>
                      <c:pt idx="544">
                        <c:v>44320.666666666664</c:v>
                      </c:pt>
                      <c:pt idx="545">
                        <c:v>44320.677083333336</c:v>
                      </c:pt>
                      <c:pt idx="546">
                        <c:v>44320.6875</c:v>
                      </c:pt>
                      <c:pt idx="547">
                        <c:v>44320.697916666664</c:v>
                      </c:pt>
                      <c:pt idx="548">
                        <c:v>44320.708333333336</c:v>
                      </c:pt>
                      <c:pt idx="549">
                        <c:v>44320.71875</c:v>
                      </c:pt>
                      <c:pt idx="550">
                        <c:v>44320.729166666664</c:v>
                      </c:pt>
                      <c:pt idx="551">
                        <c:v>44320.739583333336</c:v>
                      </c:pt>
                      <c:pt idx="552">
                        <c:v>44320.75</c:v>
                      </c:pt>
                      <c:pt idx="553">
                        <c:v>44320.760416666664</c:v>
                      </c:pt>
                      <c:pt idx="554">
                        <c:v>44320.770833333336</c:v>
                      </c:pt>
                      <c:pt idx="555">
                        <c:v>44320.78125</c:v>
                      </c:pt>
                      <c:pt idx="556">
                        <c:v>44320.791666666664</c:v>
                      </c:pt>
                      <c:pt idx="557">
                        <c:v>44320.802083333336</c:v>
                      </c:pt>
                      <c:pt idx="558">
                        <c:v>44320.8125</c:v>
                      </c:pt>
                      <c:pt idx="559">
                        <c:v>44320.822916666664</c:v>
                      </c:pt>
                      <c:pt idx="560">
                        <c:v>44320.833333333336</c:v>
                      </c:pt>
                      <c:pt idx="561">
                        <c:v>44320.84375</c:v>
                      </c:pt>
                      <c:pt idx="562">
                        <c:v>44320.854166666664</c:v>
                      </c:pt>
                      <c:pt idx="563">
                        <c:v>44320.864583333336</c:v>
                      </c:pt>
                      <c:pt idx="564">
                        <c:v>44320.875</c:v>
                      </c:pt>
                      <c:pt idx="565">
                        <c:v>44320.885416666664</c:v>
                      </c:pt>
                      <c:pt idx="566">
                        <c:v>44320.895833333336</c:v>
                      </c:pt>
                      <c:pt idx="567">
                        <c:v>44320.90625</c:v>
                      </c:pt>
                      <c:pt idx="568">
                        <c:v>44320.916666666664</c:v>
                      </c:pt>
                      <c:pt idx="569">
                        <c:v>44320.927083333336</c:v>
                      </c:pt>
                      <c:pt idx="570">
                        <c:v>44320.9375</c:v>
                      </c:pt>
                      <c:pt idx="571">
                        <c:v>44320.947916666664</c:v>
                      </c:pt>
                      <c:pt idx="572">
                        <c:v>44320.958333333336</c:v>
                      </c:pt>
                      <c:pt idx="573">
                        <c:v>44320.96875</c:v>
                      </c:pt>
                      <c:pt idx="574">
                        <c:v>44320.979166666664</c:v>
                      </c:pt>
                      <c:pt idx="575">
                        <c:v>44320.989583333336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Stage!$P$3:$P$578</c15:sqref>
                        </c15:formulaRef>
                      </c:ext>
                    </c:extLst>
                    <c:numCache>
                      <c:formatCode>General</c:formatCode>
                      <c:ptCount val="576"/>
                      <c:pt idx="0">
                        <c:v>8.2200000000000006</c:v>
                      </c:pt>
                      <c:pt idx="1">
                        <c:v>8.2200000000000006</c:v>
                      </c:pt>
                      <c:pt idx="2">
                        <c:v>8.2200000000000006</c:v>
                      </c:pt>
                      <c:pt idx="3">
                        <c:v>8.2200000000000006</c:v>
                      </c:pt>
                      <c:pt idx="4">
                        <c:v>8.23</c:v>
                      </c:pt>
                      <c:pt idx="5">
                        <c:v>8.23</c:v>
                      </c:pt>
                      <c:pt idx="6">
                        <c:v>8.24</c:v>
                      </c:pt>
                      <c:pt idx="7">
                        <c:v>8.26</c:v>
                      </c:pt>
                      <c:pt idx="8">
                        <c:v>8.25</c:v>
                      </c:pt>
                      <c:pt idx="9">
                        <c:v>8.27</c:v>
                      </c:pt>
                      <c:pt idx="10">
                        <c:v>8.2799999999999994</c:v>
                      </c:pt>
                      <c:pt idx="11">
                        <c:v>8.32</c:v>
                      </c:pt>
                      <c:pt idx="12">
                        <c:v>8.34</c:v>
                      </c:pt>
                      <c:pt idx="13">
                        <c:v>8.36</c:v>
                      </c:pt>
                      <c:pt idx="14">
                        <c:v>8.3699999999999992</c:v>
                      </c:pt>
                      <c:pt idx="15">
                        <c:v>8.39</c:v>
                      </c:pt>
                      <c:pt idx="16">
                        <c:v>8.4</c:v>
                      </c:pt>
                      <c:pt idx="17">
                        <c:v>8.4</c:v>
                      </c:pt>
                      <c:pt idx="18">
                        <c:v>8.41</c:v>
                      </c:pt>
                      <c:pt idx="19">
                        <c:v>8.43</c:v>
                      </c:pt>
                      <c:pt idx="20">
                        <c:v>8.43</c:v>
                      </c:pt>
                      <c:pt idx="21">
                        <c:v>8.44</c:v>
                      </c:pt>
                      <c:pt idx="22">
                        <c:v>8.4600000000000009</c:v>
                      </c:pt>
                      <c:pt idx="23">
                        <c:v>8.48</c:v>
                      </c:pt>
                      <c:pt idx="24">
                        <c:v>8.49</c:v>
                      </c:pt>
                      <c:pt idx="25">
                        <c:v>8.51</c:v>
                      </c:pt>
                      <c:pt idx="26">
                        <c:v>8.52</c:v>
                      </c:pt>
                      <c:pt idx="27">
                        <c:v>8.5399999999999991</c:v>
                      </c:pt>
                      <c:pt idx="28">
                        <c:v>8.5500000000000007</c:v>
                      </c:pt>
                      <c:pt idx="29">
                        <c:v>8.56</c:v>
                      </c:pt>
                      <c:pt idx="30">
                        <c:v>8.58</c:v>
                      </c:pt>
                      <c:pt idx="31">
                        <c:v>8.59</c:v>
                      </c:pt>
                      <c:pt idx="32">
                        <c:v>8.61</c:v>
                      </c:pt>
                      <c:pt idx="33">
                        <c:v>8.6199999999999992</c:v>
                      </c:pt>
                      <c:pt idx="34">
                        <c:v>8.6300000000000008</c:v>
                      </c:pt>
                      <c:pt idx="35">
                        <c:v>8.65</c:v>
                      </c:pt>
                      <c:pt idx="36">
                        <c:v>8.67</c:v>
                      </c:pt>
                      <c:pt idx="37">
                        <c:v>8.69</c:v>
                      </c:pt>
                      <c:pt idx="38">
                        <c:v>8.7100000000000009</c:v>
                      </c:pt>
                      <c:pt idx="39">
                        <c:v>8.74</c:v>
                      </c:pt>
                      <c:pt idx="40">
                        <c:v>8.77</c:v>
                      </c:pt>
                      <c:pt idx="41">
                        <c:v>8.8000000000000007</c:v>
                      </c:pt>
                      <c:pt idx="42">
                        <c:v>8.84</c:v>
                      </c:pt>
                      <c:pt idx="43">
                        <c:v>8.89</c:v>
                      </c:pt>
                      <c:pt idx="44">
                        <c:v>8.94</c:v>
                      </c:pt>
                      <c:pt idx="45">
                        <c:v>9</c:v>
                      </c:pt>
                      <c:pt idx="46">
                        <c:v>9.07</c:v>
                      </c:pt>
                      <c:pt idx="47">
                        <c:v>9.14</c:v>
                      </c:pt>
                      <c:pt idx="48">
                        <c:v>9.2100000000000009</c:v>
                      </c:pt>
                      <c:pt idx="49">
                        <c:v>9.3000000000000007</c:v>
                      </c:pt>
                      <c:pt idx="50">
                        <c:v>9.39</c:v>
                      </c:pt>
                      <c:pt idx="51">
                        <c:v>9.49</c:v>
                      </c:pt>
                      <c:pt idx="52">
                        <c:v>9.58</c:v>
                      </c:pt>
                      <c:pt idx="53">
                        <c:v>9.68</c:v>
                      </c:pt>
                      <c:pt idx="54">
                        <c:v>9.7799999999999994</c:v>
                      </c:pt>
                      <c:pt idx="55">
                        <c:v>9.8699999999999992</c:v>
                      </c:pt>
                      <c:pt idx="56">
                        <c:v>9.9499999999999993</c:v>
                      </c:pt>
                      <c:pt idx="57">
                        <c:v>10.029999999999999</c:v>
                      </c:pt>
                      <c:pt idx="58">
                        <c:v>10.119999999999999</c:v>
                      </c:pt>
                      <c:pt idx="59">
                        <c:v>10.210000000000001</c:v>
                      </c:pt>
                      <c:pt idx="60">
                        <c:v>10.29</c:v>
                      </c:pt>
                      <c:pt idx="61">
                        <c:v>10.36</c:v>
                      </c:pt>
                      <c:pt idx="62">
                        <c:v>10.44</c:v>
                      </c:pt>
                      <c:pt idx="63">
                        <c:v>10.5</c:v>
                      </c:pt>
                      <c:pt idx="64">
                        <c:v>10.57</c:v>
                      </c:pt>
                      <c:pt idx="65">
                        <c:v>10.63</c:v>
                      </c:pt>
                      <c:pt idx="66">
                        <c:v>10.67</c:v>
                      </c:pt>
                      <c:pt idx="67">
                        <c:v>10.73</c:v>
                      </c:pt>
                      <c:pt idx="68">
                        <c:v>10.78</c:v>
                      </c:pt>
                      <c:pt idx="69">
                        <c:v>10.82</c:v>
                      </c:pt>
                      <c:pt idx="70">
                        <c:v>10.87</c:v>
                      </c:pt>
                      <c:pt idx="71">
                        <c:v>10.91</c:v>
                      </c:pt>
                      <c:pt idx="72">
                        <c:v>10.95</c:v>
                      </c:pt>
                      <c:pt idx="73">
                        <c:v>10.99</c:v>
                      </c:pt>
                      <c:pt idx="74">
                        <c:v>11.02</c:v>
                      </c:pt>
                      <c:pt idx="75">
                        <c:v>11.06</c:v>
                      </c:pt>
                      <c:pt idx="76">
                        <c:v>11.1</c:v>
                      </c:pt>
                      <c:pt idx="77">
                        <c:v>11.13</c:v>
                      </c:pt>
                      <c:pt idx="78">
                        <c:v>11.17</c:v>
                      </c:pt>
                      <c:pt idx="79">
                        <c:v>11.21</c:v>
                      </c:pt>
                      <c:pt idx="80">
                        <c:v>11.25</c:v>
                      </c:pt>
                      <c:pt idx="81">
                        <c:v>11.27</c:v>
                      </c:pt>
                      <c:pt idx="82">
                        <c:v>11.3</c:v>
                      </c:pt>
                      <c:pt idx="83">
                        <c:v>11.33</c:v>
                      </c:pt>
                      <c:pt idx="84">
                        <c:v>11.35</c:v>
                      </c:pt>
                      <c:pt idx="85">
                        <c:v>11.37</c:v>
                      </c:pt>
                      <c:pt idx="86">
                        <c:v>11.39</c:v>
                      </c:pt>
                      <c:pt idx="87">
                        <c:v>11.4</c:v>
                      </c:pt>
                      <c:pt idx="88">
                        <c:v>11.42</c:v>
                      </c:pt>
                      <c:pt idx="89">
                        <c:v>11.43</c:v>
                      </c:pt>
                      <c:pt idx="90">
                        <c:v>11.45</c:v>
                      </c:pt>
                      <c:pt idx="91">
                        <c:v>11.47</c:v>
                      </c:pt>
                      <c:pt idx="92">
                        <c:v>11.49</c:v>
                      </c:pt>
                      <c:pt idx="93">
                        <c:v>11.5</c:v>
                      </c:pt>
                      <c:pt idx="94">
                        <c:v>11.52</c:v>
                      </c:pt>
                      <c:pt idx="95">
                        <c:v>11.52</c:v>
                      </c:pt>
                      <c:pt idx="96">
                        <c:v>11.54</c:v>
                      </c:pt>
                      <c:pt idx="97">
                        <c:v>11.55</c:v>
                      </c:pt>
                      <c:pt idx="98">
                        <c:v>11.56</c:v>
                      </c:pt>
                      <c:pt idx="99">
                        <c:v>11.57</c:v>
                      </c:pt>
                      <c:pt idx="100">
                        <c:v>11.58</c:v>
                      </c:pt>
                      <c:pt idx="101">
                        <c:v>11.59</c:v>
                      </c:pt>
                      <c:pt idx="102">
                        <c:v>11.6</c:v>
                      </c:pt>
                      <c:pt idx="103">
                        <c:v>11.61</c:v>
                      </c:pt>
                      <c:pt idx="104">
                        <c:v>11.63</c:v>
                      </c:pt>
                      <c:pt idx="105">
                        <c:v>11.65</c:v>
                      </c:pt>
                      <c:pt idx="106">
                        <c:v>11.66</c:v>
                      </c:pt>
                      <c:pt idx="107">
                        <c:v>11.67</c:v>
                      </c:pt>
                      <c:pt idx="108">
                        <c:v>11.68</c:v>
                      </c:pt>
                      <c:pt idx="109">
                        <c:v>11.69</c:v>
                      </c:pt>
                      <c:pt idx="110">
                        <c:v>11.7</c:v>
                      </c:pt>
                      <c:pt idx="111">
                        <c:v>11.71</c:v>
                      </c:pt>
                      <c:pt idx="112">
                        <c:v>11.71</c:v>
                      </c:pt>
                      <c:pt idx="113">
                        <c:v>11.72</c:v>
                      </c:pt>
                      <c:pt idx="114">
                        <c:v>11.73</c:v>
                      </c:pt>
                      <c:pt idx="115">
                        <c:v>11.74</c:v>
                      </c:pt>
                      <c:pt idx="116">
                        <c:v>11.75</c:v>
                      </c:pt>
                      <c:pt idx="117">
                        <c:v>11.76</c:v>
                      </c:pt>
                      <c:pt idx="118">
                        <c:v>11.76</c:v>
                      </c:pt>
                      <c:pt idx="119">
                        <c:v>11.77</c:v>
                      </c:pt>
                      <c:pt idx="120">
                        <c:v>11.77</c:v>
                      </c:pt>
                      <c:pt idx="121">
                        <c:v>11.78</c:v>
                      </c:pt>
                      <c:pt idx="122">
                        <c:v>11.79</c:v>
                      </c:pt>
                      <c:pt idx="123">
                        <c:v>11.8</c:v>
                      </c:pt>
                      <c:pt idx="124">
                        <c:v>11.8</c:v>
                      </c:pt>
                      <c:pt idx="125">
                        <c:v>11.81</c:v>
                      </c:pt>
                      <c:pt idx="126">
                        <c:v>11.81</c:v>
                      </c:pt>
                      <c:pt idx="127">
                        <c:v>11.82</c:v>
                      </c:pt>
                      <c:pt idx="128">
                        <c:v>11.82</c:v>
                      </c:pt>
                      <c:pt idx="129">
                        <c:v>11.82</c:v>
                      </c:pt>
                      <c:pt idx="130">
                        <c:v>11.83</c:v>
                      </c:pt>
                      <c:pt idx="131">
                        <c:v>11.82</c:v>
                      </c:pt>
                      <c:pt idx="132">
                        <c:v>11.83</c:v>
                      </c:pt>
                      <c:pt idx="133">
                        <c:v>11.83</c:v>
                      </c:pt>
                      <c:pt idx="134">
                        <c:v>11.83</c:v>
                      </c:pt>
                      <c:pt idx="135">
                        <c:v>11.83</c:v>
                      </c:pt>
                      <c:pt idx="136">
                        <c:v>11.84</c:v>
                      </c:pt>
                      <c:pt idx="137">
                        <c:v>11.83</c:v>
                      </c:pt>
                      <c:pt idx="138">
                        <c:v>11.85</c:v>
                      </c:pt>
                      <c:pt idx="139">
                        <c:v>11.85</c:v>
                      </c:pt>
                      <c:pt idx="140">
                        <c:v>11.85</c:v>
                      </c:pt>
                      <c:pt idx="141">
                        <c:v>11.85</c:v>
                      </c:pt>
                      <c:pt idx="142">
                        <c:v>11.85</c:v>
                      </c:pt>
                      <c:pt idx="143">
                        <c:v>11.85</c:v>
                      </c:pt>
                      <c:pt idx="144">
                        <c:v>11.85</c:v>
                      </c:pt>
                      <c:pt idx="145">
                        <c:v>11.85</c:v>
                      </c:pt>
                      <c:pt idx="146">
                        <c:v>11.85</c:v>
                      </c:pt>
                      <c:pt idx="147">
                        <c:v>11.86</c:v>
                      </c:pt>
                      <c:pt idx="148">
                        <c:v>11.86</c:v>
                      </c:pt>
                      <c:pt idx="149">
                        <c:v>11.85</c:v>
                      </c:pt>
                      <c:pt idx="150">
                        <c:v>11.86</c:v>
                      </c:pt>
                      <c:pt idx="151">
                        <c:v>11.85</c:v>
                      </c:pt>
                      <c:pt idx="152">
                        <c:v>11.85</c:v>
                      </c:pt>
                      <c:pt idx="153">
                        <c:v>11.85</c:v>
                      </c:pt>
                      <c:pt idx="154">
                        <c:v>11.83</c:v>
                      </c:pt>
                      <c:pt idx="155">
                        <c:v>11.84</c:v>
                      </c:pt>
                      <c:pt idx="156">
                        <c:v>11.83</c:v>
                      </c:pt>
                      <c:pt idx="157">
                        <c:v>11.84</c:v>
                      </c:pt>
                      <c:pt idx="158">
                        <c:v>11.84</c:v>
                      </c:pt>
                      <c:pt idx="159">
                        <c:v>11.83</c:v>
                      </c:pt>
                      <c:pt idx="160">
                        <c:v>11.83</c:v>
                      </c:pt>
                      <c:pt idx="161">
                        <c:v>11.83</c:v>
                      </c:pt>
                      <c:pt idx="162">
                        <c:v>11.82</c:v>
                      </c:pt>
                      <c:pt idx="163">
                        <c:v>11.82</c:v>
                      </c:pt>
                      <c:pt idx="164">
                        <c:v>11.81</c:v>
                      </c:pt>
                      <c:pt idx="165">
                        <c:v>11.81</c:v>
                      </c:pt>
                      <c:pt idx="166">
                        <c:v>11.81</c:v>
                      </c:pt>
                      <c:pt idx="167">
                        <c:v>11.8</c:v>
                      </c:pt>
                      <c:pt idx="168">
                        <c:v>11.8</c:v>
                      </c:pt>
                      <c:pt idx="169">
                        <c:v>11.79</c:v>
                      </c:pt>
                      <c:pt idx="170">
                        <c:v>11.79</c:v>
                      </c:pt>
                      <c:pt idx="171">
                        <c:v>11.78</c:v>
                      </c:pt>
                      <c:pt idx="172">
                        <c:v>11.78</c:v>
                      </c:pt>
                      <c:pt idx="173">
                        <c:v>11.77</c:v>
                      </c:pt>
                      <c:pt idx="174">
                        <c:v>11.77</c:v>
                      </c:pt>
                      <c:pt idx="175">
                        <c:v>11.76</c:v>
                      </c:pt>
                      <c:pt idx="176">
                        <c:v>11.75</c:v>
                      </c:pt>
                      <c:pt idx="177">
                        <c:v>11.75</c:v>
                      </c:pt>
                      <c:pt idx="178">
                        <c:v>11.74</c:v>
                      </c:pt>
                      <c:pt idx="179">
                        <c:v>11.74</c:v>
                      </c:pt>
                      <c:pt idx="180">
                        <c:v>11.73</c:v>
                      </c:pt>
                      <c:pt idx="181">
                        <c:v>11.72</c:v>
                      </c:pt>
                      <c:pt idx="182">
                        <c:v>11.73</c:v>
                      </c:pt>
                      <c:pt idx="183">
                        <c:v>11.72</c:v>
                      </c:pt>
                      <c:pt idx="184">
                        <c:v>11.71</c:v>
                      </c:pt>
                      <c:pt idx="185">
                        <c:v>11.7</c:v>
                      </c:pt>
                      <c:pt idx="186">
                        <c:v>11.69</c:v>
                      </c:pt>
                      <c:pt idx="187">
                        <c:v>11.69</c:v>
                      </c:pt>
                      <c:pt idx="188">
                        <c:v>11.68</c:v>
                      </c:pt>
                      <c:pt idx="189">
                        <c:v>11.68</c:v>
                      </c:pt>
                      <c:pt idx="190">
                        <c:v>11.67</c:v>
                      </c:pt>
                      <c:pt idx="191">
                        <c:v>11.66</c:v>
                      </c:pt>
                      <c:pt idx="192">
                        <c:v>11.65</c:v>
                      </c:pt>
                      <c:pt idx="193">
                        <c:v>11.64</c:v>
                      </c:pt>
                      <c:pt idx="194">
                        <c:v>11.63</c:v>
                      </c:pt>
                      <c:pt idx="195">
                        <c:v>11.62</c:v>
                      </c:pt>
                      <c:pt idx="196">
                        <c:v>11.61</c:v>
                      </c:pt>
                      <c:pt idx="197">
                        <c:v>11.6</c:v>
                      </c:pt>
                      <c:pt idx="198">
                        <c:v>11.59</c:v>
                      </c:pt>
                      <c:pt idx="199">
                        <c:v>11.58</c:v>
                      </c:pt>
                      <c:pt idx="200">
                        <c:v>11.57</c:v>
                      </c:pt>
                      <c:pt idx="201">
                        <c:v>11.56</c:v>
                      </c:pt>
                      <c:pt idx="202">
                        <c:v>11.54</c:v>
                      </c:pt>
                      <c:pt idx="203">
                        <c:v>11.53</c:v>
                      </c:pt>
                      <c:pt idx="204">
                        <c:v>11.52</c:v>
                      </c:pt>
                      <c:pt idx="205">
                        <c:v>11.51</c:v>
                      </c:pt>
                      <c:pt idx="206">
                        <c:v>11.5</c:v>
                      </c:pt>
                      <c:pt idx="207">
                        <c:v>11.49</c:v>
                      </c:pt>
                      <c:pt idx="208">
                        <c:v>11.48</c:v>
                      </c:pt>
                      <c:pt idx="209">
                        <c:v>11.47</c:v>
                      </c:pt>
                      <c:pt idx="210">
                        <c:v>11.45</c:v>
                      </c:pt>
                      <c:pt idx="211">
                        <c:v>11.44</c:v>
                      </c:pt>
                      <c:pt idx="212">
                        <c:v>11.42</c:v>
                      </c:pt>
                      <c:pt idx="213">
                        <c:v>11.41</c:v>
                      </c:pt>
                      <c:pt idx="214">
                        <c:v>11.39</c:v>
                      </c:pt>
                      <c:pt idx="215">
                        <c:v>11.38</c:v>
                      </c:pt>
                      <c:pt idx="216">
                        <c:v>11.37</c:v>
                      </c:pt>
                      <c:pt idx="217">
                        <c:v>11.35</c:v>
                      </c:pt>
                      <c:pt idx="218">
                        <c:v>11.33</c:v>
                      </c:pt>
                      <c:pt idx="219">
                        <c:v>11.32</c:v>
                      </c:pt>
                      <c:pt idx="220">
                        <c:v>11.3</c:v>
                      </c:pt>
                      <c:pt idx="221">
                        <c:v>11.28</c:v>
                      </c:pt>
                      <c:pt idx="222">
                        <c:v>11.27</c:v>
                      </c:pt>
                      <c:pt idx="223">
                        <c:v>11.25</c:v>
                      </c:pt>
                      <c:pt idx="224">
                        <c:v>11.24</c:v>
                      </c:pt>
                      <c:pt idx="225">
                        <c:v>11.22</c:v>
                      </c:pt>
                      <c:pt idx="226">
                        <c:v>11.2</c:v>
                      </c:pt>
                      <c:pt idx="227">
                        <c:v>11.18</c:v>
                      </c:pt>
                      <c:pt idx="228">
                        <c:v>11.16</c:v>
                      </c:pt>
                      <c:pt idx="229">
                        <c:v>11.14</c:v>
                      </c:pt>
                      <c:pt idx="230">
                        <c:v>11.12</c:v>
                      </c:pt>
                      <c:pt idx="231">
                        <c:v>11.1</c:v>
                      </c:pt>
                      <c:pt idx="232">
                        <c:v>11.08</c:v>
                      </c:pt>
                      <c:pt idx="233">
                        <c:v>11.06</c:v>
                      </c:pt>
                      <c:pt idx="234">
                        <c:v>11.05</c:v>
                      </c:pt>
                      <c:pt idx="235">
                        <c:v>11.02</c:v>
                      </c:pt>
                      <c:pt idx="236">
                        <c:v>10.99</c:v>
                      </c:pt>
                      <c:pt idx="237">
                        <c:v>10.98</c:v>
                      </c:pt>
                      <c:pt idx="238">
                        <c:v>10.96</c:v>
                      </c:pt>
                      <c:pt idx="239">
                        <c:v>10.94</c:v>
                      </c:pt>
                      <c:pt idx="240">
                        <c:v>10.9</c:v>
                      </c:pt>
                      <c:pt idx="241">
                        <c:v>10.88</c:v>
                      </c:pt>
                      <c:pt idx="242">
                        <c:v>10.84</c:v>
                      </c:pt>
                      <c:pt idx="243">
                        <c:v>10.85</c:v>
                      </c:pt>
                      <c:pt idx="244">
                        <c:v>10.82</c:v>
                      </c:pt>
                      <c:pt idx="245">
                        <c:v>10.76</c:v>
                      </c:pt>
                      <c:pt idx="246">
                        <c:v>10.77</c:v>
                      </c:pt>
                      <c:pt idx="247">
                        <c:v>10.7</c:v>
                      </c:pt>
                      <c:pt idx="248">
                        <c:v>10.68</c:v>
                      </c:pt>
                      <c:pt idx="249">
                        <c:v>10.7</c:v>
                      </c:pt>
                      <c:pt idx="250">
                        <c:v>10.66</c:v>
                      </c:pt>
                      <c:pt idx="251">
                        <c:v>10.61</c:v>
                      </c:pt>
                      <c:pt idx="252">
                        <c:v>10.62</c:v>
                      </c:pt>
                      <c:pt idx="253">
                        <c:v>10.58</c:v>
                      </c:pt>
                      <c:pt idx="254">
                        <c:v>10.54</c:v>
                      </c:pt>
                      <c:pt idx="255">
                        <c:v>10.52</c:v>
                      </c:pt>
                      <c:pt idx="256">
                        <c:v>10.48</c:v>
                      </c:pt>
                      <c:pt idx="257">
                        <c:v>10.46</c:v>
                      </c:pt>
                      <c:pt idx="258">
                        <c:v>10.43</c:v>
                      </c:pt>
                      <c:pt idx="259">
                        <c:v>10.42</c:v>
                      </c:pt>
                      <c:pt idx="260">
                        <c:v>10.41</c:v>
                      </c:pt>
                      <c:pt idx="261">
                        <c:v>10.38</c:v>
                      </c:pt>
                      <c:pt idx="262">
                        <c:v>10.35</c:v>
                      </c:pt>
                      <c:pt idx="263">
                        <c:v>10.32</c:v>
                      </c:pt>
                      <c:pt idx="264">
                        <c:v>10.3</c:v>
                      </c:pt>
                      <c:pt idx="265">
                        <c:v>10.27</c:v>
                      </c:pt>
                      <c:pt idx="266">
                        <c:v>10.27</c:v>
                      </c:pt>
                      <c:pt idx="267">
                        <c:v>10.24</c:v>
                      </c:pt>
                      <c:pt idx="268">
                        <c:v>10.199999999999999</c:v>
                      </c:pt>
                      <c:pt idx="269">
                        <c:v>10.220000000000001</c:v>
                      </c:pt>
                      <c:pt idx="270">
                        <c:v>10.199999999999999</c:v>
                      </c:pt>
                      <c:pt idx="271">
                        <c:v>10.17</c:v>
                      </c:pt>
                      <c:pt idx="272">
                        <c:v>10.15</c:v>
                      </c:pt>
                      <c:pt idx="273">
                        <c:v>10.14</c:v>
                      </c:pt>
                      <c:pt idx="274">
                        <c:v>10.1</c:v>
                      </c:pt>
                      <c:pt idx="275">
                        <c:v>10.09</c:v>
                      </c:pt>
                      <c:pt idx="276">
                        <c:v>10.039999999999999</c:v>
                      </c:pt>
                      <c:pt idx="277">
                        <c:v>10.01</c:v>
                      </c:pt>
                      <c:pt idx="278">
                        <c:v>10.02</c:v>
                      </c:pt>
                      <c:pt idx="279">
                        <c:v>9.98</c:v>
                      </c:pt>
                      <c:pt idx="280">
                        <c:v>9.9499999999999993</c:v>
                      </c:pt>
                      <c:pt idx="281">
                        <c:v>9.93</c:v>
                      </c:pt>
                      <c:pt idx="282">
                        <c:v>9.93</c:v>
                      </c:pt>
                      <c:pt idx="283">
                        <c:v>9.8800000000000008</c:v>
                      </c:pt>
                      <c:pt idx="284">
                        <c:v>9.8699999999999992</c:v>
                      </c:pt>
                      <c:pt idx="285">
                        <c:v>9.86</c:v>
                      </c:pt>
                      <c:pt idx="286">
                        <c:v>9.84</c:v>
                      </c:pt>
                      <c:pt idx="287">
                        <c:v>9.82</c:v>
                      </c:pt>
                      <c:pt idx="288">
                        <c:v>9.76</c:v>
                      </c:pt>
                      <c:pt idx="289">
                        <c:v>9.8000000000000007</c:v>
                      </c:pt>
                      <c:pt idx="290">
                        <c:v>9.7799999999999994</c:v>
                      </c:pt>
                      <c:pt idx="291">
                        <c:v>9.76</c:v>
                      </c:pt>
                      <c:pt idx="292">
                        <c:v>9.74</c:v>
                      </c:pt>
                      <c:pt idx="293">
                        <c:v>9.69</c:v>
                      </c:pt>
                      <c:pt idx="294">
                        <c:v>9.68</c:v>
                      </c:pt>
                      <c:pt idx="295">
                        <c:v>9.67</c:v>
                      </c:pt>
                      <c:pt idx="296">
                        <c:v>9.64</c:v>
                      </c:pt>
                      <c:pt idx="297">
                        <c:v>9.6199999999999992</c:v>
                      </c:pt>
                      <c:pt idx="298">
                        <c:v>9.6199999999999992</c:v>
                      </c:pt>
                      <c:pt idx="299">
                        <c:v>9.58</c:v>
                      </c:pt>
                      <c:pt idx="300">
                        <c:v>9.58</c:v>
                      </c:pt>
                      <c:pt idx="301">
                        <c:v>9.57</c:v>
                      </c:pt>
                      <c:pt idx="302">
                        <c:v>9.5500000000000007</c:v>
                      </c:pt>
                      <c:pt idx="303">
                        <c:v>9.56</c:v>
                      </c:pt>
                      <c:pt idx="304">
                        <c:v>9.5500000000000007</c:v>
                      </c:pt>
                      <c:pt idx="305">
                        <c:v>9.5399999999999991</c:v>
                      </c:pt>
                      <c:pt idx="306">
                        <c:v>9.52</c:v>
                      </c:pt>
                      <c:pt idx="307">
                        <c:v>9.51</c:v>
                      </c:pt>
                      <c:pt idx="308">
                        <c:v>9.5</c:v>
                      </c:pt>
                      <c:pt idx="309">
                        <c:v>9.48</c:v>
                      </c:pt>
                      <c:pt idx="310">
                        <c:v>9.4700000000000006</c:v>
                      </c:pt>
                      <c:pt idx="311">
                        <c:v>9.4600000000000009</c:v>
                      </c:pt>
                      <c:pt idx="312">
                        <c:v>9.44</c:v>
                      </c:pt>
                      <c:pt idx="313">
                        <c:v>9.43</c:v>
                      </c:pt>
                      <c:pt idx="314">
                        <c:v>9.42</c:v>
                      </c:pt>
                      <c:pt idx="315">
                        <c:v>9.39</c:v>
                      </c:pt>
                      <c:pt idx="316">
                        <c:v>9.3699999999999992</c:v>
                      </c:pt>
                      <c:pt idx="317">
                        <c:v>9.3800000000000008</c:v>
                      </c:pt>
                      <c:pt idx="318">
                        <c:v>9.33</c:v>
                      </c:pt>
                      <c:pt idx="319">
                        <c:v>9.32</c:v>
                      </c:pt>
                      <c:pt idx="320">
                        <c:v>9.3000000000000007</c:v>
                      </c:pt>
                      <c:pt idx="321">
                        <c:v>9.32</c:v>
                      </c:pt>
                      <c:pt idx="322">
                        <c:v>9.32</c:v>
                      </c:pt>
                      <c:pt idx="323">
                        <c:v>9.2899999999999991</c:v>
                      </c:pt>
                      <c:pt idx="324">
                        <c:v>9.27</c:v>
                      </c:pt>
                      <c:pt idx="325">
                        <c:v>9.24</c:v>
                      </c:pt>
                      <c:pt idx="326">
                        <c:v>9.23</c:v>
                      </c:pt>
                      <c:pt idx="327">
                        <c:v>9.23</c:v>
                      </c:pt>
                      <c:pt idx="328">
                        <c:v>9.2100000000000009</c:v>
                      </c:pt>
                      <c:pt idx="329">
                        <c:v>9.2100000000000009</c:v>
                      </c:pt>
                      <c:pt idx="330">
                        <c:v>9.18</c:v>
                      </c:pt>
                      <c:pt idx="331">
                        <c:v>9.17</c:v>
                      </c:pt>
                      <c:pt idx="332">
                        <c:v>9.17</c:v>
                      </c:pt>
                      <c:pt idx="333">
                        <c:v>9.15</c:v>
                      </c:pt>
                      <c:pt idx="334">
                        <c:v>9.15</c:v>
                      </c:pt>
                      <c:pt idx="335">
                        <c:v>9.15</c:v>
                      </c:pt>
                      <c:pt idx="336">
                        <c:v>9.14</c:v>
                      </c:pt>
                      <c:pt idx="337">
                        <c:v>9.1300000000000008</c:v>
                      </c:pt>
                      <c:pt idx="338">
                        <c:v>9.11</c:v>
                      </c:pt>
                      <c:pt idx="339">
                        <c:v>9.11</c:v>
                      </c:pt>
                      <c:pt idx="340">
                        <c:v>9.1199999999999992</c:v>
                      </c:pt>
                      <c:pt idx="341">
                        <c:v>9.1</c:v>
                      </c:pt>
                      <c:pt idx="342">
                        <c:v>9.09</c:v>
                      </c:pt>
                      <c:pt idx="343">
                        <c:v>9.08</c:v>
                      </c:pt>
                      <c:pt idx="344">
                        <c:v>9.07</c:v>
                      </c:pt>
                      <c:pt idx="345">
                        <c:v>9.08</c:v>
                      </c:pt>
                      <c:pt idx="346">
                        <c:v>9.07</c:v>
                      </c:pt>
                      <c:pt idx="347">
                        <c:v>9.06</c:v>
                      </c:pt>
                      <c:pt idx="348">
                        <c:v>9.0399999999999991</c:v>
                      </c:pt>
                      <c:pt idx="349">
                        <c:v>9.0299999999999994</c:v>
                      </c:pt>
                      <c:pt idx="350">
                        <c:v>9.01</c:v>
                      </c:pt>
                      <c:pt idx="351">
                        <c:v>9.01</c:v>
                      </c:pt>
                      <c:pt idx="352">
                        <c:v>9</c:v>
                      </c:pt>
                      <c:pt idx="353">
                        <c:v>8.99</c:v>
                      </c:pt>
                      <c:pt idx="354">
                        <c:v>8.98</c:v>
                      </c:pt>
                      <c:pt idx="355">
                        <c:v>9</c:v>
                      </c:pt>
                      <c:pt idx="356">
                        <c:v>8.98</c:v>
                      </c:pt>
                      <c:pt idx="357">
                        <c:v>8.9700000000000006</c:v>
                      </c:pt>
                      <c:pt idx="358">
                        <c:v>8.9600000000000009</c:v>
                      </c:pt>
                      <c:pt idx="359">
                        <c:v>8.9600000000000009</c:v>
                      </c:pt>
                      <c:pt idx="360">
                        <c:v>8.9499999999999993</c:v>
                      </c:pt>
                      <c:pt idx="361">
                        <c:v>8.9600000000000009</c:v>
                      </c:pt>
                      <c:pt idx="362">
                        <c:v>8.9499999999999993</c:v>
                      </c:pt>
                      <c:pt idx="363">
                        <c:v>8.9499999999999993</c:v>
                      </c:pt>
                      <c:pt idx="364">
                        <c:v>8.94</c:v>
                      </c:pt>
                      <c:pt idx="365">
                        <c:v>8.93</c:v>
                      </c:pt>
                      <c:pt idx="366">
                        <c:v>8.91</c:v>
                      </c:pt>
                      <c:pt idx="367">
                        <c:v>8.93</c:v>
                      </c:pt>
                      <c:pt idx="368">
                        <c:v>8.91</c:v>
                      </c:pt>
                      <c:pt idx="369">
                        <c:v>8.91</c:v>
                      </c:pt>
                      <c:pt idx="370">
                        <c:v>8.9499999999999993</c:v>
                      </c:pt>
                      <c:pt idx="371">
                        <c:v>8.94</c:v>
                      </c:pt>
                      <c:pt idx="372">
                        <c:v>8.9</c:v>
                      </c:pt>
                      <c:pt idx="373">
                        <c:v>8.8800000000000008</c:v>
                      </c:pt>
                      <c:pt idx="374">
                        <c:v>8.9</c:v>
                      </c:pt>
                      <c:pt idx="375">
                        <c:v>8.8800000000000008</c:v>
                      </c:pt>
                      <c:pt idx="376">
                        <c:v>8.9</c:v>
                      </c:pt>
                      <c:pt idx="377">
                        <c:v>8.91</c:v>
                      </c:pt>
                      <c:pt idx="378">
                        <c:v>8.91</c:v>
                      </c:pt>
                      <c:pt idx="379">
                        <c:v>8.8699999999999992</c:v>
                      </c:pt>
                      <c:pt idx="380">
                        <c:v>8.89</c:v>
                      </c:pt>
                      <c:pt idx="381">
                        <c:v>8.8800000000000008</c:v>
                      </c:pt>
                      <c:pt idx="382">
                        <c:v>8.86</c:v>
                      </c:pt>
                      <c:pt idx="383">
                        <c:v>8.89</c:v>
                      </c:pt>
                      <c:pt idx="384">
                        <c:v>8.8699999999999992</c:v>
                      </c:pt>
                      <c:pt idx="385">
                        <c:v>8.83</c:v>
                      </c:pt>
                      <c:pt idx="386">
                        <c:v>8.82</c:v>
                      </c:pt>
                      <c:pt idx="387">
                        <c:v>8.86</c:v>
                      </c:pt>
                      <c:pt idx="388">
                        <c:v>8.85</c:v>
                      </c:pt>
                      <c:pt idx="389">
                        <c:v>8.8699999999999992</c:v>
                      </c:pt>
                      <c:pt idx="390">
                        <c:v>8.86</c:v>
                      </c:pt>
                      <c:pt idx="391">
                        <c:v>8.8699999999999992</c:v>
                      </c:pt>
                      <c:pt idx="392">
                        <c:v>8.86</c:v>
                      </c:pt>
                      <c:pt idx="393">
                        <c:v>8.86</c:v>
                      </c:pt>
                      <c:pt idx="394">
                        <c:v>8.86</c:v>
                      </c:pt>
                      <c:pt idx="395">
                        <c:v>8.86</c:v>
                      </c:pt>
                      <c:pt idx="396">
                        <c:v>8.86</c:v>
                      </c:pt>
                      <c:pt idx="397">
                        <c:v>8.86</c:v>
                      </c:pt>
                      <c:pt idx="398">
                        <c:v>8.86</c:v>
                      </c:pt>
                      <c:pt idx="399">
                        <c:v>8.86</c:v>
                      </c:pt>
                      <c:pt idx="400">
                        <c:v>8.85</c:v>
                      </c:pt>
                      <c:pt idx="401">
                        <c:v>8.85</c:v>
                      </c:pt>
                      <c:pt idx="402">
                        <c:v>8.85</c:v>
                      </c:pt>
                      <c:pt idx="403">
                        <c:v>8.84</c:v>
                      </c:pt>
                      <c:pt idx="404">
                        <c:v>8.84</c:v>
                      </c:pt>
                      <c:pt idx="405">
                        <c:v>8.84</c:v>
                      </c:pt>
                      <c:pt idx="406">
                        <c:v>8.83</c:v>
                      </c:pt>
                      <c:pt idx="407">
                        <c:v>8.83</c:v>
                      </c:pt>
                      <c:pt idx="408">
                        <c:v>8.83</c:v>
                      </c:pt>
                      <c:pt idx="409">
                        <c:v>8.83</c:v>
                      </c:pt>
                      <c:pt idx="410">
                        <c:v>8.82</c:v>
                      </c:pt>
                      <c:pt idx="411">
                        <c:v>8.82</c:v>
                      </c:pt>
                      <c:pt idx="412">
                        <c:v>8.82</c:v>
                      </c:pt>
                      <c:pt idx="413">
                        <c:v>8.81</c:v>
                      </c:pt>
                      <c:pt idx="414">
                        <c:v>8.81</c:v>
                      </c:pt>
                      <c:pt idx="415">
                        <c:v>8.81</c:v>
                      </c:pt>
                      <c:pt idx="416">
                        <c:v>8.81</c:v>
                      </c:pt>
                      <c:pt idx="417">
                        <c:v>8.81</c:v>
                      </c:pt>
                      <c:pt idx="418">
                        <c:v>8.81</c:v>
                      </c:pt>
                      <c:pt idx="419">
                        <c:v>8.81</c:v>
                      </c:pt>
                      <c:pt idx="420">
                        <c:v>8.81</c:v>
                      </c:pt>
                      <c:pt idx="421">
                        <c:v>8.82</c:v>
                      </c:pt>
                      <c:pt idx="422">
                        <c:v>8.81</c:v>
                      </c:pt>
                      <c:pt idx="423">
                        <c:v>8.82</c:v>
                      </c:pt>
                      <c:pt idx="424">
                        <c:v>8.82</c:v>
                      </c:pt>
                      <c:pt idx="425">
                        <c:v>8.82</c:v>
                      </c:pt>
                      <c:pt idx="426">
                        <c:v>8.82</c:v>
                      </c:pt>
                      <c:pt idx="427">
                        <c:v>8.83</c:v>
                      </c:pt>
                      <c:pt idx="428">
                        <c:v>8.83</c:v>
                      </c:pt>
                      <c:pt idx="429">
                        <c:v>8.83</c:v>
                      </c:pt>
                      <c:pt idx="430">
                        <c:v>8.83</c:v>
                      </c:pt>
                      <c:pt idx="431">
                        <c:v>8.83</c:v>
                      </c:pt>
                      <c:pt idx="432">
                        <c:v>8.83</c:v>
                      </c:pt>
                      <c:pt idx="433">
                        <c:v>8.84</c:v>
                      </c:pt>
                      <c:pt idx="434">
                        <c:v>8.84</c:v>
                      </c:pt>
                      <c:pt idx="435">
                        <c:v>8.83</c:v>
                      </c:pt>
                      <c:pt idx="436">
                        <c:v>8.84</c:v>
                      </c:pt>
                      <c:pt idx="437">
                        <c:v>8.84</c:v>
                      </c:pt>
                      <c:pt idx="438">
                        <c:v>8.83</c:v>
                      </c:pt>
                      <c:pt idx="439">
                        <c:v>8.83</c:v>
                      </c:pt>
                      <c:pt idx="440">
                        <c:v>8.83</c:v>
                      </c:pt>
                      <c:pt idx="441">
                        <c:v>8.82</c:v>
                      </c:pt>
                      <c:pt idx="442">
                        <c:v>8.82</c:v>
                      </c:pt>
                      <c:pt idx="443">
                        <c:v>8.83</c:v>
                      </c:pt>
                      <c:pt idx="444">
                        <c:v>8.83</c:v>
                      </c:pt>
                      <c:pt idx="445">
                        <c:v>8.82</c:v>
                      </c:pt>
                      <c:pt idx="446">
                        <c:v>8.82</c:v>
                      </c:pt>
                      <c:pt idx="447">
                        <c:v>8.83</c:v>
                      </c:pt>
                      <c:pt idx="448">
                        <c:v>8.82</c:v>
                      </c:pt>
                      <c:pt idx="449">
                        <c:v>8.82</c:v>
                      </c:pt>
                      <c:pt idx="450">
                        <c:v>8.82</c:v>
                      </c:pt>
                      <c:pt idx="451">
                        <c:v>8.7899999999999991</c:v>
                      </c:pt>
                      <c:pt idx="452">
                        <c:v>8.82</c:v>
                      </c:pt>
                      <c:pt idx="453">
                        <c:v>8.82</c:v>
                      </c:pt>
                      <c:pt idx="454">
                        <c:v>8.81</c:v>
                      </c:pt>
                      <c:pt idx="455">
                        <c:v>8.81</c:v>
                      </c:pt>
                      <c:pt idx="456">
                        <c:v>8.76</c:v>
                      </c:pt>
                      <c:pt idx="457">
                        <c:v>8.8000000000000007</c:v>
                      </c:pt>
                      <c:pt idx="458">
                        <c:v>8.7899999999999991</c:v>
                      </c:pt>
                      <c:pt idx="459">
                        <c:v>8.7899999999999991</c:v>
                      </c:pt>
                      <c:pt idx="460">
                        <c:v>8.7899999999999991</c:v>
                      </c:pt>
                      <c:pt idx="461">
                        <c:v>8.7799999999999994</c:v>
                      </c:pt>
                      <c:pt idx="462">
                        <c:v>8.7799999999999994</c:v>
                      </c:pt>
                      <c:pt idx="463">
                        <c:v>8.77</c:v>
                      </c:pt>
                      <c:pt idx="464">
                        <c:v>8.77</c:v>
                      </c:pt>
                      <c:pt idx="465">
                        <c:v>8.76</c:v>
                      </c:pt>
                      <c:pt idx="466">
                        <c:v>8.76</c:v>
                      </c:pt>
                      <c:pt idx="467">
                        <c:v>8.76</c:v>
                      </c:pt>
                      <c:pt idx="468">
                        <c:v>8.75</c:v>
                      </c:pt>
                      <c:pt idx="469">
                        <c:v>8.75</c:v>
                      </c:pt>
                      <c:pt idx="470">
                        <c:v>8.74</c:v>
                      </c:pt>
                      <c:pt idx="471">
                        <c:v>8.74</c:v>
                      </c:pt>
                      <c:pt idx="472">
                        <c:v>8.74</c:v>
                      </c:pt>
                      <c:pt idx="473">
                        <c:v>8.73</c:v>
                      </c:pt>
                      <c:pt idx="474">
                        <c:v>8.73</c:v>
                      </c:pt>
                      <c:pt idx="475">
                        <c:v>8.73</c:v>
                      </c:pt>
                      <c:pt idx="476">
                        <c:v>8.73</c:v>
                      </c:pt>
                      <c:pt idx="477">
                        <c:v>8.7200000000000006</c:v>
                      </c:pt>
                      <c:pt idx="478">
                        <c:v>8.7200000000000006</c:v>
                      </c:pt>
                      <c:pt idx="479">
                        <c:v>8.7200000000000006</c:v>
                      </c:pt>
                      <c:pt idx="480">
                        <c:v>8.7100000000000009</c:v>
                      </c:pt>
                      <c:pt idx="481">
                        <c:v>8.7100000000000009</c:v>
                      </c:pt>
                      <c:pt idx="482">
                        <c:v>8.7100000000000009</c:v>
                      </c:pt>
                      <c:pt idx="483">
                        <c:v>8.7100000000000009</c:v>
                      </c:pt>
                      <c:pt idx="484">
                        <c:v>8.7100000000000009</c:v>
                      </c:pt>
                      <c:pt idx="485">
                        <c:v>8.6999999999999993</c:v>
                      </c:pt>
                      <c:pt idx="486">
                        <c:v>8.7200000000000006</c:v>
                      </c:pt>
                      <c:pt idx="487">
                        <c:v>8.77</c:v>
                      </c:pt>
                      <c:pt idx="488">
                        <c:v>8.81</c:v>
                      </c:pt>
                      <c:pt idx="489">
                        <c:v>8.84</c:v>
                      </c:pt>
                      <c:pt idx="490">
                        <c:v>8.85</c:v>
                      </c:pt>
                      <c:pt idx="491">
                        <c:v>8.85</c:v>
                      </c:pt>
                      <c:pt idx="492">
                        <c:v>8.86</c:v>
                      </c:pt>
                      <c:pt idx="493">
                        <c:v>8.86</c:v>
                      </c:pt>
                      <c:pt idx="494">
                        <c:v>8.86</c:v>
                      </c:pt>
                      <c:pt idx="495">
                        <c:v>8.86</c:v>
                      </c:pt>
                      <c:pt idx="496">
                        <c:v>8.85</c:v>
                      </c:pt>
                      <c:pt idx="497">
                        <c:v>8.86</c:v>
                      </c:pt>
                      <c:pt idx="498">
                        <c:v>8.85</c:v>
                      </c:pt>
                      <c:pt idx="499">
                        <c:v>8.86</c:v>
                      </c:pt>
                      <c:pt idx="500">
                        <c:v>8.86</c:v>
                      </c:pt>
                      <c:pt idx="501">
                        <c:v>8.86</c:v>
                      </c:pt>
                      <c:pt idx="502">
                        <c:v>8.86</c:v>
                      </c:pt>
                      <c:pt idx="503">
                        <c:v>8.86</c:v>
                      </c:pt>
                      <c:pt idx="504">
                        <c:v>8.8699999999999992</c:v>
                      </c:pt>
                      <c:pt idx="505">
                        <c:v>8.8699999999999992</c:v>
                      </c:pt>
                      <c:pt idx="506">
                        <c:v>8.8699999999999992</c:v>
                      </c:pt>
                      <c:pt idx="507">
                        <c:v>8.8800000000000008</c:v>
                      </c:pt>
                      <c:pt idx="508">
                        <c:v>8.8800000000000008</c:v>
                      </c:pt>
                      <c:pt idx="509">
                        <c:v>8.8699999999999992</c:v>
                      </c:pt>
                      <c:pt idx="510">
                        <c:v>8.8699999999999992</c:v>
                      </c:pt>
                      <c:pt idx="511">
                        <c:v>8.8699999999999992</c:v>
                      </c:pt>
                      <c:pt idx="512">
                        <c:v>8.8699999999999992</c:v>
                      </c:pt>
                      <c:pt idx="513">
                        <c:v>8.8699999999999992</c:v>
                      </c:pt>
                      <c:pt idx="514">
                        <c:v>8.8699999999999992</c:v>
                      </c:pt>
                      <c:pt idx="515">
                        <c:v>8.8699999999999992</c:v>
                      </c:pt>
                      <c:pt idx="516">
                        <c:v>8.86</c:v>
                      </c:pt>
                      <c:pt idx="517">
                        <c:v>8.86</c:v>
                      </c:pt>
                      <c:pt idx="518">
                        <c:v>8.86</c:v>
                      </c:pt>
                      <c:pt idx="519">
                        <c:v>8.85</c:v>
                      </c:pt>
                      <c:pt idx="520">
                        <c:v>8.85</c:v>
                      </c:pt>
                      <c:pt idx="521">
                        <c:v>8.85</c:v>
                      </c:pt>
                      <c:pt idx="522">
                        <c:v>8.85</c:v>
                      </c:pt>
                      <c:pt idx="523">
                        <c:v>8.84</c:v>
                      </c:pt>
                      <c:pt idx="524">
                        <c:v>8.84</c:v>
                      </c:pt>
                      <c:pt idx="525">
                        <c:v>8.84</c:v>
                      </c:pt>
                      <c:pt idx="526">
                        <c:v>8.83</c:v>
                      </c:pt>
                      <c:pt idx="527">
                        <c:v>8.83</c:v>
                      </c:pt>
                      <c:pt idx="528">
                        <c:v>8.82</c:v>
                      </c:pt>
                      <c:pt idx="529">
                        <c:v>8.82</c:v>
                      </c:pt>
                      <c:pt idx="530">
                        <c:v>8.81</c:v>
                      </c:pt>
                      <c:pt idx="531">
                        <c:v>8.8000000000000007</c:v>
                      </c:pt>
                      <c:pt idx="532">
                        <c:v>8.81</c:v>
                      </c:pt>
                      <c:pt idx="533">
                        <c:v>8.8000000000000007</c:v>
                      </c:pt>
                      <c:pt idx="534">
                        <c:v>8.8000000000000007</c:v>
                      </c:pt>
                      <c:pt idx="535">
                        <c:v>8.7899999999999991</c:v>
                      </c:pt>
                      <c:pt idx="536">
                        <c:v>8.7799999999999994</c:v>
                      </c:pt>
                      <c:pt idx="537">
                        <c:v>8.7799999999999994</c:v>
                      </c:pt>
                      <c:pt idx="538">
                        <c:v>8.77</c:v>
                      </c:pt>
                      <c:pt idx="539">
                        <c:v>8.77</c:v>
                      </c:pt>
                      <c:pt idx="540">
                        <c:v>8.77</c:v>
                      </c:pt>
                      <c:pt idx="541">
                        <c:v>8.77</c:v>
                      </c:pt>
                      <c:pt idx="542">
                        <c:v>8.76</c:v>
                      </c:pt>
                      <c:pt idx="543">
                        <c:v>8.76</c:v>
                      </c:pt>
                      <c:pt idx="544">
                        <c:v>8.75</c:v>
                      </c:pt>
                      <c:pt idx="545">
                        <c:v>8.75</c:v>
                      </c:pt>
                      <c:pt idx="546">
                        <c:v>8.75</c:v>
                      </c:pt>
                      <c:pt idx="547">
                        <c:v>8.75</c:v>
                      </c:pt>
                      <c:pt idx="548">
                        <c:v>8.74</c:v>
                      </c:pt>
                      <c:pt idx="549">
                        <c:v>8.74</c:v>
                      </c:pt>
                      <c:pt idx="550">
                        <c:v>8.74</c:v>
                      </c:pt>
                      <c:pt idx="551">
                        <c:v>8.74</c:v>
                      </c:pt>
                      <c:pt idx="552">
                        <c:v>8.73</c:v>
                      </c:pt>
                      <c:pt idx="553">
                        <c:v>8.73</c:v>
                      </c:pt>
                      <c:pt idx="554">
                        <c:v>8.73</c:v>
                      </c:pt>
                      <c:pt idx="555">
                        <c:v>8.73</c:v>
                      </c:pt>
                      <c:pt idx="556">
                        <c:v>8.7200000000000006</c:v>
                      </c:pt>
                      <c:pt idx="557">
                        <c:v>8.7100000000000009</c:v>
                      </c:pt>
                      <c:pt idx="558">
                        <c:v>8.7100000000000009</c:v>
                      </c:pt>
                      <c:pt idx="559">
                        <c:v>8.6999999999999993</c:v>
                      </c:pt>
                      <c:pt idx="560">
                        <c:v>8.6999999999999993</c:v>
                      </c:pt>
                      <c:pt idx="561">
                        <c:v>8.6999999999999993</c:v>
                      </c:pt>
                      <c:pt idx="562">
                        <c:v>8.69</c:v>
                      </c:pt>
                      <c:pt idx="563">
                        <c:v>8.69</c:v>
                      </c:pt>
                      <c:pt idx="564">
                        <c:v>8.69</c:v>
                      </c:pt>
                      <c:pt idx="565">
                        <c:v>8.69</c:v>
                      </c:pt>
                      <c:pt idx="566">
                        <c:v>8.68</c:v>
                      </c:pt>
                      <c:pt idx="567">
                        <c:v>8.68</c:v>
                      </c:pt>
                      <c:pt idx="568">
                        <c:v>8.68</c:v>
                      </c:pt>
                      <c:pt idx="569">
                        <c:v>8.68</c:v>
                      </c:pt>
                      <c:pt idx="570">
                        <c:v>8.68</c:v>
                      </c:pt>
                      <c:pt idx="571">
                        <c:v>8.67</c:v>
                      </c:pt>
                      <c:pt idx="572">
                        <c:v>8.67</c:v>
                      </c:pt>
                      <c:pt idx="573">
                        <c:v>8.67</c:v>
                      </c:pt>
                      <c:pt idx="574">
                        <c:v>8.67</c:v>
                      </c:pt>
                      <c:pt idx="575">
                        <c:v>8.66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7B10-4FFA-A8B4-881C5CA990E9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2nd hump</c:v>
                </c:tx>
                <c:spPr>
                  <a:ln w="53975" cap="rnd">
                    <a:solidFill>
                      <a:schemeClr val="bg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Stage!$S$3:$S$1154</c15:sqref>
                        </c15:formulaRef>
                      </c:ext>
                    </c:extLst>
                    <c:numCache>
                      <c:formatCode>m/d/yyyy\ h:mm</c:formatCode>
                      <c:ptCount val="1152"/>
                      <c:pt idx="0">
                        <c:v>44325</c:v>
                      </c:pt>
                      <c:pt idx="1">
                        <c:v>44325.010416666664</c:v>
                      </c:pt>
                      <c:pt idx="2">
                        <c:v>44325.020833333336</c:v>
                      </c:pt>
                      <c:pt idx="3">
                        <c:v>44325.03125</c:v>
                      </c:pt>
                      <c:pt idx="4">
                        <c:v>44325.041666666664</c:v>
                      </c:pt>
                      <c:pt idx="5">
                        <c:v>44325.052083333336</c:v>
                      </c:pt>
                      <c:pt idx="6">
                        <c:v>44325.0625</c:v>
                      </c:pt>
                      <c:pt idx="7">
                        <c:v>44325.072916666664</c:v>
                      </c:pt>
                      <c:pt idx="8">
                        <c:v>44325.083333333336</c:v>
                      </c:pt>
                      <c:pt idx="9">
                        <c:v>44325.09375</c:v>
                      </c:pt>
                      <c:pt idx="10">
                        <c:v>44325.104166666664</c:v>
                      </c:pt>
                      <c:pt idx="11">
                        <c:v>44325.114583333336</c:v>
                      </c:pt>
                      <c:pt idx="12">
                        <c:v>44325.125</c:v>
                      </c:pt>
                      <c:pt idx="13">
                        <c:v>44325.135416666664</c:v>
                      </c:pt>
                      <c:pt idx="14">
                        <c:v>44325.145833333336</c:v>
                      </c:pt>
                      <c:pt idx="15">
                        <c:v>44325.15625</c:v>
                      </c:pt>
                      <c:pt idx="16">
                        <c:v>44325.166666666664</c:v>
                      </c:pt>
                      <c:pt idx="17">
                        <c:v>44325.177083333336</c:v>
                      </c:pt>
                      <c:pt idx="18">
                        <c:v>44325.1875</c:v>
                      </c:pt>
                      <c:pt idx="19">
                        <c:v>44325.197916666664</c:v>
                      </c:pt>
                      <c:pt idx="20">
                        <c:v>44325.208333333336</c:v>
                      </c:pt>
                      <c:pt idx="21">
                        <c:v>44325.21875</c:v>
                      </c:pt>
                      <c:pt idx="22">
                        <c:v>44325.229166666664</c:v>
                      </c:pt>
                      <c:pt idx="23">
                        <c:v>44325.239583333336</c:v>
                      </c:pt>
                      <c:pt idx="24">
                        <c:v>44325.25</c:v>
                      </c:pt>
                      <c:pt idx="25">
                        <c:v>44325.260416666664</c:v>
                      </c:pt>
                      <c:pt idx="26">
                        <c:v>44325.270833333336</c:v>
                      </c:pt>
                      <c:pt idx="27">
                        <c:v>44325.28125</c:v>
                      </c:pt>
                      <c:pt idx="28">
                        <c:v>44325.291666666664</c:v>
                      </c:pt>
                      <c:pt idx="29">
                        <c:v>44325.302083333336</c:v>
                      </c:pt>
                      <c:pt idx="30">
                        <c:v>44325.3125</c:v>
                      </c:pt>
                      <c:pt idx="31">
                        <c:v>44325.322916666664</c:v>
                      </c:pt>
                      <c:pt idx="32">
                        <c:v>44325.333333333336</c:v>
                      </c:pt>
                      <c:pt idx="33">
                        <c:v>44325.34375</c:v>
                      </c:pt>
                      <c:pt idx="34">
                        <c:v>44325.354166666664</c:v>
                      </c:pt>
                      <c:pt idx="35">
                        <c:v>44325.364583333336</c:v>
                      </c:pt>
                      <c:pt idx="36">
                        <c:v>44325.375</c:v>
                      </c:pt>
                      <c:pt idx="37">
                        <c:v>44325.385416666664</c:v>
                      </c:pt>
                      <c:pt idx="38">
                        <c:v>44325.395833333336</c:v>
                      </c:pt>
                      <c:pt idx="39">
                        <c:v>44325.40625</c:v>
                      </c:pt>
                      <c:pt idx="40">
                        <c:v>44325.416666666664</c:v>
                      </c:pt>
                      <c:pt idx="41">
                        <c:v>44325.427083333336</c:v>
                      </c:pt>
                      <c:pt idx="42">
                        <c:v>44325.4375</c:v>
                      </c:pt>
                      <c:pt idx="43">
                        <c:v>44325.447916666664</c:v>
                      </c:pt>
                      <c:pt idx="44">
                        <c:v>44325.458333333336</c:v>
                      </c:pt>
                      <c:pt idx="45">
                        <c:v>44325.46875</c:v>
                      </c:pt>
                      <c:pt idx="46">
                        <c:v>44325.479166666664</c:v>
                      </c:pt>
                      <c:pt idx="47">
                        <c:v>44325.489583333336</c:v>
                      </c:pt>
                      <c:pt idx="48">
                        <c:v>44325.5</c:v>
                      </c:pt>
                      <c:pt idx="49">
                        <c:v>44325.510416666664</c:v>
                      </c:pt>
                      <c:pt idx="50">
                        <c:v>44325.520833333336</c:v>
                      </c:pt>
                      <c:pt idx="51">
                        <c:v>44325.53125</c:v>
                      </c:pt>
                      <c:pt idx="52">
                        <c:v>44325.541666666664</c:v>
                      </c:pt>
                      <c:pt idx="53">
                        <c:v>44325.552083333336</c:v>
                      </c:pt>
                      <c:pt idx="54">
                        <c:v>44325.5625</c:v>
                      </c:pt>
                      <c:pt idx="55">
                        <c:v>44325.572916666664</c:v>
                      </c:pt>
                      <c:pt idx="56">
                        <c:v>44325.583333333336</c:v>
                      </c:pt>
                      <c:pt idx="57">
                        <c:v>44325.59375</c:v>
                      </c:pt>
                      <c:pt idx="58">
                        <c:v>44325.604166666664</c:v>
                      </c:pt>
                      <c:pt idx="59">
                        <c:v>44325.614583333336</c:v>
                      </c:pt>
                      <c:pt idx="60">
                        <c:v>44325.625</c:v>
                      </c:pt>
                      <c:pt idx="61">
                        <c:v>44325.635416666664</c:v>
                      </c:pt>
                      <c:pt idx="62">
                        <c:v>44325.645833333336</c:v>
                      </c:pt>
                      <c:pt idx="63">
                        <c:v>44325.65625</c:v>
                      </c:pt>
                      <c:pt idx="64">
                        <c:v>44325.666666666664</c:v>
                      </c:pt>
                      <c:pt idx="65">
                        <c:v>44325.677083333336</c:v>
                      </c:pt>
                      <c:pt idx="66">
                        <c:v>44325.6875</c:v>
                      </c:pt>
                      <c:pt idx="67">
                        <c:v>44325.697916666664</c:v>
                      </c:pt>
                      <c:pt idx="68">
                        <c:v>44325.708333333336</c:v>
                      </c:pt>
                      <c:pt idx="69">
                        <c:v>44325.71875</c:v>
                      </c:pt>
                      <c:pt idx="70">
                        <c:v>44325.729166666664</c:v>
                      </c:pt>
                      <c:pt idx="71">
                        <c:v>44325.739583333336</c:v>
                      </c:pt>
                      <c:pt idx="72">
                        <c:v>44325.75</c:v>
                      </c:pt>
                      <c:pt idx="73">
                        <c:v>44325.760416666664</c:v>
                      </c:pt>
                      <c:pt idx="74">
                        <c:v>44325.770833333336</c:v>
                      </c:pt>
                      <c:pt idx="75">
                        <c:v>44325.78125</c:v>
                      </c:pt>
                      <c:pt idx="76">
                        <c:v>44325.791666666664</c:v>
                      </c:pt>
                      <c:pt idx="77">
                        <c:v>44325.802083333336</c:v>
                      </c:pt>
                      <c:pt idx="78">
                        <c:v>44325.8125</c:v>
                      </c:pt>
                      <c:pt idx="79">
                        <c:v>44325.822916666664</c:v>
                      </c:pt>
                      <c:pt idx="80">
                        <c:v>44325.833333333336</c:v>
                      </c:pt>
                      <c:pt idx="81">
                        <c:v>44325.84375</c:v>
                      </c:pt>
                      <c:pt idx="82">
                        <c:v>44325.854166666664</c:v>
                      </c:pt>
                      <c:pt idx="83">
                        <c:v>44325.864583333336</c:v>
                      </c:pt>
                      <c:pt idx="84">
                        <c:v>44325.875</c:v>
                      </c:pt>
                      <c:pt idx="85">
                        <c:v>44325.885416666664</c:v>
                      </c:pt>
                      <c:pt idx="86">
                        <c:v>44325.895833333336</c:v>
                      </c:pt>
                      <c:pt idx="87">
                        <c:v>44325.90625</c:v>
                      </c:pt>
                      <c:pt idx="88">
                        <c:v>44325.916666666664</c:v>
                      </c:pt>
                      <c:pt idx="89">
                        <c:v>44325.927083333336</c:v>
                      </c:pt>
                      <c:pt idx="90">
                        <c:v>44325.9375</c:v>
                      </c:pt>
                      <c:pt idx="91">
                        <c:v>44325.947916666664</c:v>
                      </c:pt>
                      <c:pt idx="92">
                        <c:v>44325.958333333336</c:v>
                      </c:pt>
                      <c:pt idx="93">
                        <c:v>44325.96875</c:v>
                      </c:pt>
                      <c:pt idx="94">
                        <c:v>44325.979166666664</c:v>
                      </c:pt>
                      <c:pt idx="95">
                        <c:v>44325.989583333336</c:v>
                      </c:pt>
                      <c:pt idx="96">
                        <c:v>44326</c:v>
                      </c:pt>
                      <c:pt idx="97">
                        <c:v>44326.010416666664</c:v>
                      </c:pt>
                      <c:pt idx="98">
                        <c:v>44326.020833333336</c:v>
                      </c:pt>
                      <c:pt idx="99">
                        <c:v>44326.03125</c:v>
                      </c:pt>
                      <c:pt idx="100">
                        <c:v>44326.041666666664</c:v>
                      </c:pt>
                      <c:pt idx="101">
                        <c:v>44326.052083333336</c:v>
                      </c:pt>
                      <c:pt idx="102">
                        <c:v>44326.0625</c:v>
                      </c:pt>
                      <c:pt idx="103">
                        <c:v>44326.072916666664</c:v>
                      </c:pt>
                      <c:pt idx="104">
                        <c:v>44326.083333333336</c:v>
                      </c:pt>
                      <c:pt idx="105">
                        <c:v>44326.09375</c:v>
                      </c:pt>
                      <c:pt idx="106">
                        <c:v>44326.104166666664</c:v>
                      </c:pt>
                      <c:pt idx="107">
                        <c:v>44326.114583333336</c:v>
                      </c:pt>
                      <c:pt idx="108">
                        <c:v>44326.125</c:v>
                      </c:pt>
                      <c:pt idx="109">
                        <c:v>44326.135416666664</c:v>
                      </c:pt>
                      <c:pt idx="110">
                        <c:v>44326.145833333336</c:v>
                      </c:pt>
                      <c:pt idx="111">
                        <c:v>44326.15625</c:v>
                      </c:pt>
                      <c:pt idx="112">
                        <c:v>44326.166666666664</c:v>
                      </c:pt>
                      <c:pt idx="113">
                        <c:v>44326.177083333336</c:v>
                      </c:pt>
                      <c:pt idx="114">
                        <c:v>44326.1875</c:v>
                      </c:pt>
                      <c:pt idx="115">
                        <c:v>44326.197916666664</c:v>
                      </c:pt>
                      <c:pt idx="116">
                        <c:v>44326.208333333336</c:v>
                      </c:pt>
                      <c:pt idx="117">
                        <c:v>44326.21875</c:v>
                      </c:pt>
                      <c:pt idx="118">
                        <c:v>44326.229166666664</c:v>
                      </c:pt>
                      <c:pt idx="119">
                        <c:v>44326.239583333336</c:v>
                      </c:pt>
                      <c:pt idx="120">
                        <c:v>44326.25</c:v>
                      </c:pt>
                      <c:pt idx="121">
                        <c:v>44326.260416666664</c:v>
                      </c:pt>
                      <c:pt idx="122">
                        <c:v>44326.270833333336</c:v>
                      </c:pt>
                      <c:pt idx="123">
                        <c:v>44326.28125</c:v>
                      </c:pt>
                      <c:pt idx="124">
                        <c:v>44326.291666666664</c:v>
                      </c:pt>
                      <c:pt idx="125">
                        <c:v>44326.302083333336</c:v>
                      </c:pt>
                      <c:pt idx="126">
                        <c:v>44326.3125</c:v>
                      </c:pt>
                      <c:pt idx="127">
                        <c:v>44326.322916666664</c:v>
                      </c:pt>
                      <c:pt idx="128">
                        <c:v>44326.333333333336</c:v>
                      </c:pt>
                      <c:pt idx="129">
                        <c:v>44326.34375</c:v>
                      </c:pt>
                      <c:pt idx="130">
                        <c:v>44326.354166666664</c:v>
                      </c:pt>
                      <c:pt idx="131">
                        <c:v>44326.364583333336</c:v>
                      </c:pt>
                      <c:pt idx="132">
                        <c:v>44326.375</c:v>
                      </c:pt>
                      <c:pt idx="133">
                        <c:v>44326.385416666664</c:v>
                      </c:pt>
                      <c:pt idx="134">
                        <c:v>44326.395833333336</c:v>
                      </c:pt>
                      <c:pt idx="135">
                        <c:v>44326.40625</c:v>
                      </c:pt>
                      <c:pt idx="136">
                        <c:v>44326.416666666664</c:v>
                      </c:pt>
                      <c:pt idx="137">
                        <c:v>44326.427083333336</c:v>
                      </c:pt>
                      <c:pt idx="138">
                        <c:v>44326.4375</c:v>
                      </c:pt>
                      <c:pt idx="139">
                        <c:v>44326.447916666664</c:v>
                      </c:pt>
                      <c:pt idx="140">
                        <c:v>44326.458333333336</c:v>
                      </c:pt>
                      <c:pt idx="141">
                        <c:v>44326.46875</c:v>
                      </c:pt>
                      <c:pt idx="142">
                        <c:v>44326.479166666664</c:v>
                      </c:pt>
                      <c:pt idx="143">
                        <c:v>44326.489583333336</c:v>
                      </c:pt>
                      <c:pt idx="144">
                        <c:v>44326.5</c:v>
                      </c:pt>
                      <c:pt idx="145">
                        <c:v>44326.510416666664</c:v>
                      </c:pt>
                      <c:pt idx="146">
                        <c:v>44326.520833333336</c:v>
                      </c:pt>
                      <c:pt idx="147">
                        <c:v>44326.53125</c:v>
                      </c:pt>
                      <c:pt idx="148">
                        <c:v>44326.541666666664</c:v>
                      </c:pt>
                      <c:pt idx="149">
                        <c:v>44326.552083333336</c:v>
                      </c:pt>
                      <c:pt idx="150">
                        <c:v>44326.5625</c:v>
                      </c:pt>
                      <c:pt idx="151">
                        <c:v>44326.572916666664</c:v>
                      </c:pt>
                      <c:pt idx="152">
                        <c:v>44326.583333333336</c:v>
                      </c:pt>
                      <c:pt idx="153">
                        <c:v>44326.59375</c:v>
                      </c:pt>
                      <c:pt idx="154">
                        <c:v>44326.604166666664</c:v>
                      </c:pt>
                      <c:pt idx="155">
                        <c:v>44326.614583333336</c:v>
                      </c:pt>
                      <c:pt idx="156">
                        <c:v>44326.625</c:v>
                      </c:pt>
                      <c:pt idx="157">
                        <c:v>44326.635416666664</c:v>
                      </c:pt>
                      <c:pt idx="158">
                        <c:v>44326.645833333336</c:v>
                      </c:pt>
                      <c:pt idx="159">
                        <c:v>44326.65625</c:v>
                      </c:pt>
                      <c:pt idx="160">
                        <c:v>44326.666666666664</c:v>
                      </c:pt>
                      <c:pt idx="161">
                        <c:v>44326.677083333336</c:v>
                      </c:pt>
                      <c:pt idx="162">
                        <c:v>44326.6875</c:v>
                      </c:pt>
                      <c:pt idx="163">
                        <c:v>44326.697916666664</c:v>
                      </c:pt>
                      <c:pt idx="164">
                        <c:v>44326.708333333336</c:v>
                      </c:pt>
                      <c:pt idx="165">
                        <c:v>44326.71875</c:v>
                      </c:pt>
                      <c:pt idx="166">
                        <c:v>44326.729166666664</c:v>
                      </c:pt>
                      <c:pt idx="167">
                        <c:v>44326.739583333336</c:v>
                      </c:pt>
                      <c:pt idx="168">
                        <c:v>44326.75</c:v>
                      </c:pt>
                      <c:pt idx="169">
                        <c:v>44326.760416666664</c:v>
                      </c:pt>
                      <c:pt idx="170">
                        <c:v>44326.770833333336</c:v>
                      </c:pt>
                      <c:pt idx="171">
                        <c:v>44326.78125</c:v>
                      </c:pt>
                      <c:pt idx="172">
                        <c:v>44326.791666666664</c:v>
                      </c:pt>
                      <c:pt idx="173">
                        <c:v>44326.802083333336</c:v>
                      </c:pt>
                      <c:pt idx="174">
                        <c:v>44326.8125</c:v>
                      </c:pt>
                      <c:pt idx="175">
                        <c:v>44326.822916666664</c:v>
                      </c:pt>
                      <c:pt idx="176">
                        <c:v>44326.833333333336</c:v>
                      </c:pt>
                      <c:pt idx="177">
                        <c:v>44326.84375</c:v>
                      </c:pt>
                      <c:pt idx="178">
                        <c:v>44326.854166666664</c:v>
                      </c:pt>
                      <c:pt idx="179">
                        <c:v>44326.864583333336</c:v>
                      </c:pt>
                      <c:pt idx="180">
                        <c:v>44326.875</c:v>
                      </c:pt>
                      <c:pt idx="181">
                        <c:v>44326.885416666664</c:v>
                      </c:pt>
                      <c:pt idx="182">
                        <c:v>44326.895833333336</c:v>
                      </c:pt>
                      <c:pt idx="183">
                        <c:v>44326.90625</c:v>
                      </c:pt>
                      <c:pt idx="184">
                        <c:v>44326.916666666664</c:v>
                      </c:pt>
                      <c:pt idx="185">
                        <c:v>44326.927083333336</c:v>
                      </c:pt>
                      <c:pt idx="186">
                        <c:v>44326.9375</c:v>
                      </c:pt>
                      <c:pt idx="187">
                        <c:v>44326.947916666664</c:v>
                      </c:pt>
                      <c:pt idx="188">
                        <c:v>44326.958333333336</c:v>
                      </c:pt>
                      <c:pt idx="189">
                        <c:v>44326.96875</c:v>
                      </c:pt>
                      <c:pt idx="190">
                        <c:v>44326.979166666664</c:v>
                      </c:pt>
                      <c:pt idx="191">
                        <c:v>44326.989583333336</c:v>
                      </c:pt>
                      <c:pt idx="192">
                        <c:v>44327</c:v>
                      </c:pt>
                      <c:pt idx="193">
                        <c:v>44327.010416666664</c:v>
                      </c:pt>
                      <c:pt idx="194">
                        <c:v>44327.020833333336</c:v>
                      </c:pt>
                      <c:pt idx="195">
                        <c:v>44327.03125</c:v>
                      </c:pt>
                      <c:pt idx="196">
                        <c:v>44327.041666666664</c:v>
                      </c:pt>
                      <c:pt idx="197">
                        <c:v>44327.052083333336</c:v>
                      </c:pt>
                      <c:pt idx="198">
                        <c:v>44327.0625</c:v>
                      </c:pt>
                      <c:pt idx="199">
                        <c:v>44327.072916666664</c:v>
                      </c:pt>
                      <c:pt idx="200">
                        <c:v>44327.083333333336</c:v>
                      </c:pt>
                      <c:pt idx="201">
                        <c:v>44327.09375</c:v>
                      </c:pt>
                      <c:pt idx="202">
                        <c:v>44327.104166666664</c:v>
                      </c:pt>
                      <c:pt idx="203">
                        <c:v>44327.114583333336</c:v>
                      </c:pt>
                      <c:pt idx="204">
                        <c:v>44327.125</c:v>
                      </c:pt>
                      <c:pt idx="205">
                        <c:v>44327.135416666664</c:v>
                      </c:pt>
                      <c:pt idx="206">
                        <c:v>44327.145833333336</c:v>
                      </c:pt>
                      <c:pt idx="207">
                        <c:v>44327.15625</c:v>
                      </c:pt>
                      <c:pt idx="208">
                        <c:v>44327.166666666664</c:v>
                      </c:pt>
                      <c:pt idx="209">
                        <c:v>44327.177083333336</c:v>
                      </c:pt>
                      <c:pt idx="210">
                        <c:v>44327.1875</c:v>
                      </c:pt>
                      <c:pt idx="211">
                        <c:v>44327.197916666664</c:v>
                      </c:pt>
                      <c:pt idx="212">
                        <c:v>44327.208333333336</c:v>
                      </c:pt>
                      <c:pt idx="213">
                        <c:v>44327.21875</c:v>
                      </c:pt>
                      <c:pt idx="214">
                        <c:v>44327.229166666664</c:v>
                      </c:pt>
                      <c:pt idx="215">
                        <c:v>44327.239583333336</c:v>
                      </c:pt>
                      <c:pt idx="216">
                        <c:v>44327.25</c:v>
                      </c:pt>
                      <c:pt idx="217">
                        <c:v>44327.260416666664</c:v>
                      </c:pt>
                      <c:pt idx="218">
                        <c:v>44327.270833333336</c:v>
                      </c:pt>
                      <c:pt idx="219">
                        <c:v>44327.28125</c:v>
                      </c:pt>
                      <c:pt idx="220">
                        <c:v>44327.291666666664</c:v>
                      </c:pt>
                      <c:pt idx="221">
                        <c:v>44327.302083333336</c:v>
                      </c:pt>
                      <c:pt idx="222">
                        <c:v>44327.3125</c:v>
                      </c:pt>
                      <c:pt idx="223">
                        <c:v>44327.322916666664</c:v>
                      </c:pt>
                      <c:pt idx="224">
                        <c:v>44327.333333333336</c:v>
                      </c:pt>
                      <c:pt idx="225">
                        <c:v>44327.34375</c:v>
                      </c:pt>
                      <c:pt idx="226">
                        <c:v>44327.354166666664</c:v>
                      </c:pt>
                      <c:pt idx="227">
                        <c:v>44327.364583333336</c:v>
                      </c:pt>
                      <c:pt idx="228">
                        <c:v>44327.375</c:v>
                      </c:pt>
                      <c:pt idx="229">
                        <c:v>44327.385416666664</c:v>
                      </c:pt>
                      <c:pt idx="230">
                        <c:v>44327.395833333336</c:v>
                      </c:pt>
                      <c:pt idx="231">
                        <c:v>44327.40625</c:v>
                      </c:pt>
                      <c:pt idx="232">
                        <c:v>44327.416666666664</c:v>
                      </c:pt>
                      <c:pt idx="233">
                        <c:v>44327.427083333336</c:v>
                      </c:pt>
                      <c:pt idx="234">
                        <c:v>44327.4375</c:v>
                      </c:pt>
                      <c:pt idx="235">
                        <c:v>44327.447916666664</c:v>
                      </c:pt>
                      <c:pt idx="236">
                        <c:v>44327.458333333336</c:v>
                      </c:pt>
                      <c:pt idx="237">
                        <c:v>44327.46875</c:v>
                      </c:pt>
                      <c:pt idx="238">
                        <c:v>44327.479166666664</c:v>
                      </c:pt>
                      <c:pt idx="239">
                        <c:v>44327.489583333336</c:v>
                      </c:pt>
                      <c:pt idx="240">
                        <c:v>44327.5</c:v>
                      </c:pt>
                      <c:pt idx="241">
                        <c:v>44327.510416666664</c:v>
                      </c:pt>
                      <c:pt idx="242">
                        <c:v>44327.520833333336</c:v>
                      </c:pt>
                      <c:pt idx="243">
                        <c:v>44327.53125</c:v>
                      </c:pt>
                      <c:pt idx="244">
                        <c:v>44327.541666666664</c:v>
                      </c:pt>
                      <c:pt idx="245">
                        <c:v>44327.552083333336</c:v>
                      </c:pt>
                      <c:pt idx="246">
                        <c:v>44327.5625</c:v>
                      </c:pt>
                      <c:pt idx="247">
                        <c:v>44327.572916666664</c:v>
                      </c:pt>
                      <c:pt idx="248">
                        <c:v>44327.583333333336</c:v>
                      </c:pt>
                      <c:pt idx="249">
                        <c:v>44327.59375</c:v>
                      </c:pt>
                      <c:pt idx="250">
                        <c:v>44327.604166666664</c:v>
                      </c:pt>
                      <c:pt idx="251">
                        <c:v>44327.614583333336</c:v>
                      </c:pt>
                      <c:pt idx="252">
                        <c:v>44327.625</c:v>
                      </c:pt>
                      <c:pt idx="253">
                        <c:v>44327.635416666664</c:v>
                      </c:pt>
                      <c:pt idx="254">
                        <c:v>44327.645833333336</c:v>
                      </c:pt>
                      <c:pt idx="255">
                        <c:v>44327.65625</c:v>
                      </c:pt>
                      <c:pt idx="256">
                        <c:v>44327.666666666664</c:v>
                      </c:pt>
                      <c:pt idx="257">
                        <c:v>44327.677083333336</c:v>
                      </c:pt>
                      <c:pt idx="258">
                        <c:v>44327.6875</c:v>
                      </c:pt>
                      <c:pt idx="259">
                        <c:v>44327.697916666664</c:v>
                      </c:pt>
                      <c:pt idx="260">
                        <c:v>44327.708333333336</c:v>
                      </c:pt>
                      <c:pt idx="261">
                        <c:v>44327.71875</c:v>
                      </c:pt>
                      <c:pt idx="262">
                        <c:v>44327.729166666664</c:v>
                      </c:pt>
                      <c:pt idx="263">
                        <c:v>44327.739583333336</c:v>
                      </c:pt>
                      <c:pt idx="264">
                        <c:v>44327.75</c:v>
                      </c:pt>
                      <c:pt idx="265">
                        <c:v>44327.760416666664</c:v>
                      </c:pt>
                      <c:pt idx="266">
                        <c:v>44327.770833333336</c:v>
                      </c:pt>
                      <c:pt idx="267">
                        <c:v>44327.78125</c:v>
                      </c:pt>
                      <c:pt idx="268">
                        <c:v>44327.791666666664</c:v>
                      </c:pt>
                      <c:pt idx="269">
                        <c:v>44327.802083333336</c:v>
                      </c:pt>
                      <c:pt idx="270">
                        <c:v>44327.8125</c:v>
                      </c:pt>
                      <c:pt idx="271">
                        <c:v>44327.822916666664</c:v>
                      </c:pt>
                      <c:pt idx="272">
                        <c:v>44327.833333333336</c:v>
                      </c:pt>
                      <c:pt idx="273">
                        <c:v>44327.84375</c:v>
                      </c:pt>
                      <c:pt idx="274">
                        <c:v>44327.854166666664</c:v>
                      </c:pt>
                      <c:pt idx="275">
                        <c:v>44327.864583333336</c:v>
                      </c:pt>
                      <c:pt idx="276">
                        <c:v>44327.875</c:v>
                      </c:pt>
                      <c:pt idx="277">
                        <c:v>44327.885416666664</c:v>
                      </c:pt>
                      <c:pt idx="278">
                        <c:v>44327.895833333336</c:v>
                      </c:pt>
                      <c:pt idx="279">
                        <c:v>44327.90625</c:v>
                      </c:pt>
                      <c:pt idx="280">
                        <c:v>44327.916666666664</c:v>
                      </c:pt>
                      <c:pt idx="281">
                        <c:v>44327.927083333336</c:v>
                      </c:pt>
                      <c:pt idx="282">
                        <c:v>44327.9375</c:v>
                      </c:pt>
                      <c:pt idx="283">
                        <c:v>44327.947916666664</c:v>
                      </c:pt>
                      <c:pt idx="284">
                        <c:v>44327.958333333336</c:v>
                      </c:pt>
                      <c:pt idx="285">
                        <c:v>44327.96875</c:v>
                      </c:pt>
                      <c:pt idx="286">
                        <c:v>44327.979166666664</c:v>
                      </c:pt>
                      <c:pt idx="287">
                        <c:v>44327.989583333336</c:v>
                      </c:pt>
                      <c:pt idx="288">
                        <c:v>44328</c:v>
                      </c:pt>
                      <c:pt idx="289">
                        <c:v>44328.010416666664</c:v>
                      </c:pt>
                      <c:pt idx="290">
                        <c:v>44328.020833333336</c:v>
                      </c:pt>
                      <c:pt idx="291">
                        <c:v>44328.03125</c:v>
                      </c:pt>
                      <c:pt idx="292">
                        <c:v>44328.041666666664</c:v>
                      </c:pt>
                      <c:pt idx="293">
                        <c:v>44328.052083333336</c:v>
                      </c:pt>
                      <c:pt idx="294">
                        <c:v>44328.0625</c:v>
                      </c:pt>
                      <c:pt idx="295">
                        <c:v>44328.072916666664</c:v>
                      </c:pt>
                      <c:pt idx="296">
                        <c:v>44328.083333333336</c:v>
                      </c:pt>
                      <c:pt idx="297">
                        <c:v>44328.09375</c:v>
                      </c:pt>
                      <c:pt idx="298">
                        <c:v>44328.104166666664</c:v>
                      </c:pt>
                      <c:pt idx="299">
                        <c:v>44328.114583333336</c:v>
                      </c:pt>
                      <c:pt idx="300">
                        <c:v>44328.125</c:v>
                      </c:pt>
                      <c:pt idx="301">
                        <c:v>44328.135416666664</c:v>
                      </c:pt>
                      <c:pt idx="302">
                        <c:v>44328.145833333336</c:v>
                      </c:pt>
                      <c:pt idx="303">
                        <c:v>44328.15625</c:v>
                      </c:pt>
                      <c:pt idx="304">
                        <c:v>44328.166666666664</c:v>
                      </c:pt>
                      <c:pt idx="305">
                        <c:v>44328.177083333336</c:v>
                      </c:pt>
                      <c:pt idx="306">
                        <c:v>44328.1875</c:v>
                      </c:pt>
                      <c:pt idx="307">
                        <c:v>44328.197916666664</c:v>
                      </c:pt>
                      <c:pt idx="308">
                        <c:v>44328.208333333336</c:v>
                      </c:pt>
                      <c:pt idx="309">
                        <c:v>44328.21875</c:v>
                      </c:pt>
                      <c:pt idx="310">
                        <c:v>44328.229166666664</c:v>
                      </c:pt>
                      <c:pt idx="311">
                        <c:v>44328.239583333336</c:v>
                      </c:pt>
                      <c:pt idx="312">
                        <c:v>44328.25</c:v>
                      </c:pt>
                      <c:pt idx="313">
                        <c:v>44328.260416666664</c:v>
                      </c:pt>
                      <c:pt idx="314">
                        <c:v>44328.270833333336</c:v>
                      </c:pt>
                      <c:pt idx="315">
                        <c:v>44328.28125</c:v>
                      </c:pt>
                      <c:pt idx="316">
                        <c:v>44328.291666666664</c:v>
                      </c:pt>
                      <c:pt idx="317">
                        <c:v>44328.302083333336</c:v>
                      </c:pt>
                      <c:pt idx="318">
                        <c:v>44328.3125</c:v>
                      </c:pt>
                      <c:pt idx="319">
                        <c:v>44328.322916666664</c:v>
                      </c:pt>
                      <c:pt idx="320">
                        <c:v>44328.333333333336</c:v>
                      </c:pt>
                      <c:pt idx="321">
                        <c:v>44328.34375</c:v>
                      </c:pt>
                      <c:pt idx="322">
                        <c:v>44328.354166666664</c:v>
                      </c:pt>
                      <c:pt idx="323">
                        <c:v>44328.364583333336</c:v>
                      </c:pt>
                      <c:pt idx="324">
                        <c:v>44328.375</c:v>
                      </c:pt>
                      <c:pt idx="325">
                        <c:v>44328.385416666664</c:v>
                      </c:pt>
                      <c:pt idx="326">
                        <c:v>44328.395833333336</c:v>
                      </c:pt>
                      <c:pt idx="327">
                        <c:v>44328.40625</c:v>
                      </c:pt>
                      <c:pt idx="328">
                        <c:v>44328.416666666664</c:v>
                      </c:pt>
                      <c:pt idx="329">
                        <c:v>44328.427083333336</c:v>
                      </c:pt>
                      <c:pt idx="330">
                        <c:v>44328.4375</c:v>
                      </c:pt>
                      <c:pt idx="331">
                        <c:v>44328.447916666664</c:v>
                      </c:pt>
                      <c:pt idx="332">
                        <c:v>44328.458333333336</c:v>
                      </c:pt>
                      <c:pt idx="333">
                        <c:v>44328.46875</c:v>
                      </c:pt>
                      <c:pt idx="334">
                        <c:v>44328.479166666664</c:v>
                      </c:pt>
                      <c:pt idx="335">
                        <c:v>44328.489583333336</c:v>
                      </c:pt>
                      <c:pt idx="336">
                        <c:v>44328.5</c:v>
                      </c:pt>
                      <c:pt idx="337">
                        <c:v>44328.510416666664</c:v>
                      </c:pt>
                      <c:pt idx="338">
                        <c:v>44328.520833333336</c:v>
                      </c:pt>
                      <c:pt idx="339">
                        <c:v>44328.53125</c:v>
                      </c:pt>
                      <c:pt idx="340">
                        <c:v>44328.541666666664</c:v>
                      </c:pt>
                      <c:pt idx="341">
                        <c:v>44328.552083333336</c:v>
                      </c:pt>
                      <c:pt idx="342">
                        <c:v>44328.5625</c:v>
                      </c:pt>
                      <c:pt idx="343">
                        <c:v>44328.572916666664</c:v>
                      </c:pt>
                      <c:pt idx="344">
                        <c:v>44328.583333333336</c:v>
                      </c:pt>
                      <c:pt idx="345">
                        <c:v>44328.59375</c:v>
                      </c:pt>
                      <c:pt idx="346">
                        <c:v>44328.604166666664</c:v>
                      </c:pt>
                      <c:pt idx="347">
                        <c:v>44328.614583333336</c:v>
                      </c:pt>
                      <c:pt idx="348">
                        <c:v>44328.625</c:v>
                      </c:pt>
                      <c:pt idx="349">
                        <c:v>44328.635416666664</c:v>
                      </c:pt>
                      <c:pt idx="350">
                        <c:v>44328.645833333336</c:v>
                      </c:pt>
                      <c:pt idx="351">
                        <c:v>44328.65625</c:v>
                      </c:pt>
                      <c:pt idx="352">
                        <c:v>44328.666666666664</c:v>
                      </c:pt>
                      <c:pt idx="353">
                        <c:v>44328.677083333336</c:v>
                      </c:pt>
                      <c:pt idx="354">
                        <c:v>44328.6875</c:v>
                      </c:pt>
                      <c:pt idx="355">
                        <c:v>44328.697916666664</c:v>
                      </c:pt>
                      <c:pt idx="356">
                        <c:v>44328.708333333336</c:v>
                      </c:pt>
                      <c:pt idx="357">
                        <c:v>44328.71875</c:v>
                      </c:pt>
                      <c:pt idx="358">
                        <c:v>44328.729166666664</c:v>
                      </c:pt>
                      <c:pt idx="359">
                        <c:v>44328.739583333336</c:v>
                      </c:pt>
                      <c:pt idx="360">
                        <c:v>44328.75</c:v>
                      </c:pt>
                      <c:pt idx="361">
                        <c:v>44328.760416666664</c:v>
                      </c:pt>
                      <c:pt idx="362">
                        <c:v>44328.770833333336</c:v>
                      </c:pt>
                      <c:pt idx="363">
                        <c:v>44328.78125</c:v>
                      </c:pt>
                      <c:pt idx="364">
                        <c:v>44328.791666666664</c:v>
                      </c:pt>
                      <c:pt idx="365">
                        <c:v>44328.802083333336</c:v>
                      </c:pt>
                      <c:pt idx="366">
                        <c:v>44328.8125</c:v>
                      </c:pt>
                      <c:pt idx="367">
                        <c:v>44328.822916666664</c:v>
                      </c:pt>
                      <c:pt idx="368">
                        <c:v>44328.833333333336</c:v>
                      </c:pt>
                      <c:pt idx="369">
                        <c:v>44328.84375</c:v>
                      </c:pt>
                      <c:pt idx="370">
                        <c:v>44328.854166666664</c:v>
                      </c:pt>
                      <c:pt idx="371">
                        <c:v>44328.864583333336</c:v>
                      </c:pt>
                      <c:pt idx="372">
                        <c:v>44328.875</c:v>
                      </c:pt>
                      <c:pt idx="373">
                        <c:v>44328.885416666664</c:v>
                      </c:pt>
                      <c:pt idx="374">
                        <c:v>44328.895833333336</c:v>
                      </c:pt>
                      <c:pt idx="375">
                        <c:v>44328.90625</c:v>
                      </c:pt>
                      <c:pt idx="376">
                        <c:v>44328.916666666664</c:v>
                      </c:pt>
                      <c:pt idx="377">
                        <c:v>44328.927083333336</c:v>
                      </c:pt>
                      <c:pt idx="378">
                        <c:v>44328.9375</c:v>
                      </c:pt>
                      <c:pt idx="379">
                        <c:v>44328.947916666664</c:v>
                      </c:pt>
                      <c:pt idx="380">
                        <c:v>44328.958333333336</c:v>
                      </c:pt>
                      <c:pt idx="381">
                        <c:v>44328.96875</c:v>
                      </c:pt>
                      <c:pt idx="382">
                        <c:v>44328.979166666664</c:v>
                      </c:pt>
                      <c:pt idx="383">
                        <c:v>44328.989583333336</c:v>
                      </c:pt>
                      <c:pt idx="384">
                        <c:v>44329</c:v>
                      </c:pt>
                      <c:pt idx="385">
                        <c:v>44329.010416666664</c:v>
                      </c:pt>
                      <c:pt idx="386">
                        <c:v>44329.020833333336</c:v>
                      </c:pt>
                      <c:pt idx="387">
                        <c:v>44329.03125</c:v>
                      </c:pt>
                      <c:pt idx="388">
                        <c:v>44329.041666666664</c:v>
                      </c:pt>
                      <c:pt idx="389">
                        <c:v>44329.052083333336</c:v>
                      </c:pt>
                      <c:pt idx="390">
                        <c:v>44329.0625</c:v>
                      </c:pt>
                      <c:pt idx="391">
                        <c:v>44329.072916666664</c:v>
                      </c:pt>
                      <c:pt idx="392">
                        <c:v>44329.083333333336</c:v>
                      </c:pt>
                      <c:pt idx="393">
                        <c:v>44329.09375</c:v>
                      </c:pt>
                      <c:pt idx="394">
                        <c:v>44329.104166666664</c:v>
                      </c:pt>
                      <c:pt idx="395">
                        <c:v>44329.114583333336</c:v>
                      </c:pt>
                      <c:pt idx="396">
                        <c:v>44329.125</c:v>
                      </c:pt>
                      <c:pt idx="397">
                        <c:v>44329.135416666664</c:v>
                      </c:pt>
                      <c:pt idx="398">
                        <c:v>44329.145833333336</c:v>
                      </c:pt>
                      <c:pt idx="399">
                        <c:v>44329.15625</c:v>
                      </c:pt>
                      <c:pt idx="400">
                        <c:v>44329.166666666664</c:v>
                      </c:pt>
                      <c:pt idx="401">
                        <c:v>44329.177083333336</c:v>
                      </c:pt>
                      <c:pt idx="402">
                        <c:v>44329.1875</c:v>
                      </c:pt>
                      <c:pt idx="403">
                        <c:v>44329.197916666664</c:v>
                      </c:pt>
                      <c:pt idx="404">
                        <c:v>44329.208333333336</c:v>
                      </c:pt>
                      <c:pt idx="405">
                        <c:v>44329.21875</c:v>
                      </c:pt>
                      <c:pt idx="406">
                        <c:v>44329.229166666664</c:v>
                      </c:pt>
                      <c:pt idx="407">
                        <c:v>44329.239583333336</c:v>
                      </c:pt>
                      <c:pt idx="408">
                        <c:v>44329.25</c:v>
                      </c:pt>
                      <c:pt idx="409">
                        <c:v>44329.260416666664</c:v>
                      </c:pt>
                      <c:pt idx="410">
                        <c:v>44329.270833333336</c:v>
                      </c:pt>
                      <c:pt idx="411">
                        <c:v>44329.28125</c:v>
                      </c:pt>
                      <c:pt idx="412">
                        <c:v>44329.291666666664</c:v>
                      </c:pt>
                      <c:pt idx="413">
                        <c:v>44329.302083333336</c:v>
                      </c:pt>
                      <c:pt idx="414">
                        <c:v>44329.3125</c:v>
                      </c:pt>
                      <c:pt idx="415">
                        <c:v>44329.322916666664</c:v>
                      </c:pt>
                      <c:pt idx="416">
                        <c:v>44329.333333333336</c:v>
                      </c:pt>
                      <c:pt idx="417">
                        <c:v>44329.34375</c:v>
                      </c:pt>
                      <c:pt idx="418">
                        <c:v>44329.354166666664</c:v>
                      </c:pt>
                      <c:pt idx="419">
                        <c:v>44329.364583333336</c:v>
                      </c:pt>
                      <c:pt idx="420">
                        <c:v>44329.375</c:v>
                      </c:pt>
                      <c:pt idx="421">
                        <c:v>44329.385416666664</c:v>
                      </c:pt>
                      <c:pt idx="422">
                        <c:v>44329.395833333336</c:v>
                      </c:pt>
                      <c:pt idx="423">
                        <c:v>44329.40625</c:v>
                      </c:pt>
                      <c:pt idx="424">
                        <c:v>44329.416666666664</c:v>
                      </c:pt>
                      <c:pt idx="425">
                        <c:v>44329.427083333336</c:v>
                      </c:pt>
                      <c:pt idx="426">
                        <c:v>44329.4375</c:v>
                      </c:pt>
                      <c:pt idx="427">
                        <c:v>44329.447916666664</c:v>
                      </c:pt>
                      <c:pt idx="428">
                        <c:v>44329.458333333336</c:v>
                      </c:pt>
                      <c:pt idx="429">
                        <c:v>44329.46875</c:v>
                      </c:pt>
                      <c:pt idx="430">
                        <c:v>44329.479166666664</c:v>
                      </c:pt>
                      <c:pt idx="431">
                        <c:v>44329.489583333336</c:v>
                      </c:pt>
                      <c:pt idx="432">
                        <c:v>44329.5</c:v>
                      </c:pt>
                      <c:pt idx="433">
                        <c:v>44329.510416666664</c:v>
                      </c:pt>
                      <c:pt idx="434">
                        <c:v>44329.520833333336</c:v>
                      </c:pt>
                      <c:pt idx="435">
                        <c:v>44329.53125</c:v>
                      </c:pt>
                      <c:pt idx="436">
                        <c:v>44329.541666666664</c:v>
                      </c:pt>
                      <c:pt idx="437">
                        <c:v>44329.552083333336</c:v>
                      </c:pt>
                      <c:pt idx="438">
                        <c:v>44329.5625</c:v>
                      </c:pt>
                      <c:pt idx="439">
                        <c:v>44329.572916666664</c:v>
                      </c:pt>
                      <c:pt idx="440">
                        <c:v>44329.583333333336</c:v>
                      </c:pt>
                      <c:pt idx="441">
                        <c:v>44329.59375</c:v>
                      </c:pt>
                      <c:pt idx="442">
                        <c:v>44329.604166666664</c:v>
                      </c:pt>
                      <c:pt idx="443">
                        <c:v>44329.614583333336</c:v>
                      </c:pt>
                      <c:pt idx="444">
                        <c:v>44329.625</c:v>
                      </c:pt>
                      <c:pt idx="445">
                        <c:v>44329.635416666664</c:v>
                      </c:pt>
                      <c:pt idx="446">
                        <c:v>44329.645833333336</c:v>
                      </c:pt>
                      <c:pt idx="447">
                        <c:v>44329.65625</c:v>
                      </c:pt>
                      <c:pt idx="448">
                        <c:v>44329.666666666664</c:v>
                      </c:pt>
                      <c:pt idx="449">
                        <c:v>44329.677083333336</c:v>
                      </c:pt>
                      <c:pt idx="450">
                        <c:v>44329.6875</c:v>
                      </c:pt>
                      <c:pt idx="451">
                        <c:v>44329.697916666664</c:v>
                      </c:pt>
                      <c:pt idx="452">
                        <c:v>44329.708333333336</c:v>
                      </c:pt>
                      <c:pt idx="453">
                        <c:v>44329.71875</c:v>
                      </c:pt>
                      <c:pt idx="454">
                        <c:v>44329.729166666664</c:v>
                      </c:pt>
                      <c:pt idx="455">
                        <c:v>44329.739583333336</c:v>
                      </c:pt>
                      <c:pt idx="456">
                        <c:v>44329.75</c:v>
                      </c:pt>
                      <c:pt idx="457">
                        <c:v>44329.760416666664</c:v>
                      </c:pt>
                      <c:pt idx="458">
                        <c:v>44329.770833333336</c:v>
                      </c:pt>
                      <c:pt idx="459">
                        <c:v>44329.78125</c:v>
                      </c:pt>
                      <c:pt idx="460">
                        <c:v>44329.791666666664</c:v>
                      </c:pt>
                      <c:pt idx="461">
                        <c:v>44329.802083333336</c:v>
                      </c:pt>
                      <c:pt idx="462">
                        <c:v>44329.8125</c:v>
                      </c:pt>
                      <c:pt idx="463">
                        <c:v>44329.822916666664</c:v>
                      </c:pt>
                      <c:pt idx="464">
                        <c:v>44329.833333333336</c:v>
                      </c:pt>
                      <c:pt idx="465">
                        <c:v>44329.84375</c:v>
                      </c:pt>
                      <c:pt idx="466">
                        <c:v>44329.854166666664</c:v>
                      </c:pt>
                      <c:pt idx="467">
                        <c:v>44329.864583333336</c:v>
                      </c:pt>
                      <c:pt idx="468">
                        <c:v>44329.875</c:v>
                      </c:pt>
                      <c:pt idx="469">
                        <c:v>44329.885416666664</c:v>
                      </c:pt>
                      <c:pt idx="470">
                        <c:v>44329.895833333336</c:v>
                      </c:pt>
                      <c:pt idx="471">
                        <c:v>44329.90625</c:v>
                      </c:pt>
                      <c:pt idx="472">
                        <c:v>44329.916666666664</c:v>
                      </c:pt>
                      <c:pt idx="473">
                        <c:v>44329.927083333336</c:v>
                      </c:pt>
                      <c:pt idx="474">
                        <c:v>44329.9375</c:v>
                      </c:pt>
                      <c:pt idx="475">
                        <c:v>44329.947916666664</c:v>
                      </c:pt>
                      <c:pt idx="476">
                        <c:v>44329.958333333336</c:v>
                      </c:pt>
                      <c:pt idx="477">
                        <c:v>44329.96875</c:v>
                      </c:pt>
                      <c:pt idx="478">
                        <c:v>44329.979166666664</c:v>
                      </c:pt>
                      <c:pt idx="479">
                        <c:v>44329.989583333336</c:v>
                      </c:pt>
                      <c:pt idx="480">
                        <c:v>44330</c:v>
                      </c:pt>
                      <c:pt idx="481">
                        <c:v>44330.010416666664</c:v>
                      </c:pt>
                      <c:pt idx="482">
                        <c:v>44330.020833333336</c:v>
                      </c:pt>
                      <c:pt idx="483">
                        <c:v>44330.03125</c:v>
                      </c:pt>
                      <c:pt idx="484">
                        <c:v>44330.041666666664</c:v>
                      </c:pt>
                      <c:pt idx="485">
                        <c:v>44330.052083333336</c:v>
                      </c:pt>
                      <c:pt idx="486">
                        <c:v>44330.0625</c:v>
                      </c:pt>
                      <c:pt idx="487">
                        <c:v>44330.072916666664</c:v>
                      </c:pt>
                      <c:pt idx="488">
                        <c:v>44330.083333333336</c:v>
                      </c:pt>
                      <c:pt idx="489">
                        <c:v>44330.09375</c:v>
                      </c:pt>
                      <c:pt idx="490">
                        <c:v>44330.104166666664</c:v>
                      </c:pt>
                      <c:pt idx="491">
                        <c:v>44330.114583333336</c:v>
                      </c:pt>
                      <c:pt idx="492">
                        <c:v>44330.125</c:v>
                      </c:pt>
                      <c:pt idx="493">
                        <c:v>44330.135416666664</c:v>
                      </c:pt>
                      <c:pt idx="494">
                        <c:v>44330.145833333336</c:v>
                      </c:pt>
                      <c:pt idx="495">
                        <c:v>44330.15625</c:v>
                      </c:pt>
                      <c:pt idx="496">
                        <c:v>44330.166666666664</c:v>
                      </c:pt>
                      <c:pt idx="497">
                        <c:v>44330.177083333336</c:v>
                      </c:pt>
                      <c:pt idx="498">
                        <c:v>44330.1875</c:v>
                      </c:pt>
                      <c:pt idx="499">
                        <c:v>44330.197916666664</c:v>
                      </c:pt>
                      <c:pt idx="500">
                        <c:v>44330.208333333336</c:v>
                      </c:pt>
                      <c:pt idx="501">
                        <c:v>44330.21875</c:v>
                      </c:pt>
                      <c:pt idx="502">
                        <c:v>44330.229166666664</c:v>
                      </c:pt>
                      <c:pt idx="503">
                        <c:v>44330.239583333336</c:v>
                      </c:pt>
                      <c:pt idx="504">
                        <c:v>44330.25</c:v>
                      </c:pt>
                      <c:pt idx="505">
                        <c:v>44330.260416666664</c:v>
                      </c:pt>
                      <c:pt idx="506">
                        <c:v>44330.270833333336</c:v>
                      </c:pt>
                      <c:pt idx="507">
                        <c:v>44330.28125</c:v>
                      </c:pt>
                      <c:pt idx="508">
                        <c:v>44330.291666666664</c:v>
                      </c:pt>
                      <c:pt idx="509">
                        <c:v>44330.302083333336</c:v>
                      </c:pt>
                      <c:pt idx="510">
                        <c:v>44330.3125</c:v>
                      </c:pt>
                      <c:pt idx="511">
                        <c:v>44330.322916666664</c:v>
                      </c:pt>
                      <c:pt idx="512">
                        <c:v>44330.333333333336</c:v>
                      </c:pt>
                      <c:pt idx="513">
                        <c:v>44330.34375</c:v>
                      </c:pt>
                      <c:pt idx="514">
                        <c:v>44330.354166666664</c:v>
                      </c:pt>
                      <c:pt idx="515">
                        <c:v>44330.364583333336</c:v>
                      </c:pt>
                      <c:pt idx="516">
                        <c:v>44330.375</c:v>
                      </c:pt>
                      <c:pt idx="517">
                        <c:v>44330.385416666664</c:v>
                      </c:pt>
                      <c:pt idx="518">
                        <c:v>44330.395833333336</c:v>
                      </c:pt>
                      <c:pt idx="519">
                        <c:v>44330.40625</c:v>
                      </c:pt>
                      <c:pt idx="520">
                        <c:v>44330.416666666664</c:v>
                      </c:pt>
                      <c:pt idx="521">
                        <c:v>44330.427083333336</c:v>
                      </c:pt>
                      <c:pt idx="522">
                        <c:v>44330.4375</c:v>
                      </c:pt>
                      <c:pt idx="523">
                        <c:v>44330.447916666664</c:v>
                      </c:pt>
                      <c:pt idx="524">
                        <c:v>44330.458333333336</c:v>
                      </c:pt>
                      <c:pt idx="525">
                        <c:v>44330.46875</c:v>
                      </c:pt>
                      <c:pt idx="526">
                        <c:v>44330.479166666664</c:v>
                      </c:pt>
                      <c:pt idx="527">
                        <c:v>44330.489583333336</c:v>
                      </c:pt>
                      <c:pt idx="528">
                        <c:v>44330.5</c:v>
                      </c:pt>
                      <c:pt idx="529">
                        <c:v>44330.510416666664</c:v>
                      </c:pt>
                      <c:pt idx="530">
                        <c:v>44330.520833333336</c:v>
                      </c:pt>
                      <c:pt idx="531">
                        <c:v>44330.53125</c:v>
                      </c:pt>
                      <c:pt idx="532">
                        <c:v>44330.541666666664</c:v>
                      </c:pt>
                      <c:pt idx="533">
                        <c:v>44330.552083333336</c:v>
                      </c:pt>
                      <c:pt idx="534">
                        <c:v>44330.5625</c:v>
                      </c:pt>
                      <c:pt idx="535">
                        <c:v>44330.572916666664</c:v>
                      </c:pt>
                      <c:pt idx="536">
                        <c:v>44330.583333333336</c:v>
                      </c:pt>
                      <c:pt idx="537">
                        <c:v>44330.59375</c:v>
                      </c:pt>
                      <c:pt idx="538">
                        <c:v>44330.604166666664</c:v>
                      </c:pt>
                      <c:pt idx="539">
                        <c:v>44330.614583333336</c:v>
                      </c:pt>
                      <c:pt idx="540">
                        <c:v>44330.625</c:v>
                      </c:pt>
                      <c:pt idx="541">
                        <c:v>44330.635416666664</c:v>
                      </c:pt>
                      <c:pt idx="542">
                        <c:v>44330.645833333336</c:v>
                      </c:pt>
                      <c:pt idx="543">
                        <c:v>44330.65625</c:v>
                      </c:pt>
                      <c:pt idx="544">
                        <c:v>44330.666666666664</c:v>
                      </c:pt>
                      <c:pt idx="545">
                        <c:v>44330.677083333336</c:v>
                      </c:pt>
                      <c:pt idx="546">
                        <c:v>44330.6875</c:v>
                      </c:pt>
                      <c:pt idx="547">
                        <c:v>44330.697916666664</c:v>
                      </c:pt>
                      <c:pt idx="548">
                        <c:v>44330.708333333336</c:v>
                      </c:pt>
                      <c:pt idx="549">
                        <c:v>44330.71875</c:v>
                      </c:pt>
                      <c:pt idx="550">
                        <c:v>44330.729166666664</c:v>
                      </c:pt>
                      <c:pt idx="551">
                        <c:v>44330.739583333336</c:v>
                      </c:pt>
                      <c:pt idx="552">
                        <c:v>44330.75</c:v>
                      </c:pt>
                      <c:pt idx="553">
                        <c:v>44330.760416666664</c:v>
                      </c:pt>
                      <c:pt idx="554">
                        <c:v>44330.770833333336</c:v>
                      </c:pt>
                      <c:pt idx="555">
                        <c:v>44330.78125</c:v>
                      </c:pt>
                      <c:pt idx="556">
                        <c:v>44330.791666666664</c:v>
                      </c:pt>
                      <c:pt idx="557">
                        <c:v>44330.802083333336</c:v>
                      </c:pt>
                      <c:pt idx="558">
                        <c:v>44330.8125</c:v>
                      </c:pt>
                      <c:pt idx="559">
                        <c:v>44330.822916666664</c:v>
                      </c:pt>
                      <c:pt idx="560">
                        <c:v>44330.833333333336</c:v>
                      </c:pt>
                      <c:pt idx="561">
                        <c:v>44330.84375</c:v>
                      </c:pt>
                      <c:pt idx="562">
                        <c:v>44330.854166666664</c:v>
                      </c:pt>
                      <c:pt idx="563">
                        <c:v>44330.864583333336</c:v>
                      </c:pt>
                      <c:pt idx="564">
                        <c:v>44330.875</c:v>
                      </c:pt>
                      <c:pt idx="565">
                        <c:v>44330.885416666664</c:v>
                      </c:pt>
                      <c:pt idx="566">
                        <c:v>44330.895833333336</c:v>
                      </c:pt>
                      <c:pt idx="567">
                        <c:v>44330.90625</c:v>
                      </c:pt>
                      <c:pt idx="568">
                        <c:v>44330.916666666664</c:v>
                      </c:pt>
                      <c:pt idx="569">
                        <c:v>44330.927083333336</c:v>
                      </c:pt>
                      <c:pt idx="570">
                        <c:v>44330.9375</c:v>
                      </c:pt>
                      <c:pt idx="571">
                        <c:v>44330.947916666664</c:v>
                      </c:pt>
                      <c:pt idx="572">
                        <c:v>44330.958333333336</c:v>
                      </c:pt>
                      <c:pt idx="573">
                        <c:v>44330.96875</c:v>
                      </c:pt>
                      <c:pt idx="574">
                        <c:v>44330.979166666664</c:v>
                      </c:pt>
                      <c:pt idx="575">
                        <c:v>44330.989583333336</c:v>
                      </c:pt>
                      <c:pt idx="576">
                        <c:v>44331</c:v>
                      </c:pt>
                      <c:pt idx="577">
                        <c:v>44331.010416666664</c:v>
                      </c:pt>
                      <c:pt idx="578">
                        <c:v>44331.020833333336</c:v>
                      </c:pt>
                      <c:pt idx="579">
                        <c:v>44331.03125</c:v>
                      </c:pt>
                      <c:pt idx="580">
                        <c:v>44331.041666666664</c:v>
                      </c:pt>
                      <c:pt idx="581">
                        <c:v>44331.052083333336</c:v>
                      </c:pt>
                      <c:pt idx="582">
                        <c:v>44331.0625</c:v>
                      </c:pt>
                      <c:pt idx="583">
                        <c:v>44331.072916666664</c:v>
                      </c:pt>
                      <c:pt idx="584">
                        <c:v>44331.083333333336</c:v>
                      </c:pt>
                      <c:pt idx="585">
                        <c:v>44331.09375</c:v>
                      </c:pt>
                      <c:pt idx="586">
                        <c:v>44331.104166666664</c:v>
                      </c:pt>
                      <c:pt idx="587">
                        <c:v>44331.114583333336</c:v>
                      </c:pt>
                      <c:pt idx="588">
                        <c:v>44331.125</c:v>
                      </c:pt>
                      <c:pt idx="589">
                        <c:v>44331.135416666664</c:v>
                      </c:pt>
                      <c:pt idx="590">
                        <c:v>44331.145833333336</c:v>
                      </c:pt>
                      <c:pt idx="591">
                        <c:v>44331.15625</c:v>
                      </c:pt>
                      <c:pt idx="592">
                        <c:v>44331.166666666664</c:v>
                      </c:pt>
                      <c:pt idx="593">
                        <c:v>44331.177083333336</c:v>
                      </c:pt>
                      <c:pt idx="594">
                        <c:v>44331.1875</c:v>
                      </c:pt>
                      <c:pt idx="595">
                        <c:v>44331.197916666664</c:v>
                      </c:pt>
                      <c:pt idx="596">
                        <c:v>44331.208333333336</c:v>
                      </c:pt>
                      <c:pt idx="597">
                        <c:v>44331.21875</c:v>
                      </c:pt>
                      <c:pt idx="598">
                        <c:v>44331.229166666664</c:v>
                      </c:pt>
                      <c:pt idx="599">
                        <c:v>44331.239583333336</c:v>
                      </c:pt>
                      <c:pt idx="600">
                        <c:v>44331.25</c:v>
                      </c:pt>
                      <c:pt idx="601">
                        <c:v>44331.260416666664</c:v>
                      </c:pt>
                      <c:pt idx="602">
                        <c:v>44331.270833333336</c:v>
                      </c:pt>
                      <c:pt idx="603">
                        <c:v>44331.28125</c:v>
                      </c:pt>
                      <c:pt idx="604">
                        <c:v>44331.291666666664</c:v>
                      </c:pt>
                      <c:pt idx="605">
                        <c:v>44331.302083333336</c:v>
                      </c:pt>
                      <c:pt idx="606">
                        <c:v>44331.3125</c:v>
                      </c:pt>
                      <c:pt idx="607">
                        <c:v>44331.322916666664</c:v>
                      </c:pt>
                      <c:pt idx="608">
                        <c:v>44331.333333333336</c:v>
                      </c:pt>
                      <c:pt idx="609">
                        <c:v>44331.34375</c:v>
                      </c:pt>
                      <c:pt idx="610">
                        <c:v>44331.354166666664</c:v>
                      </c:pt>
                      <c:pt idx="611">
                        <c:v>44331.364583333336</c:v>
                      </c:pt>
                      <c:pt idx="612">
                        <c:v>44331.375</c:v>
                      </c:pt>
                      <c:pt idx="613">
                        <c:v>44331.385416666664</c:v>
                      </c:pt>
                      <c:pt idx="614">
                        <c:v>44331.395833333336</c:v>
                      </c:pt>
                      <c:pt idx="615">
                        <c:v>44331.40625</c:v>
                      </c:pt>
                      <c:pt idx="616">
                        <c:v>44331.416666666664</c:v>
                      </c:pt>
                      <c:pt idx="617">
                        <c:v>44331.427083333336</c:v>
                      </c:pt>
                      <c:pt idx="618">
                        <c:v>44331.4375</c:v>
                      </c:pt>
                      <c:pt idx="619">
                        <c:v>44331.447916666664</c:v>
                      </c:pt>
                      <c:pt idx="620">
                        <c:v>44331.458333333336</c:v>
                      </c:pt>
                      <c:pt idx="621">
                        <c:v>44331.46875</c:v>
                      </c:pt>
                      <c:pt idx="622">
                        <c:v>44331.479166666664</c:v>
                      </c:pt>
                      <c:pt idx="623">
                        <c:v>44331.489583333336</c:v>
                      </c:pt>
                      <c:pt idx="624">
                        <c:v>44331.5</c:v>
                      </c:pt>
                      <c:pt idx="625">
                        <c:v>44331.510416666664</c:v>
                      </c:pt>
                      <c:pt idx="626">
                        <c:v>44331.520833333336</c:v>
                      </c:pt>
                      <c:pt idx="627">
                        <c:v>44331.53125</c:v>
                      </c:pt>
                      <c:pt idx="628">
                        <c:v>44331.541666666664</c:v>
                      </c:pt>
                      <c:pt idx="629">
                        <c:v>44331.552083333336</c:v>
                      </c:pt>
                      <c:pt idx="630">
                        <c:v>44331.5625</c:v>
                      </c:pt>
                      <c:pt idx="631">
                        <c:v>44331.572916666664</c:v>
                      </c:pt>
                      <c:pt idx="632">
                        <c:v>44331.583333333336</c:v>
                      </c:pt>
                      <c:pt idx="633">
                        <c:v>44331.59375</c:v>
                      </c:pt>
                      <c:pt idx="634">
                        <c:v>44331.604166666664</c:v>
                      </c:pt>
                      <c:pt idx="635">
                        <c:v>44331.614583333336</c:v>
                      </c:pt>
                      <c:pt idx="636">
                        <c:v>44331.625</c:v>
                      </c:pt>
                      <c:pt idx="637">
                        <c:v>44331.635416666664</c:v>
                      </c:pt>
                      <c:pt idx="638">
                        <c:v>44331.645833333336</c:v>
                      </c:pt>
                      <c:pt idx="639">
                        <c:v>44331.65625</c:v>
                      </c:pt>
                      <c:pt idx="640">
                        <c:v>44331.666666666664</c:v>
                      </c:pt>
                      <c:pt idx="641">
                        <c:v>44331.677083333336</c:v>
                      </c:pt>
                      <c:pt idx="642">
                        <c:v>44331.6875</c:v>
                      </c:pt>
                      <c:pt idx="643">
                        <c:v>44331.697916666664</c:v>
                      </c:pt>
                      <c:pt idx="644">
                        <c:v>44331.708333333336</c:v>
                      </c:pt>
                      <c:pt idx="645">
                        <c:v>44331.71875</c:v>
                      </c:pt>
                      <c:pt idx="646">
                        <c:v>44331.729166666664</c:v>
                      </c:pt>
                      <c:pt idx="647">
                        <c:v>44331.739583333336</c:v>
                      </c:pt>
                      <c:pt idx="648">
                        <c:v>44331.75</c:v>
                      </c:pt>
                      <c:pt idx="649">
                        <c:v>44331.760416666664</c:v>
                      </c:pt>
                      <c:pt idx="650">
                        <c:v>44331.770833333336</c:v>
                      </c:pt>
                      <c:pt idx="651">
                        <c:v>44331.78125</c:v>
                      </c:pt>
                      <c:pt idx="652">
                        <c:v>44331.791666666664</c:v>
                      </c:pt>
                      <c:pt idx="653">
                        <c:v>44331.802083333336</c:v>
                      </c:pt>
                      <c:pt idx="654">
                        <c:v>44331.8125</c:v>
                      </c:pt>
                      <c:pt idx="655">
                        <c:v>44331.822916666664</c:v>
                      </c:pt>
                      <c:pt idx="656">
                        <c:v>44331.833333333336</c:v>
                      </c:pt>
                      <c:pt idx="657">
                        <c:v>44331.84375</c:v>
                      </c:pt>
                      <c:pt idx="658">
                        <c:v>44331.854166666664</c:v>
                      </c:pt>
                      <c:pt idx="659">
                        <c:v>44331.864583333336</c:v>
                      </c:pt>
                      <c:pt idx="660">
                        <c:v>44331.875</c:v>
                      </c:pt>
                      <c:pt idx="661">
                        <c:v>44331.885416666664</c:v>
                      </c:pt>
                      <c:pt idx="662">
                        <c:v>44331.895833333336</c:v>
                      </c:pt>
                      <c:pt idx="663">
                        <c:v>44331.90625</c:v>
                      </c:pt>
                      <c:pt idx="664">
                        <c:v>44331.916666666664</c:v>
                      </c:pt>
                      <c:pt idx="665">
                        <c:v>44331.927083333336</c:v>
                      </c:pt>
                      <c:pt idx="666">
                        <c:v>44331.9375</c:v>
                      </c:pt>
                      <c:pt idx="667">
                        <c:v>44331.947916666664</c:v>
                      </c:pt>
                      <c:pt idx="668">
                        <c:v>44331.958333333336</c:v>
                      </c:pt>
                      <c:pt idx="669">
                        <c:v>44331.96875</c:v>
                      </c:pt>
                      <c:pt idx="670">
                        <c:v>44331.979166666664</c:v>
                      </c:pt>
                      <c:pt idx="671">
                        <c:v>44331.989583333336</c:v>
                      </c:pt>
                      <c:pt idx="672">
                        <c:v>44332</c:v>
                      </c:pt>
                      <c:pt idx="673">
                        <c:v>44332.010416666664</c:v>
                      </c:pt>
                      <c:pt idx="674">
                        <c:v>44332.020833333336</c:v>
                      </c:pt>
                      <c:pt idx="675">
                        <c:v>44332.03125</c:v>
                      </c:pt>
                      <c:pt idx="676">
                        <c:v>44332.041666666664</c:v>
                      </c:pt>
                      <c:pt idx="677">
                        <c:v>44332.052083333336</c:v>
                      </c:pt>
                      <c:pt idx="678">
                        <c:v>44332.0625</c:v>
                      </c:pt>
                      <c:pt idx="679">
                        <c:v>44332.072916666664</c:v>
                      </c:pt>
                      <c:pt idx="680">
                        <c:v>44332.083333333336</c:v>
                      </c:pt>
                      <c:pt idx="681">
                        <c:v>44332.09375</c:v>
                      </c:pt>
                      <c:pt idx="682">
                        <c:v>44332.104166666664</c:v>
                      </c:pt>
                      <c:pt idx="683">
                        <c:v>44332.114583333336</c:v>
                      </c:pt>
                      <c:pt idx="684">
                        <c:v>44332.125</c:v>
                      </c:pt>
                      <c:pt idx="685">
                        <c:v>44332.135416666664</c:v>
                      </c:pt>
                      <c:pt idx="686">
                        <c:v>44332.145833333336</c:v>
                      </c:pt>
                      <c:pt idx="687">
                        <c:v>44332.15625</c:v>
                      </c:pt>
                      <c:pt idx="688">
                        <c:v>44332.166666666664</c:v>
                      </c:pt>
                      <c:pt idx="689">
                        <c:v>44332.177083333336</c:v>
                      </c:pt>
                      <c:pt idx="690">
                        <c:v>44332.1875</c:v>
                      </c:pt>
                      <c:pt idx="691">
                        <c:v>44332.197916666664</c:v>
                      </c:pt>
                      <c:pt idx="692">
                        <c:v>44332.208333333336</c:v>
                      </c:pt>
                      <c:pt idx="693">
                        <c:v>44332.21875</c:v>
                      </c:pt>
                      <c:pt idx="694">
                        <c:v>44332.229166666664</c:v>
                      </c:pt>
                      <c:pt idx="695">
                        <c:v>44332.239583333336</c:v>
                      </c:pt>
                      <c:pt idx="696">
                        <c:v>44332.25</c:v>
                      </c:pt>
                      <c:pt idx="697">
                        <c:v>44332.260416666664</c:v>
                      </c:pt>
                      <c:pt idx="698">
                        <c:v>44332.270833333336</c:v>
                      </c:pt>
                      <c:pt idx="699">
                        <c:v>44332.28125</c:v>
                      </c:pt>
                      <c:pt idx="700">
                        <c:v>44332.291666666664</c:v>
                      </c:pt>
                      <c:pt idx="701">
                        <c:v>44332.302083333336</c:v>
                      </c:pt>
                      <c:pt idx="702">
                        <c:v>44332.3125</c:v>
                      </c:pt>
                      <c:pt idx="703">
                        <c:v>44332.322916666664</c:v>
                      </c:pt>
                      <c:pt idx="704">
                        <c:v>44332.333333333336</c:v>
                      </c:pt>
                      <c:pt idx="705">
                        <c:v>44332.34375</c:v>
                      </c:pt>
                      <c:pt idx="706">
                        <c:v>44332.354166666664</c:v>
                      </c:pt>
                      <c:pt idx="707">
                        <c:v>44332.364583333336</c:v>
                      </c:pt>
                      <c:pt idx="708">
                        <c:v>44332.375</c:v>
                      </c:pt>
                      <c:pt idx="709">
                        <c:v>44332.385416666664</c:v>
                      </c:pt>
                      <c:pt idx="710">
                        <c:v>44332.395833333336</c:v>
                      </c:pt>
                      <c:pt idx="711">
                        <c:v>44332.40625</c:v>
                      </c:pt>
                      <c:pt idx="712">
                        <c:v>44332.416666666664</c:v>
                      </c:pt>
                      <c:pt idx="713">
                        <c:v>44332.427083333336</c:v>
                      </c:pt>
                      <c:pt idx="714">
                        <c:v>44332.4375</c:v>
                      </c:pt>
                      <c:pt idx="715">
                        <c:v>44332.447916666664</c:v>
                      </c:pt>
                      <c:pt idx="716">
                        <c:v>44332.458333333336</c:v>
                      </c:pt>
                      <c:pt idx="717">
                        <c:v>44332.46875</c:v>
                      </c:pt>
                      <c:pt idx="718">
                        <c:v>44332.479166666664</c:v>
                      </c:pt>
                      <c:pt idx="719">
                        <c:v>44332.489583333336</c:v>
                      </c:pt>
                      <c:pt idx="720">
                        <c:v>44332.5</c:v>
                      </c:pt>
                      <c:pt idx="721">
                        <c:v>44332.510416666664</c:v>
                      </c:pt>
                      <c:pt idx="722">
                        <c:v>44332.520833333336</c:v>
                      </c:pt>
                      <c:pt idx="723">
                        <c:v>44332.53125</c:v>
                      </c:pt>
                      <c:pt idx="724">
                        <c:v>44332.541666666664</c:v>
                      </c:pt>
                      <c:pt idx="725">
                        <c:v>44332.552083333336</c:v>
                      </c:pt>
                      <c:pt idx="726">
                        <c:v>44332.5625</c:v>
                      </c:pt>
                      <c:pt idx="727">
                        <c:v>44332.572916666664</c:v>
                      </c:pt>
                      <c:pt idx="728">
                        <c:v>44332.583333333336</c:v>
                      </c:pt>
                      <c:pt idx="729">
                        <c:v>44332.59375</c:v>
                      </c:pt>
                      <c:pt idx="730">
                        <c:v>44332.604166666664</c:v>
                      </c:pt>
                      <c:pt idx="731">
                        <c:v>44332.614583333336</c:v>
                      </c:pt>
                      <c:pt idx="732">
                        <c:v>44332.625</c:v>
                      </c:pt>
                      <c:pt idx="733">
                        <c:v>44332.635416666664</c:v>
                      </c:pt>
                      <c:pt idx="734">
                        <c:v>44332.645833333336</c:v>
                      </c:pt>
                      <c:pt idx="735">
                        <c:v>44332.65625</c:v>
                      </c:pt>
                      <c:pt idx="736">
                        <c:v>44332.666666666664</c:v>
                      </c:pt>
                      <c:pt idx="737">
                        <c:v>44332.677083333336</c:v>
                      </c:pt>
                      <c:pt idx="738">
                        <c:v>44332.6875</c:v>
                      </c:pt>
                      <c:pt idx="739">
                        <c:v>44332.697916666664</c:v>
                      </c:pt>
                      <c:pt idx="740">
                        <c:v>44332.708333333336</c:v>
                      </c:pt>
                      <c:pt idx="741">
                        <c:v>44332.71875</c:v>
                      </c:pt>
                      <c:pt idx="742">
                        <c:v>44332.729166666664</c:v>
                      </c:pt>
                      <c:pt idx="743">
                        <c:v>44332.739583333336</c:v>
                      </c:pt>
                      <c:pt idx="744">
                        <c:v>44332.75</c:v>
                      </c:pt>
                      <c:pt idx="745">
                        <c:v>44332.760416666664</c:v>
                      </c:pt>
                      <c:pt idx="746">
                        <c:v>44332.770833333336</c:v>
                      </c:pt>
                      <c:pt idx="747">
                        <c:v>44332.78125</c:v>
                      </c:pt>
                      <c:pt idx="748">
                        <c:v>44332.791666666664</c:v>
                      </c:pt>
                      <c:pt idx="749">
                        <c:v>44332.802083333336</c:v>
                      </c:pt>
                      <c:pt idx="750">
                        <c:v>44332.8125</c:v>
                      </c:pt>
                      <c:pt idx="751">
                        <c:v>44332.822916666664</c:v>
                      </c:pt>
                      <c:pt idx="752">
                        <c:v>44332.833333333336</c:v>
                      </c:pt>
                      <c:pt idx="753">
                        <c:v>44332.84375</c:v>
                      </c:pt>
                      <c:pt idx="754">
                        <c:v>44332.854166666664</c:v>
                      </c:pt>
                      <c:pt idx="755">
                        <c:v>44332.864583333336</c:v>
                      </c:pt>
                      <c:pt idx="756">
                        <c:v>44332.875</c:v>
                      </c:pt>
                      <c:pt idx="757">
                        <c:v>44332.885416666664</c:v>
                      </c:pt>
                      <c:pt idx="758">
                        <c:v>44332.895833333336</c:v>
                      </c:pt>
                      <c:pt idx="759">
                        <c:v>44332.90625</c:v>
                      </c:pt>
                      <c:pt idx="760">
                        <c:v>44332.916666666664</c:v>
                      </c:pt>
                      <c:pt idx="761">
                        <c:v>44332.927083333336</c:v>
                      </c:pt>
                      <c:pt idx="762">
                        <c:v>44332.9375</c:v>
                      </c:pt>
                      <c:pt idx="763">
                        <c:v>44332.947916666664</c:v>
                      </c:pt>
                      <c:pt idx="764">
                        <c:v>44332.958333333336</c:v>
                      </c:pt>
                      <c:pt idx="765">
                        <c:v>44332.96875</c:v>
                      </c:pt>
                      <c:pt idx="766">
                        <c:v>44332.979166666664</c:v>
                      </c:pt>
                      <c:pt idx="767">
                        <c:v>44332.989583333336</c:v>
                      </c:pt>
                      <c:pt idx="768">
                        <c:v>44333</c:v>
                      </c:pt>
                      <c:pt idx="769">
                        <c:v>44333.010416666664</c:v>
                      </c:pt>
                      <c:pt idx="770">
                        <c:v>44333.020833333336</c:v>
                      </c:pt>
                      <c:pt idx="771">
                        <c:v>44333.03125</c:v>
                      </c:pt>
                      <c:pt idx="772">
                        <c:v>44333.041666666664</c:v>
                      </c:pt>
                      <c:pt idx="773">
                        <c:v>44333.052083333336</c:v>
                      </c:pt>
                      <c:pt idx="774">
                        <c:v>44333.0625</c:v>
                      </c:pt>
                      <c:pt idx="775">
                        <c:v>44333.072916666664</c:v>
                      </c:pt>
                      <c:pt idx="776">
                        <c:v>44333.083333333336</c:v>
                      </c:pt>
                      <c:pt idx="777">
                        <c:v>44333.09375</c:v>
                      </c:pt>
                      <c:pt idx="778">
                        <c:v>44333.104166666664</c:v>
                      </c:pt>
                      <c:pt idx="779">
                        <c:v>44333.114583333336</c:v>
                      </c:pt>
                      <c:pt idx="780">
                        <c:v>44333.125</c:v>
                      </c:pt>
                      <c:pt idx="781">
                        <c:v>44333.135416666664</c:v>
                      </c:pt>
                      <c:pt idx="782">
                        <c:v>44333.145833333336</c:v>
                      </c:pt>
                      <c:pt idx="783">
                        <c:v>44333.15625</c:v>
                      </c:pt>
                      <c:pt idx="784">
                        <c:v>44333.166666666664</c:v>
                      </c:pt>
                      <c:pt idx="785">
                        <c:v>44333.177083333336</c:v>
                      </c:pt>
                      <c:pt idx="786">
                        <c:v>44333.1875</c:v>
                      </c:pt>
                      <c:pt idx="787">
                        <c:v>44333.197916666664</c:v>
                      </c:pt>
                      <c:pt idx="788">
                        <c:v>44333.208333333336</c:v>
                      </c:pt>
                      <c:pt idx="789">
                        <c:v>44333.21875</c:v>
                      </c:pt>
                      <c:pt idx="790">
                        <c:v>44333.229166666664</c:v>
                      </c:pt>
                      <c:pt idx="791">
                        <c:v>44333.239583333336</c:v>
                      </c:pt>
                      <c:pt idx="792">
                        <c:v>44333.25</c:v>
                      </c:pt>
                      <c:pt idx="793">
                        <c:v>44333.260416666664</c:v>
                      </c:pt>
                      <c:pt idx="794">
                        <c:v>44333.270833333336</c:v>
                      </c:pt>
                      <c:pt idx="795">
                        <c:v>44333.28125</c:v>
                      </c:pt>
                      <c:pt idx="796">
                        <c:v>44333.291666666664</c:v>
                      </c:pt>
                      <c:pt idx="797">
                        <c:v>44333.302083333336</c:v>
                      </c:pt>
                      <c:pt idx="798">
                        <c:v>44333.3125</c:v>
                      </c:pt>
                      <c:pt idx="799">
                        <c:v>44333.322916666664</c:v>
                      </c:pt>
                      <c:pt idx="800">
                        <c:v>44333.333333333336</c:v>
                      </c:pt>
                      <c:pt idx="801">
                        <c:v>44333.34375</c:v>
                      </c:pt>
                      <c:pt idx="802">
                        <c:v>44333.354166666664</c:v>
                      </c:pt>
                      <c:pt idx="803">
                        <c:v>44333.364583333336</c:v>
                      </c:pt>
                      <c:pt idx="804">
                        <c:v>44333.375</c:v>
                      </c:pt>
                      <c:pt idx="805">
                        <c:v>44333.385416666664</c:v>
                      </c:pt>
                      <c:pt idx="806">
                        <c:v>44333.395833333336</c:v>
                      </c:pt>
                      <c:pt idx="807">
                        <c:v>44333.40625</c:v>
                      </c:pt>
                      <c:pt idx="808">
                        <c:v>44333.416666666664</c:v>
                      </c:pt>
                      <c:pt idx="809">
                        <c:v>44333.427083333336</c:v>
                      </c:pt>
                      <c:pt idx="810">
                        <c:v>44333.4375</c:v>
                      </c:pt>
                      <c:pt idx="811">
                        <c:v>44333.447916666664</c:v>
                      </c:pt>
                      <c:pt idx="812">
                        <c:v>44333.458333333336</c:v>
                      </c:pt>
                      <c:pt idx="813">
                        <c:v>44333.46875</c:v>
                      </c:pt>
                      <c:pt idx="814">
                        <c:v>44333.479166666664</c:v>
                      </c:pt>
                      <c:pt idx="815">
                        <c:v>44333.489583333336</c:v>
                      </c:pt>
                      <c:pt idx="816">
                        <c:v>44333.5</c:v>
                      </c:pt>
                      <c:pt idx="817">
                        <c:v>44333.510416666664</c:v>
                      </c:pt>
                      <c:pt idx="818">
                        <c:v>44333.520833333336</c:v>
                      </c:pt>
                      <c:pt idx="819">
                        <c:v>44333.53125</c:v>
                      </c:pt>
                      <c:pt idx="820">
                        <c:v>44333.541666666664</c:v>
                      </c:pt>
                      <c:pt idx="821">
                        <c:v>44333.552083333336</c:v>
                      </c:pt>
                      <c:pt idx="822">
                        <c:v>44333.5625</c:v>
                      </c:pt>
                      <c:pt idx="823">
                        <c:v>44333.572916666664</c:v>
                      </c:pt>
                      <c:pt idx="824">
                        <c:v>44333.583333333336</c:v>
                      </c:pt>
                      <c:pt idx="825">
                        <c:v>44333.59375</c:v>
                      </c:pt>
                      <c:pt idx="826">
                        <c:v>44333.604166666664</c:v>
                      </c:pt>
                      <c:pt idx="827">
                        <c:v>44333.614583333336</c:v>
                      </c:pt>
                      <c:pt idx="828">
                        <c:v>44333.625</c:v>
                      </c:pt>
                      <c:pt idx="829">
                        <c:v>44333.635416666664</c:v>
                      </c:pt>
                      <c:pt idx="830">
                        <c:v>44333.645833333336</c:v>
                      </c:pt>
                      <c:pt idx="831">
                        <c:v>44333.65625</c:v>
                      </c:pt>
                      <c:pt idx="832">
                        <c:v>44333.666666666664</c:v>
                      </c:pt>
                      <c:pt idx="833">
                        <c:v>44333.677083333336</c:v>
                      </c:pt>
                      <c:pt idx="834">
                        <c:v>44333.6875</c:v>
                      </c:pt>
                      <c:pt idx="835">
                        <c:v>44333.697916666664</c:v>
                      </c:pt>
                      <c:pt idx="836">
                        <c:v>44333.708333333336</c:v>
                      </c:pt>
                      <c:pt idx="837">
                        <c:v>44333.71875</c:v>
                      </c:pt>
                      <c:pt idx="838">
                        <c:v>44333.729166666664</c:v>
                      </c:pt>
                      <c:pt idx="839">
                        <c:v>44333.739583333336</c:v>
                      </c:pt>
                      <c:pt idx="840">
                        <c:v>44333.75</c:v>
                      </c:pt>
                      <c:pt idx="841">
                        <c:v>44333.760416666664</c:v>
                      </c:pt>
                      <c:pt idx="842">
                        <c:v>44333.770833333336</c:v>
                      </c:pt>
                      <c:pt idx="843">
                        <c:v>44333.78125</c:v>
                      </c:pt>
                      <c:pt idx="844">
                        <c:v>44333.791666666664</c:v>
                      </c:pt>
                      <c:pt idx="845">
                        <c:v>44333.802083333336</c:v>
                      </c:pt>
                      <c:pt idx="846">
                        <c:v>44333.8125</c:v>
                      </c:pt>
                      <c:pt idx="847">
                        <c:v>44333.822916666664</c:v>
                      </c:pt>
                      <c:pt idx="848">
                        <c:v>44333.833333333336</c:v>
                      </c:pt>
                      <c:pt idx="849">
                        <c:v>44333.84375</c:v>
                      </c:pt>
                      <c:pt idx="850">
                        <c:v>44333.854166666664</c:v>
                      </c:pt>
                      <c:pt idx="851">
                        <c:v>44333.864583333336</c:v>
                      </c:pt>
                      <c:pt idx="852">
                        <c:v>44333.875</c:v>
                      </c:pt>
                      <c:pt idx="853">
                        <c:v>44333.885416666664</c:v>
                      </c:pt>
                      <c:pt idx="854">
                        <c:v>44333.895833333336</c:v>
                      </c:pt>
                      <c:pt idx="855">
                        <c:v>44333.90625</c:v>
                      </c:pt>
                      <c:pt idx="856">
                        <c:v>44333.916666666664</c:v>
                      </c:pt>
                      <c:pt idx="857">
                        <c:v>44333.927083333336</c:v>
                      </c:pt>
                      <c:pt idx="858">
                        <c:v>44333.9375</c:v>
                      </c:pt>
                      <c:pt idx="859">
                        <c:v>44333.947916666664</c:v>
                      </c:pt>
                      <c:pt idx="860">
                        <c:v>44333.958333333336</c:v>
                      </c:pt>
                      <c:pt idx="861">
                        <c:v>44333.96875</c:v>
                      </c:pt>
                      <c:pt idx="862">
                        <c:v>44333.979166666664</c:v>
                      </c:pt>
                      <c:pt idx="863">
                        <c:v>44333.989583333336</c:v>
                      </c:pt>
                      <c:pt idx="864">
                        <c:v>44334</c:v>
                      </c:pt>
                      <c:pt idx="865">
                        <c:v>44334.010416666664</c:v>
                      </c:pt>
                      <c:pt idx="866">
                        <c:v>44334.020833333336</c:v>
                      </c:pt>
                      <c:pt idx="867">
                        <c:v>44334.03125</c:v>
                      </c:pt>
                      <c:pt idx="868">
                        <c:v>44334.041666666664</c:v>
                      </c:pt>
                      <c:pt idx="869">
                        <c:v>44334.052083333336</c:v>
                      </c:pt>
                      <c:pt idx="870">
                        <c:v>44334.0625</c:v>
                      </c:pt>
                      <c:pt idx="871">
                        <c:v>44334.072916666664</c:v>
                      </c:pt>
                      <c:pt idx="872">
                        <c:v>44334.083333333336</c:v>
                      </c:pt>
                      <c:pt idx="873">
                        <c:v>44334.09375</c:v>
                      </c:pt>
                      <c:pt idx="874">
                        <c:v>44334.104166666664</c:v>
                      </c:pt>
                      <c:pt idx="875">
                        <c:v>44334.114583333336</c:v>
                      </c:pt>
                      <c:pt idx="876">
                        <c:v>44334.125</c:v>
                      </c:pt>
                      <c:pt idx="877">
                        <c:v>44334.135416666664</c:v>
                      </c:pt>
                      <c:pt idx="878">
                        <c:v>44334.145833333336</c:v>
                      </c:pt>
                      <c:pt idx="879">
                        <c:v>44334.15625</c:v>
                      </c:pt>
                      <c:pt idx="880">
                        <c:v>44334.166666666664</c:v>
                      </c:pt>
                      <c:pt idx="881">
                        <c:v>44334.177083333336</c:v>
                      </c:pt>
                      <c:pt idx="882">
                        <c:v>44334.1875</c:v>
                      </c:pt>
                      <c:pt idx="883">
                        <c:v>44334.197916666664</c:v>
                      </c:pt>
                      <c:pt idx="884">
                        <c:v>44334.208333333336</c:v>
                      </c:pt>
                      <c:pt idx="885">
                        <c:v>44334.21875</c:v>
                      </c:pt>
                      <c:pt idx="886">
                        <c:v>44334.229166666664</c:v>
                      </c:pt>
                      <c:pt idx="887">
                        <c:v>44334.239583333336</c:v>
                      </c:pt>
                      <c:pt idx="888">
                        <c:v>44334.25</c:v>
                      </c:pt>
                      <c:pt idx="889">
                        <c:v>44334.260416666664</c:v>
                      </c:pt>
                      <c:pt idx="890">
                        <c:v>44334.270833333336</c:v>
                      </c:pt>
                      <c:pt idx="891">
                        <c:v>44334.28125</c:v>
                      </c:pt>
                      <c:pt idx="892">
                        <c:v>44334.291666666664</c:v>
                      </c:pt>
                      <c:pt idx="893">
                        <c:v>44334.302083333336</c:v>
                      </c:pt>
                      <c:pt idx="894">
                        <c:v>44334.3125</c:v>
                      </c:pt>
                      <c:pt idx="895">
                        <c:v>44334.322916666664</c:v>
                      </c:pt>
                      <c:pt idx="896">
                        <c:v>44334.333333333336</c:v>
                      </c:pt>
                      <c:pt idx="897">
                        <c:v>44334.34375</c:v>
                      </c:pt>
                      <c:pt idx="898">
                        <c:v>44334.354166666664</c:v>
                      </c:pt>
                      <c:pt idx="899">
                        <c:v>44334.364583333336</c:v>
                      </c:pt>
                      <c:pt idx="900">
                        <c:v>44334.375</c:v>
                      </c:pt>
                      <c:pt idx="901">
                        <c:v>44334.385416666664</c:v>
                      </c:pt>
                      <c:pt idx="902">
                        <c:v>44334.395833333336</c:v>
                      </c:pt>
                      <c:pt idx="903">
                        <c:v>44334.40625</c:v>
                      </c:pt>
                      <c:pt idx="904">
                        <c:v>44334.416666666664</c:v>
                      </c:pt>
                      <c:pt idx="905">
                        <c:v>44334.427083333336</c:v>
                      </c:pt>
                      <c:pt idx="906">
                        <c:v>44334.4375</c:v>
                      </c:pt>
                      <c:pt idx="907">
                        <c:v>44334.447916666664</c:v>
                      </c:pt>
                      <c:pt idx="908">
                        <c:v>44334.458333333336</c:v>
                      </c:pt>
                      <c:pt idx="909">
                        <c:v>44334.46875</c:v>
                      </c:pt>
                      <c:pt idx="910">
                        <c:v>44334.479166666664</c:v>
                      </c:pt>
                      <c:pt idx="911">
                        <c:v>44334.489583333336</c:v>
                      </c:pt>
                      <c:pt idx="912">
                        <c:v>44334.5</c:v>
                      </c:pt>
                      <c:pt idx="913">
                        <c:v>44334.510416666664</c:v>
                      </c:pt>
                      <c:pt idx="914">
                        <c:v>44334.520833333336</c:v>
                      </c:pt>
                      <c:pt idx="915">
                        <c:v>44334.53125</c:v>
                      </c:pt>
                      <c:pt idx="916">
                        <c:v>44334.541666666664</c:v>
                      </c:pt>
                      <c:pt idx="917">
                        <c:v>44334.552083333336</c:v>
                      </c:pt>
                      <c:pt idx="918">
                        <c:v>44334.5625</c:v>
                      </c:pt>
                      <c:pt idx="919">
                        <c:v>44334.572916666664</c:v>
                      </c:pt>
                      <c:pt idx="920">
                        <c:v>44334.583333333336</c:v>
                      </c:pt>
                      <c:pt idx="921">
                        <c:v>44334.59375</c:v>
                      </c:pt>
                      <c:pt idx="922">
                        <c:v>44334.604166666664</c:v>
                      </c:pt>
                      <c:pt idx="923">
                        <c:v>44334.614583333336</c:v>
                      </c:pt>
                      <c:pt idx="924">
                        <c:v>44334.625</c:v>
                      </c:pt>
                      <c:pt idx="925">
                        <c:v>44334.635416666664</c:v>
                      </c:pt>
                      <c:pt idx="926">
                        <c:v>44334.645833333336</c:v>
                      </c:pt>
                      <c:pt idx="927">
                        <c:v>44334.65625</c:v>
                      </c:pt>
                      <c:pt idx="928">
                        <c:v>44334.666666666664</c:v>
                      </c:pt>
                      <c:pt idx="929">
                        <c:v>44334.677083333336</c:v>
                      </c:pt>
                      <c:pt idx="930">
                        <c:v>44334.6875</c:v>
                      </c:pt>
                      <c:pt idx="931">
                        <c:v>44334.697916666664</c:v>
                      </c:pt>
                      <c:pt idx="932">
                        <c:v>44334.708333333336</c:v>
                      </c:pt>
                      <c:pt idx="933">
                        <c:v>44334.71875</c:v>
                      </c:pt>
                      <c:pt idx="934">
                        <c:v>44334.729166666664</c:v>
                      </c:pt>
                      <c:pt idx="935">
                        <c:v>44334.739583333336</c:v>
                      </c:pt>
                      <c:pt idx="936">
                        <c:v>44334.75</c:v>
                      </c:pt>
                      <c:pt idx="937">
                        <c:v>44334.760416666664</c:v>
                      </c:pt>
                      <c:pt idx="938">
                        <c:v>44334.770833333336</c:v>
                      </c:pt>
                      <c:pt idx="939">
                        <c:v>44334.78125</c:v>
                      </c:pt>
                      <c:pt idx="940">
                        <c:v>44334.791666666664</c:v>
                      </c:pt>
                      <c:pt idx="941">
                        <c:v>44334.802083333336</c:v>
                      </c:pt>
                      <c:pt idx="942">
                        <c:v>44334.8125</c:v>
                      </c:pt>
                      <c:pt idx="943">
                        <c:v>44334.822916666664</c:v>
                      </c:pt>
                      <c:pt idx="944">
                        <c:v>44334.833333333336</c:v>
                      </c:pt>
                      <c:pt idx="945">
                        <c:v>44334.84375</c:v>
                      </c:pt>
                      <c:pt idx="946">
                        <c:v>44334.854166666664</c:v>
                      </c:pt>
                      <c:pt idx="947">
                        <c:v>44334.864583333336</c:v>
                      </c:pt>
                      <c:pt idx="948">
                        <c:v>44334.875</c:v>
                      </c:pt>
                      <c:pt idx="949">
                        <c:v>44334.885416666664</c:v>
                      </c:pt>
                      <c:pt idx="950">
                        <c:v>44334.895833333336</c:v>
                      </c:pt>
                      <c:pt idx="951">
                        <c:v>44334.90625</c:v>
                      </c:pt>
                      <c:pt idx="952">
                        <c:v>44334.916666666664</c:v>
                      </c:pt>
                      <c:pt idx="953">
                        <c:v>44334.927083333336</c:v>
                      </c:pt>
                      <c:pt idx="954">
                        <c:v>44334.9375</c:v>
                      </c:pt>
                      <c:pt idx="955">
                        <c:v>44334.947916666664</c:v>
                      </c:pt>
                      <c:pt idx="956">
                        <c:v>44334.958333333336</c:v>
                      </c:pt>
                      <c:pt idx="957">
                        <c:v>44334.96875</c:v>
                      </c:pt>
                      <c:pt idx="958">
                        <c:v>44334.979166666664</c:v>
                      </c:pt>
                      <c:pt idx="959">
                        <c:v>44334.989583333336</c:v>
                      </c:pt>
                      <c:pt idx="960">
                        <c:v>44335</c:v>
                      </c:pt>
                      <c:pt idx="961">
                        <c:v>44335.010416666664</c:v>
                      </c:pt>
                      <c:pt idx="962">
                        <c:v>44335.020833333336</c:v>
                      </c:pt>
                      <c:pt idx="963">
                        <c:v>44335.03125</c:v>
                      </c:pt>
                      <c:pt idx="964">
                        <c:v>44335.041666666664</c:v>
                      </c:pt>
                      <c:pt idx="965">
                        <c:v>44335.052083333336</c:v>
                      </c:pt>
                      <c:pt idx="966">
                        <c:v>44335.0625</c:v>
                      </c:pt>
                      <c:pt idx="967">
                        <c:v>44335.072916666664</c:v>
                      </c:pt>
                      <c:pt idx="968">
                        <c:v>44335.083333333336</c:v>
                      </c:pt>
                      <c:pt idx="969">
                        <c:v>44335.09375</c:v>
                      </c:pt>
                      <c:pt idx="970">
                        <c:v>44335.104166666664</c:v>
                      </c:pt>
                      <c:pt idx="971">
                        <c:v>44335.114583333336</c:v>
                      </c:pt>
                      <c:pt idx="972">
                        <c:v>44335.125</c:v>
                      </c:pt>
                      <c:pt idx="973">
                        <c:v>44335.135416666664</c:v>
                      </c:pt>
                      <c:pt idx="974">
                        <c:v>44335.145833333336</c:v>
                      </c:pt>
                      <c:pt idx="975">
                        <c:v>44335.15625</c:v>
                      </c:pt>
                      <c:pt idx="976">
                        <c:v>44335.166666666664</c:v>
                      </c:pt>
                      <c:pt idx="977">
                        <c:v>44335.177083333336</c:v>
                      </c:pt>
                      <c:pt idx="978">
                        <c:v>44335.1875</c:v>
                      </c:pt>
                      <c:pt idx="979">
                        <c:v>44335.197916666664</c:v>
                      </c:pt>
                      <c:pt idx="980">
                        <c:v>44335.208333333336</c:v>
                      </c:pt>
                      <c:pt idx="981">
                        <c:v>44335.21875</c:v>
                      </c:pt>
                      <c:pt idx="982">
                        <c:v>44335.229166666664</c:v>
                      </c:pt>
                      <c:pt idx="983">
                        <c:v>44335.239583333336</c:v>
                      </c:pt>
                      <c:pt idx="984">
                        <c:v>44335.25</c:v>
                      </c:pt>
                      <c:pt idx="985">
                        <c:v>44335.260416666664</c:v>
                      </c:pt>
                      <c:pt idx="986">
                        <c:v>44335.270833333336</c:v>
                      </c:pt>
                      <c:pt idx="987">
                        <c:v>44335.28125</c:v>
                      </c:pt>
                      <c:pt idx="988">
                        <c:v>44335.291666666664</c:v>
                      </c:pt>
                      <c:pt idx="989">
                        <c:v>44335.302083333336</c:v>
                      </c:pt>
                      <c:pt idx="990">
                        <c:v>44335.3125</c:v>
                      </c:pt>
                      <c:pt idx="991">
                        <c:v>44335.322916666664</c:v>
                      </c:pt>
                      <c:pt idx="992">
                        <c:v>44335.333333333336</c:v>
                      </c:pt>
                      <c:pt idx="993">
                        <c:v>44335.34375</c:v>
                      </c:pt>
                      <c:pt idx="994">
                        <c:v>44335.354166666664</c:v>
                      </c:pt>
                      <c:pt idx="995">
                        <c:v>44335.364583333336</c:v>
                      </c:pt>
                      <c:pt idx="996">
                        <c:v>44335.375</c:v>
                      </c:pt>
                      <c:pt idx="997">
                        <c:v>44335.385416666664</c:v>
                      </c:pt>
                      <c:pt idx="998">
                        <c:v>44335.395833333336</c:v>
                      </c:pt>
                      <c:pt idx="999">
                        <c:v>44335.40625</c:v>
                      </c:pt>
                      <c:pt idx="1000">
                        <c:v>44335.416666666664</c:v>
                      </c:pt>
                      <c:pt idx="1001">
                        <c:v>44335.427083333336</c:v>
                      </c:pt>
                      <c:pt idx="1002">
                        <c:v>44335.4375</c:v>
                      </c:pt>
                      <c:pt idx="1003">
                        <c:v>44335.447916666664</c:v>
                      </c:pt>
                      <c:pt idx="1004">
                        <c:v>44335.458333333336</c:v>
                      </c:pt>
                      <c:pt idx="1005">
                        <c:v>44335.46875</c:v>
                      </c:pt>
                      <c:pt idx="1006">
                        <c:v>44335.479166666664</c:v>
                      </c:pt>
                      <c:pt idx="1007">
                        <c:v>44335.489583333336</c:v>
                      </c:pt>
                      <c:pt idx="1008">
                        <c:v>44335.5</c:v>
                      </c:pt>
                      <c:pt idx="1009">
                        <c:v>44335.510416666664</c:v>
                      </c:pt>
                      <c:pt idx="1010">
                        <c:v>44335.520833333336</c:v>
                      </c:pt>
                      <c:pt idx="1011">
                        <c:v>44335.53125</c:v>
                      </c:pt>
                      <c:pt idx="1012">
                        <c:v>44335.541666666664</c:v>
                      </c:pt>
                      <c:pt idx="1013">
                        <c:v>44335.552083333336</c:v>
                      </c:pt>
                      <c:pt idx="1014">
                        <c:v>44335.5625</c:v>
                      </c:pt>
                      <c:pt idx="1015">
                        <c:v>44335.572916666664</c:v>
                      </c:pt>
                      <c:pt idx="1016">
                        <c:v>44335.583333333336</c:v>
                      </c:pt>
                      <c:pt idx="1017">
                        <c:v>44335.59375</c:v>
                      </c:pt>
                      <c:pt idx="1018">
                        <c:v>44335.604166666664</c:v>
                      </c:pt>
                      <c:pt idx="1019">
                        <c:v>44335.614583333336</c:v>
                      </c:pt>
                      <c:pt idx="1020">
                        <c:v>44335.625</c:v>
                      </c:pt>
                      <c:pt idx="1021">
                        <c:v>44335.635416666664</c:v>
                      </c:pt>
                      <c:pt idx="1022">
                        <c:v>44335.645833333336</c:v>
                      </c:pt>
                      <c:pt idx="1023">
                        <c:v>44335.65625</c:v>
                      </c:pt>
                      <c:pt idx="1024">
                        <c:v>44335.666666666664</c:v>
                      </c:pt>
                      <c:pt idx="1025">
                        <c:v>44335.677083333336</c:v>
                      </c:pt>
                      <c:pt idx="1026">
                        <c:v>44335.6875</c:v>
                      </c:pt>
                      <c:pt idx="1027">
                        <c:v>44335.697916666664</c:v>
                      </c:pt>
                      <c:pt idx="1028">
                        <c:v>44335.708333333336</c:v>
                      </c:pt>
                      <c:pt idx="1029">
                        <c:v>44335.71875</c:v>
                      </c:pt>
                      <c:pt idx="1030">
                        <c:v>44335.729166666664</c:v>
                      </c:pt>
                      <c:pt idx="1031">
                        <c:v>44335.739583333336</c:v>
                      </c:pt>
                      <c:pt idx="1032">
                        <c:v>44335.75</c:v>
                      </c:pt>
                      <c:pt idx="1033">
                        <c:v>44335.760416666664</c:v>
                      </c:pt>
                      <c:pt idx="1034">
                        <c:v>44335.770833333336</c:v>
                      </c:pt>
                      <c:pt idx="1035">
                        <c:v>44335.78125</c:v>
                      </c:pt>
                      <c:pt idx="1036">
                        <c:v>44335.791666666664</c:v>
                      </c:pt>
                      <c:pt idx="1037">
                        <c:v>44335.802083333336</c:v>
                      </c:pt>
                      <c:pt idx="1038">
                        <c:v>44335.8125</c:v>
                      </c:pt>
                      <c:pt idx="1039">
                        <c:v>44335.822916666664</c:v>
                      </c:pt>
                      <c:pt idx="1040">
                        <c:v>44335.833333333336</c:v>
                      </c:pt>
                      <c:pt idx="1041">
                        <c:v>44335.84375</c:v>
                      </c:pt>
                      <c:pt idx="1042">
                        <c:v>44335.854166666664</c:v>
                      </c:pt>
                      <c:pt idx="1043">
                        <c:v>44335.864583333336</c:v>
                      </c:pt>
                      <c:pt idx="1044">
                        <c:v>44335.875</c:v>
                      </c:pt>
                      <c:pt idx="1045">
                        <c:v>44335.885416666664</c:v>
                      </c:pt>
                      <c:pt idx="1046">
                        <c:v>44335.895833333336</c:v>
                      </c:pt>
                      <c:pt idx="1047">
                        <c:v>44335.90625</c:v>
                      </c:pt>
                      <c:pt idx="1048">
                        <c:v>44335.916666666664</c:v>
                      </c:pt>
                      <c:pt idx="1049">
                        <c:v>44335.927083333336</c:v>
                      </c:pt>
                      <c:pt idx="1050">
                        <c:v>44335.9375</c:v>
                      </c:pt>
                      <c:pt idx="1051">
                        <c:v>44335.947916666664</c:v>
                      </c:pt>
                      <c:pt idx="1052">
                        <c:v>44335.958333333336</c:v>
                      </c:pt>
                      <c:pt idx="1053">
                        <c:v>44335.96875</c:v>
                      </c:pt>
                      <c:pt idx="1054">
                        <c:v>44335.979166666664</c:v>
                      </c:pt>
                      <c:pt idx="1055">
                        <c:v>44335.989583333336</c:v>
                      </c:pt>
                      <c:pt idx="1056">
                        <c:v>44336</c:v>
                      </c:pt>
                      <c:pt idx="1057">
                        <c:v>44336.010416666664</c:v>
                      </c:pt>
                      <c:pt idx="1058">
                        <c:v>44336.020833333336</c:v>
                      </c:pt>
                      <c:pt idx="1059">
                        <c:v>44336.03125</c:v>
                      </c:pt>
                      <c:pt idx="1060">
                        <c:v>44336.041666666664</c:v>
                      </c:pt>
                      <c:pt idx="1061">
                        <c:v>44336.052083333336</c:v>
                      </c:pt>
                      <c:pt idx="1062">
                        <c:v>44336.0625</c:v>
                      </c:pt>
                      <c:pt idx="1063">
                        <c:v>44336.072916666664</c:v>
                      </c:pt>
                      <c:pt idx="1064">
                        <c:v>44336.083333333336</c:v>
                      </c:pt>
                      <c:pt idx="1065">
                        <c:v>44336.09375</c:v>
                      </c:pt>
                      <c:pt idx="1066">
                        <c:v>44336.104166666664</c:v>
                      </c:pt>
                      <c:pt idx="1067">
                        <c:v>44336.114583333336</c:v>
                      </c:pt>
                      <c:pt idx="1068">
                        <c:v>44336.125</c:v>
                      </c:pt>
                      <c:pt idx="1069">
                        <c:v>44336.135416666664</c:v>
                      </c:pt>
                      <c:pt idx="1070">
                        <c:v>44336.145833333336</c:v>
                      </c:pt>
                      <c:pt idx="1071">
                        <c:v>44336.15625</c:v>
                      </c:pt>
                      <c:pt idx="1072">
                        <c:v>44336.166666666664</c:v>
                      </c:pt>
                      <c:pt idx="1073">
                        <c:v>44336.177083333336</c:v>
                      </c:pt>
                      <c:pt idx="1074">
                        <c:v>44336.1875</c:v>
                      </c:pt>
                      <c:pt idx="1075">
                        <c:v>44336.197916666664</c:v>
                      </c:pt>
                      <c:pt idx="1076">
                        <c:v>44336.208333333336</c:v>
                      </c:pt>
                      <c:pt idx="1077">
                        <c:v>44336.21875</c:v>
                      </c:pt>
                      <c:pt idx="1078">
                        <c:v>44336.229166666664</c:v>
                      </c:pt>
                      <c:pt idx="1079">
                        <c:v>44336.239583333336</c:v>
                      </c:pt>
                      <c:pt idx="1080">
                        <c:v>44336.25</c:v>
                      </c:pt>
                      <c:pt idx="1081">
                        <c:v>44336.260416666664</c:v>
                      </c:pt>
                      <c:pt idx="1082">
                        <c:v>44336.270833333336</c:v>
                      </c:pt>
                      <c:pt idx="1083">
                        <c:v>44336.28125</c:v>
                      </c:pt>
                      <c:pt idx="1084">
                        <c:v>44336.291666666664</c:v>
                      </c:pt>
                      <c:pt idx="1085">
                        <c:v>44336.302083333336</c:v>
                      </c:pt>
                      <c:pt idx="1086">
                        <c:v>44336.3125</c:v>
                      </c:pt>
                      <c:pt idx="1087">
                        <c:v>44336.322916666664</c:v>
                      </c:pt>
                      <c:pt idx="1088">
                        <c:v>44336.333333333336</c:v>
                      </c:pt>
                      <c:pt idx="1089">
                        <c:v>44336.34375</c:v>
                      </c:pt>
                      <c:pt idx="1090">
                        <c:v>44336.354166666664</c:v>
                      </c:pt>
                      <c:pt idx="1091">
                        <c:v>44336.364583333336</c:v>
                      </c:pt>
                      <c:pt idx="1092">
                        <c:v>44336.375</c:v>
                      </c:pt>
                      <c:pt idx="1093">
                        <c:v>44336.385416666664</c:v>
                      </c:pt>
                      <c:pt idx="1094">
                        <c:v>44336.395833333336</c:v>
                      </c:pt>
                      <c:pt idx="1095">
                        <c:v>44336.40625</c:v>
                      </c:pt>
                      <c:pt idx="1096">
                        <c:v>44336.416666666664</c:v>
                      </c:pt>
                      <c:pt idx="1097">
                        <c:v>44336.427083333336</c:v>
                      </c:pt>
                      <c:pt idx="1098">
                        <c:v>44336.4375</c:v>
                      </c:pt>
                      <c:pt idx="1099">
                        <c:v>44336.447916666664</c:v>
                      </c:pt>
                      <c:pt idx="1100">
                        <c:v>44336.458333333336</c:v>
                      </c:pt>
                      <c:pt idx="1101">
                        <c:v>44336.46875</c:v>
                      </c:pt>
                      <c:pt idx="1102">
                        <c:v>44336.479166666664</c:v>
                      </c:pt>
                      <c:pt idx="1103">
                        <c:v>44336.489583333336</c:v>
                      </c:pt>
                      <c:pt idx="1104">
                        <c:v>44336.5</c:v>
                      </c:pt>
                      <c:pt idx="1105">
                        <c:v>44336.510416666664</c:v>
                      </c:pt>
                      <c:pt idx="1106">
                        <c:v>44336.520833333336</c:v>
                      </c:pt>
                      <c:pt idx="1107">
                        <c:v>44336.53125</c:v>
                      </c:pt>
                      <c:pt idx="1108">
                        <c:v>44336.541666666664</c:v>
                      </c:pt>
                      <c:pt idx="1109">
                        <c:v>44336.552083333336</c:v>
                      </c:pt>
                      <c:pt idx="1110">
                        <c:v>44336.5625</c:v>
                      </c:pt>
                      <c:pt idx="1111">
                        <c:v>44336.572916666664</c:v>
                      </c:pt>
                      <c:pt idx="1112">
                        <c:v>44336.583333333336</c:v>
                      </c:pt>
                      <c:pt idx="1113">
                        <c:v>44336.59375</c:v>
                      </c:pt>
                      <c:pt idx="1114">
                        <c:v>44336.604166666664</c:v>
                      </c:pt>
                      <c:pt idx="1115">
                        <c:v>44336.614583333336</c:v>
                      </c:pt>
                      <c:pt idx="1116">
                        <c:v>44336.625</c:v>
                      </c:pt>
                      <c:pt idx="1117">
                        <c:v>44336.635416666664</c:v>
                      </c:pt>
                      <c:pt idx="1118">
                        <c:v>44336.645833333336</c:v>
                      </c:pt>
                      <c:pt idx="1119">
                        <c:v>44336.65625</c:v>
                      </c:pt>
                      <c:pt idx="1120">
                        <c:v>44336.666666666664</c:v>
                      </c:pt>
                      <c:pt idx="1121">
                        <c:v>44336.677083333336</c:v>
                      </c:pt>
                      <c:pt idx="1122">
                        <c:v>44336.6875</c:v>
                      </c:pt>
                      <c:pt idx="1123">
                        <c:v>44336.697916666664</c:v>
                      </c:pt>
                      <c:pt idx="1124">
                        <c:v>44336.708333333336</c:v>
                      </c:pt>
                      <c:pt idx="1125">
                        <c:v>44336.71875</c:v>
                      </c:pt>
                      <c:pt idx="1126">
                        <c:v>44336.729166666664</c:v>
                      </c:pt>
                      <c:pt idx="1127">
                        <c:v>44336.739583333336</c:v>
                      </c:pt>
                      <c:pt idx="1128">
                        <c:v>44336.75</c:v>
                      </c:pt>
                      <c:pt idx="1129">
                        <c:v>44336.760416666664</c:v>
                      </c:pt>
                      <c:pt idx="1130">
                        <c:v>44336.770833333336</c:v>
                      </c:pt>
                      <c:pt idx="1131">
                        <c:v>44336.78125</c:v>
                      </c:pt>
                      <c:pt idx="1132">
                        <c:v>44336.791666666664</c:v>
                      </c:pt>
                      <c:pt idx="1133">
                        <c:v>44336.802083333336</c:v>
                      </c:pt>
                      <c:pt idx="1134">
                        <c:v>44336.8125</c:v>
                      </c:pt>
                      <c:pt idx="1135">
                        <c:v>44336.822916666664</c:v>
                      </c:pt>
                      <c:pt idx="1136">
                        <c:v>44336.833333333336</c:v>
                      </c:pt>
                      <c:pt idx="1137">
                        <c:v>44336.84375</c:v>
                      </c:pt>
                      <c:pt idx="1138">
                        <c:v>44336.854166666664</c:v>
                      </c:pt>
                      <c:pt idx="1139">
                        <c:v>44336.864583333336</c:v>
                      </c:pt>
                      <c:pt idx="1140">
                        <c:v>44336.875</c:v>
                      </c:pt>
                      <c:pt idx="1141">
                        <c:v>44336.885416666664</c:v>
                      </c:pt>
                      <c:pt idx="1142">
                        <c:v>44336.895833333336</c:v>
                      </c:pt>
                      <c:pt idx="1143">
                        <c:v>44336.90625</c:v>
                      </c:pt>
                      <c:pt idx="1144">
                        <c:v>44336.916666666664</c:v>
                      </c:pt>
                      <c:pt idx="1145">
                        <c:v>44336.927083333336</c:v>
                      </c:pt>
                      <c:pt idx="1146">
                        <c:v>44336.9375</c:v>
                      </c:pt>
                      <c:pt idx="1147">
                        <c:v>44336.947916666664</c:v>
                      </c:pt>
                      <c:pt idx="1148">
                        <c:v>44336.958333333336</c:v>
                      </c:pt>
                      <c:pt idx="1149">
                        <c:v>44336.96875</c:v>
                      </c:pt>
                      <c:pt idx="1150">
                        <c:v>44336.979166666664</c:v>
                      </c:pt>
                      <c:pt idx="1151">
                        <c:v>44336.989583333336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Stage!$T$3:$T$1154</c15:sqref>
                        </c15:formulaRef>
                      </c:ext>
                    </c:extLst>
                    <c:numCache>
                      <c:formatCode>General</c:formatCode>
                      <c:ptCount val="1152"/>
                      <c:pt idx="0">
                        <c:v>8.35</c:v>
                      </c:pt>
                      <c:pt idx="1">
                        <c:v>8.36</c:v>
                      </c:pt>
                      <c:pt idx="2">
                        <c:v>8.36</c:v>
                      </c:pt>
                      <c:pt idx="3">
                        <c:v>8.3699999999999992</c:v>
                      </c:pt>
                      <c:pt idx="4">
                        <c:v>8.36</c:v>
                      </c:pt>
                      <c:pt idx="5">
                        <c:v>8.3699999999999992</c:v>
                      </c:pt>
                      <c:pt idx="6">
                        <c:v>8.39</c:v>
                      </c:pt>
                      <c:pt idx="7">
                        <c:v>8.39</c:v>
                      </c:pt>
                      <c:pt idx="8">
                        <c:v>8.4</c:v>
                      </c:pt>
                      <c:pt idx="9">
                        <c:v>8.41</c:v>
                      </c:pt>
                      <c:pt idx="10">
                        <c:v>8.43</c:v>
                      </c:pt>
                      <c:pt idx="11">
                        <c:v>8.43</c:v>
                      </c:pt>
                      <c:pt idx="12">
                        <c:v>8.44</c:v>
                      </c:pt>
                      <c:pt idx="13">
                        <c:v>8.43</c:v>
                      </c:pt>
                      <c:pt idx="14">
                        <c:v>8.4499999999999993</c:v>
                      </c:pt>
                      <c:pt idx="15">
                        <c:v>8.4600000000000009</c:v>
                      </c:pt>
                      <c:pt idx="16">
                        <c:v>8.4700000000000006</c:v>
                      </c:pt>
                      <c:pt idx="17">
                        <c:v>8.49</c:v>
                      </c:pt>
                      <c:pt idx="18">
                        <c:v>8.49</c:v>
                      </c:pt>
                      <c:pt idx="19">
                        <c:v>8.51</c:v>
                      </c:pt>
                      <c:pt idx="20">
                        <c:v>8.5500000000000007</c:v>
                      </c:pt>
                      <c:pt idx="21">
                        <c:v>8.59</c:v>
                      </c:pt>
                      <c:pt idx="22">
                        <c:v>8.64</c:v>
                      </c:pt>
                      <c:pt idx="23">
                        <c:v>8.68</c:v>
                      </c:pt>
                      <c:pt idx="24">
                        <c:v>8.73</c:v>
                      </c:pt>
                      <c:pt idx="25">
                        <c:v>8.76</c:v>
                      </c:pt>
                      <c:pt idx="26">
                        <c:v>8.8699999999999992</c:v>
                      </c:pt>
                      <c:pt idx="27">
                        <c:v>8.98</c:v>
                      </c:pt>
                      <c:pt idx="28">
                        <c:v>9.09</c:v>
                      </c:pt>
                      <c:pt idx="29">
                        <c:v>9.19</c:v>
                      </c:pt>
                      <c:pt idx="30">
                        <c:v>9.2799999999999994</c:v>
                      </c:pt>
                      <c:pt idx="31">
                        <c:v>9.36</c:v>
                      </c:pt>
                      <c:pt idx="32">
                        <c:v>9.41</c:v>
                      </c:pt>
                      <c:pt idx="33">
                        <c:v>9.4499999999999993</c:v>
                      </c:pt>
                      <c:pt idx="34">
                        <c:v>9.52</c:v>
                      </c:pt>
                      <c:pt idx="35">
                        <c:v>9.6</c:v>
                      </c:pt>
                      <c:pt idx="36">
                        <c:v>9.66</c:v>
                      </c:pt>
                      <c:pt idx="37">
                        <c:v>9.81</c:v>
                      </c:pt>
                      <c:pt idx="38">
                        <c:v>9.94</c:v>
                      </c:pt>
                      <c:pt idx="39">
                        <c:v>10.050000000000001</c:v>
                      </c:pt>
                      <c:pt idx="40">
                        <c:v>10.17</c:v>
                      </c:pt>
                      <c:pt idx="41">
                        <c:v>10.26</c:v>
                      </c:pt>
                      <c:pt idx="42">
                        <c:v>10.34</c:v>
                      </c:pt>
                      <c:pt idx="43">
                        <c:v>10.44</c:v>
                      </c:pt>
                      <c:pt idx="44">
                        <c:v>10.53</c:v>
                      </c:pt>
                      <c:pt idx="45">
                        <c:v>10.62</c:v>
                      </c:pt>
                      <c:pt idx="46">
                        <c:v>10.72</c:v>
                      </c:pt>
                      <c:pt idx="47">
                        <c:v>10.83</c:v>
                      </c:pt>
                      <c:pt idx="48">
                        <c:v>10.92</c:v>
                      </c:pt>
                      <c:pt idx="49">
                        <c:v>11</c:v>
                      </c:pt>
                      <c:pt idx="50">
                        <c:v>11.12</c:v>
                      </c:pt>
                      <c:pt idx="51">
                        <c:v>11.21</c:v>
                      </c:pt>
                      <c:pt idx="52">
                        <c:v>11.31</c:v>
                      </c:pt>
                      <c:pt idx="53">
                        <c:v>11.41</c:v>
                      </c:pt>
                      <c:pt idx="54">
                        <c:v>11.5</c:v>
                      </c:pt>
                      <c:pt idx="55">
                        <c:v>11.69</c:v>
                      </c:pt>
                      <c:pt idx="56">
                        <c:v>11.81</c:v>
                      </c:pt>
                      <c:pt idx="57">
                        <c:v>11.93</c:v>
                      </c:pt>
                      <c:pt idx="58">
                        <c:v>12.05</c:v>
                      </c:pt>
                      <c:pt idx="59">
                        <c:v>12.17</c:v>
                      </c:pt>
                      <c:pt idx="60">
                        <c:v>12.3</c:v>
                      </c:pt>
                      <c:pt idx="61">
                        <c:v>12.41</c:v>
                      </c:pt>
                      <c:pt idx="62">
                        <c:v>12.52</c:v>
                      </c:pt>
                      <c:pt idx="63">
                        <c:v>12.61</c:v>
                      </c:pt>
                      <c:pt idx="64">
                        <c:v>12.71</c:v>
                      </c:pt>
                      <c:pt idx="65">
                        <c:v>12.79</c:v>
                      </c:pt>
                      <c:pt idx="66">
                        <c:v>12.86</c:v>
                      </c:pt>
                      <c:pt idx="67">
                        <c:v>12.95</c:v>
                      </c:pt>
                      <c:pt idx="68">
                        <c:v>13.03</c:v>
                      </c:pt>
                      <c:pt idx="69">
                        <c:v>13.1</c:v>
                      </c:pt>
                      <c:pt idx="70">
                        <c:v>13.14</c:v>
                      </c:pt>
                      <c:pt idx="71">
                        <c:v>13.23</c:v>
                      </c:pt>
                      <c:pt idx="72">
                        <c:v>13.29</c:v>
                      </c:pt>
                      <c:pt idx="73">
                        <c:v>13.35</c:v>
                      </c:pt>
                      <c:pt idx="74">
                        <c:v>13.42</c:v>
                      </c:pt>
                      <c:pt idx="75">
                        <c:v>13.49</c:v>
                      </c:pt>
                      <c:pt idx="76">
                        <c:v>13.55</c:v>
                      </c:pt>
                      <c:pt idx="77">
                        <c:v>13.63</c:v>
                      </c:pt>
                      <c:pt idx="78">
                        <c:v>13.71</c:v>
                      </c:pt>
                      <c:pt idx="79">
                        <c:v>13.77</c:v>
                      </c:pt>
                      <c:pt idx="80">
                        <c:v>13.82</c:v>
                      </c:pt>
                      <c:pt idx="81">
                        <c:v>13.86</c:v>
                      </c:pt>
                      <c:pt idx="82">
                        <c:v>13.9</c:v>
                      </c:pt>
                      <c:pt idx="83">
                        <c:v>13.94</c:v>
                      </c:pt>
                      <c:pt idx="84">
                        <c:v>13.99</c:v>
                      </c:pt>
                      <c:pt idx="85">
                        <c:v>14.01</c:v>
                      </c:pt>
                      <c:pt idx="86">
                        <c:v>14.05</c:v>
                      </c:pt>
                      <c:pt idx="87">
                        <c:v>14.12</c:v>
                      </c:pt>
                      <c:pt idx="88">
                        <c:v>14.16</c:v>
                      </c:pt>
                      <c:pt idx="89">
                        <c:v>14.2</c:v>
                      </c:pt>
                      <c:pt idx="90">
                        <c:v>14.21</c:v>
                      </c:pt>
                      <c:pt idx="91">
                        <c:v>14.24</c:v>
                      </c:pt>
                      <c:pt idx="92">
                        <c:v>14.27</c:v>
                      </c:pt>
                      <c:pt idx="93">
                        <c:v>14.3</c:v>
                      </c:pt>
                      <c:pt idx="94">
                        <c:v>14.33</c:v>
                      </c:pt>
                      <c:pt idx="95">
                        <c:v>14.35</c:v>
                      </c:pt>
                      <c:pt idx="96">
                        <c:v>14.37</c:v>
                      </c:pt>
                      <c:pt idx="97">
                        <c:v>14.39</c:v>
                      </c:pt>
                      <c:pt idx="98">
                        <c:v>14.4</c:v>
                      </c:pt>
                      <c:pt idx="99">
                        <c:v>14.4</c:v>
                      </c:pt>
                      <c:pt idx="100">
                        <c:v>14.4</c:v>
                      </c:pt>
                      <c:pt idx="101">
                        <c:v>14.4</c:v>
                      </c:pt>
                      <c:pt idx="102">
                        <c:v>14.4</c:v>
                      </c:pt>
                      <c:pt idx="103">
                        <c:v>14.41</c:v>
                      </c:pt>
                      <c:pt idx="104">
                        <c:v>14.4</c:v>
                      </c:pt>
                      <c:pt idx="105">
                        <c:v>14.41</c:v>
                      </c:pt>
                      <c:pt idx="106">
                        <c:v>14.41</c:v>
                      </c:pt>
                      <c:pt idx="107">
                        <c:v>14.4</c:v>
                      </c:pt>
                      <c:pt idx="108">
                        <c:v>14.4</c:v>
                      </c:pt>
                      <c:pt idx="109">
                        <c:v>14.41</c:v>
                      </c:pt>
                      <c:pt idx="110">
                        <c:v>14.39</c:v>
                      </c:pt>
                      <c:pt idx="111">
                        <c:v>14.39</c:v>
                      </c:pt>
                      <c:pt idx="112">
                        <c:v>14.39</c:v>
                      </c:pt>
                      <c:pt idx="113">
                        <c:v>14.39</c:v>
                      </c:pt>
                      <c:pt idx="114">
                        <c:v>14.37</c:v>
                      </c:pt>
                      <c:pt idx="115">
                        <c:v>14.38</c:v>
                      </c:pt>
                      <c:pt idx="116">
                        <c:v>14.38</c:v>
                      </c:pt>
                      <c:pt idx="117">
                        <c:v>14.38</c:v>
                      </c:pt>
                      <c:pt idx="118">
                        <c:v>14.38</c:v>
                      </c:pt>
                      <c:pt idx="119">
                        <c:v>14.39</c:v>
                      </c:pt>
                      <c:pt idx="120">
                        <c:v>14.4</c:v>
                      </c:pt>
                      <c:pt idx="121">
                        <c:v>14.4</c:v>
                      </c:pt>
                      <c:pt idx="122">
                        <c:v>14.42</c:v>
                      </c:pt>
                      <c:pt idx="123">
                        <c:v>14.43</c:v>
                      </c:pt>
                      <c:pt idx="124">
                        <c:v>14.44</c:v>
                      </c:pt>
                      <c:pt idx="125">
                        <c:v>14.45</c:v>
                      </c:pt>
                      <c:pt idx="126">
                        <c:v>14.47</c:v>
                      </c:pt>
                      <c:pt idx="127">
                        <c:v>14.46</c:v>
                      </c:pt>
                      <c:pt idx="128">
                        <c:v>14.48</c:v>
                      </c:pt>
                      <c:pt idx="129">
                        <c:v>14.53</c:v>
                      </c:pt>
                      <c:pt idx="130">
                        <c:v>14.56</c:v>
                      </c:pt>
                      <c:pt idx="131">
                        <c:v>14.59</c:v>
                      </c:pt>
                      <c:pt idx="132">
                        <c:v>14.61</c:v>
                      </c:pt>
                      <c:pt idx="133">
                        <c:v>14.64</c:v>
                      </c:pt>
                      <c:pt idx="134">
                        <c:v>14.6</c:v>
                      </c:pt>
                      <c:pt idx="135">
                        <c:v>14.58</c:v>
                      </c:pt>
                      <c:pt idx="136">
                        <c:v>14.59</c:v>
                      </c:pt>
                      <c:pt idx="137">
                        <c:v>14.61</c:v>
                      </c:pt>
                      <c:pt idx="138">
                        <c:v>14.62</c:v>
                      </c:pt>
                      <c:pt idx="139">
                        <c:v>14.63</c:v>
                      </c:pt>
                      <c:pt idx="140">
                        <c:v>14.64</c:v>
                      </c:pt>
                      <c:pt idx="141">
                        <c:v>14.66</c:v>
                      </c:pt>
                      <c:pt idx="142">
                        <c:v>14.68</c:v>
                      </c:pt>
                      <c:pt idx="143">
                        <c:v>14.68</c:v>
                      </c:pt>
                      <c:pt idx="144">
                        <c:v>14.68</c:v>
                      </c:pt>
                      <c:pt idx="145">
                        <c:v>14.68</c:v>
                      </c:pt>
                      <c:pt idx="146">
                        <c:v>14.68</c:v>
                      </c:pt>
                      <c:pt idx="147">
                        <c:v>14.68</c:v>
                      </c:pt>
                      <c:pt idx="148">
                        <c:v>14.68</c:v>
                      </c:pt>
                      <c:pt idx="149">
                        <c:v>14.68</c:v>
                      </c:pt>
                      <c:pt idx="150">
                        <c:v>14.69</c:v>
                      </c:pt>
                      <c:pt idx="151">
                        <c:v>14.75</c:v>
                      </c:pt>
                      <c:pt idx="152">
                        <c:v>14.75</c:v>
                      </c:pt>
                      <c:pt idx="153">
                        <c:v>14.74</c:v>
                      </c:pt>
                      <c:pt idx="154">
                        <c:v>14.71</c:v>
                      </c:pt>
                      <c:pt idx="155">
                        <c:v>14.74</c:v>
                      </c:pt>
                      <c:pt idx="156">
                        <c:v>14.71</c:v>
                      </c:pt>
                      <c:pt idx="157">
                        <c:v>14.69</c:v>
                      </c:pt>
                      <c:pt idx="158">
                        <c:v>14.68</c:v>
                      </c:pt>
                      <c:pt idx="159">
                        <c:v>14.67</c:v>
                      </c:pt>
                      <c:pt idx="160">
                        <c:v>14.67</c:v>
                      </c:pt>
                      <c:pt idx="161">
                        <c:v>14.67</c:v>
                      </c:pt>
                      <c:pt idx="162">
                        <c:v>14.67</c:v>
                      </c:pt>
                      <c:pt idx="163">
                        <c:v>14.67</c:v>
                      </c:pt>
                      <c:pt idx="164">
                        <c:v>14.67</c:v>
                      </c:pt>
                      <c:pt idx="165">
                        <c:v>14.68</c:v>
                      </c:pt>
                      <c:pt idx="166">
                        <c:v>14.68</c:v>
                      </c:pt>
                      <c:pt idx="167">
                        <c:v>14.68</c:v>
                      </c:pt>
                      <c:pt idx="168">
                        <c:v>14.67</c:v>
                      </c:pt>
                      <c:pt idx="169">
                        <c:v>14.67</c:v>
                      </c:pt>
                      <c:pt idx="170">
                        <c:v>14.67</c:v>
                      </c:pt>
                      <c:pt idx="171">
                        <c:v>14.67</c:v>
                      </c:pt>
                      <c:pt idx="172">
                        <c:v>14.67</c:v>
                      </c:pt>
                      <c:pt idx="173">
                        <c:v>14.66</c:v>
                      </c:pt>
                      <c:pt idx="174">
                        <c:v>14.65</c:v>
                      </c:pt>
                      <c:pt idx="175">
                        <c:v>14.65</c:v>
                      </c:pt>
                      <c:pt idx="176">
                        <c:v>14.64</c:v>
                      </c:pt>
                      <c:pt idx="177">
                        <c:v>14.63</c:v>
                      </c:pt>
                      <c:pt idx="178">
                        <c:v>14.63</c:v>
                      </c:pt>
                      <c:pt idx="179">
                        <c:v>14.63</c:v>
                      </c:pt>
                      <c:pt idx="180">
                        <c:v>14.62</c:v>
                      </c:pt>
                      <c:pt idx="181">
                        <c:v>14.61</c:v>
                      </c:pt>
                      <c:pt idx="182">
                        <c:v>14.61</c:v>
                      </c:pt>
                      <c:pt idx="183">
                        <c:v>14.6</c:v>
                      </c:pt>
                      <c:pt idx="184">
                        <c:v>14.6</c:v>
                      </c:pt>
                      <c:pt idx="185">
                        <c:v>14.58</c:v>
                      </c:pt>
                      <c:pt idx="186">
                        <c:v>14.58</c:v>
                      </c:pt>
                      <c:pt idx="187">
                        <c:v>14.56</c:v>
                      </c:pt>
                      <c:pt idx="188">
                        <c:v>14.55</c:v>
                      </c:pt>
                      <c:pt idx="189">
                        <c:v>14.52</c:v>
                      </c:pt>
                      <c:pt idx="190">
                        <c:v>14.5</c:v>
                      </c:pt>
                      <c:pt idx="191">
                        <c:v>14.48</c:v>
                      </c:pt>
                      <c:pt idx="192">
                        <c:v>14.46</c:v>
                      </c:pt>
                      <c:pt idx="193">
                        <c:v>14.44</c:v>
                      </c:pt>
                      <c:pt idx="194">
                        <c:v>14.42</c:v>
                      </c:pt>
                      <c:pt idx="195">
                        <c:v>14.41</c:v>
                      </c:pt>
                      <c:pt idx="196">
                        <c:v>14.4</c:v>
                      </c:pt>
                      <c:pt idx="197">
                        <c:v>14.37</c:v>
                      </c:pt>
                      <c:pt idx="198">
                        <c:v>14.35</c:v>
                      </c:pt>
                      <c:pt idx="199">
                        <c:v>14.34</c:v>
                      </c:pt>
                      <c:pt idx="200">
                        <c:v>14.33</c:v>
                      </c:pt>
                      <c:pt idx="201">
                        <c:v>14.31</c:v>
                      </c:pt>
                      <c:pt idx="202">
                        <c:v>14.29</c:v>
                      </c:pt>
                      <c:pt idx="203">
                        <c:v>14.25</c:v>
                      </c:pt>
                      <c:pt idx="204">
                        <c:v>14.24</c:v>
                      </c:pt>
                      <c:pt idx="205">
                        <c:v>14.22</c:v>
                      </c:pt>
                      <c:pt idx="206">
                        <c:v>14.2</c:v>
                      </c:pt>
                      <c:pt idx="207">
                        <c:v>14.2</c:v>
                      </c:pt>
                      <c:pt idx="208">
                        <c:v>14.18</c:v>
                      </c:pt>
                      <c:pt idx="209">
                        <c:v>14.17</c:v>
                      </c:pt>
                      <c:pt idx="210">
                        <c:v>14.17</c:v>
                      </c:pt>
                      <c:pt idx="211">
                        <c:v>14.17</c:v>
                      </c:pt>
                      <c:pt idx="212">
                        <c:v>14.15</c:v>
                      </c:pt>
                      <c:pt idx="213">
                        <c:v>14.14</c:v>
                      </c:pt>
                      <c:pt idx="214">
                        <c:v>14.14</c:v>
                      </c:pt>
                      <c:pt idx="215">
                        <c:v>14.14</c:v>
                      </c:pt>
                      <c:pt idx="216">
                        <c:v>14.13</c:v>
                      </c:pt>
                      <c:pt idx="217">
                        <c:v>14.12</c:v>
                      </c:pt>
                      <c:pt idx="218">
                        <c:v>14.11</c:v>
                      </c:pt>
                      <c:pt idx="219">
                        <c:v>14.11</c:v>
                      </c:pt>
                      <c:pt idx="220">
                        <c:v>14.1</c:v>
                      </c:pt>
                      <c:pt idx="221">
                        <c:v>14.1</c:v>
                      </c:pt>
                      <c:pt idx="222">
                        <c:v>14.08</c:v>
                      </c:pt>
                      <c:pt idx="223">
                        <c:v>14.08</c:v>
                      </c:pt>
                      <c:pt idx="224">
                        <c:v>14.07</c:v>
                      </c:pt>
                      <c:pt idx="225">
                        <c:v>14.06</c:v>
                      </c:pt>
                      <c:pt idx="226">
                        <c:v>14.04</c:v>
                      </c:pt>
                      <c:pt idx="227">
                        <c:v>14.05</c:v>
                      </c:pt>
                      <c:pt idx="228">
                        <c:v>14.01</c:v>
                      </c:pt>
                      <c:pt idx="229">
                        <c:v>14.04</c:v>
                      </c:pt>
                      <c:pt idx="230">
                        <c:v>14.03</c:v>
                      </c:pt>
                      <c:pt idx="231">
                        <c:v>14.01</c:v>
                      </c:pt>
                      <c:pt idx="232">
                        <c:v>13.98</c:v>
                      </c:pt>
                      <c:pt idx="233">
                        <c:v>13.96</c:v>
                      </c:pt>
                      <c:pt idx="234">
                        <c:v>13.94</c:v>
                      </c:pt>
                      <c:pt idx="235">
                        <c:v>13.93</c:v>
                      </c:pt>
                      <c:pt idx="236">
                        <c:v>13.92</c:v>
                      </c:pt>
                      <c:pt idx="237">
                        <c:v>13.91</c:v>
                      </c:pt>
                      <c:pt idx="238">
                        <c:v>13.9</c:v>
                      </c:pt>
                      <c:pt idx="239">
                        <c:v>13.9</c:v>
                      </c:pt>
                      <c:pt idx="240">
                        <c:v>13.91</c:v>
                      </c:pt>
                      <c:pt idx="241">
                        <c:v>13.93</c:v>
                      </c:pt>
                      <c:pt idx="242">
                        <c:v>13.93</c:v>
                      </c:pt>
                      <c:pt idx="243">
                        <c:v>13.93</c:v>
                      </c:pt>
                      <c:pt idx="244">
                        <c:v>13.93</c:v>
                      </c:pt>
                      <c:pt idx="245">
                        <c:v>13.93</c:v>
                      </c:pt>
                      <c:pt idx="246">
                        <c:v>13.94</c:v>
                      </c:pt>
                      <c:pt idx="247">
                        <c:v>13.93</c:v>
                      </c:pt>
                      <c:pt idx="248">
                        <c:v>13.93</c:v>
                      </c:pt>
                      <c:pt idx="249">
                        <c:v>13.92</c:v>
                      </c:pt>
                      <c:pt idx="250">
                        <c:v>13.92</c:v>
                      </c:pt>
                      <c:pt idx="251">
                        <c:v>13.91</c:v>
                      </c:pt>
                      <c:pt idx="252">
                        <c:v>13.92</c:v>
                      </c:pt>
                      <c:pt idx="253">
                        <c:v>13.91</c:v>
                      </c:pt>
                      <c:pt idx="254">
                        <c:v>13.92</c:v>
                      </c:pt>
                      <c:pt idx="255">
                        <c:v>13.91</c:v>
                      </c:pt>
                      <c:pt idx="256">
                        <c:v>13.9</c:v>
                      </c:pt>
                      <c:pt idx="257">
                        <c:v>13.9</c:v>
                      </c:pt>
                      <c:pt idx="258">
                        <c:v>13.91</c:v>
                      </c:pt>
                      <c:pt idx="259">
                        <c:v>13.89</c:v>
                      </c:pt>
                      <c:pt idx="260">
                        <c:v>13.9</c:v>
                      </c:pt>
                      <c:pt idx="261">
                        <c:v>13.89</c:v>
                      </c:pt>
                      <c:pt idx="262">
                        <c:v>13.89</c:v>
                      </c:pt>
                      <c:pt idx="263">
                        <c:v>13.88</c:v>
                      </c:pt>
                      <c:pt idx="264">
                        <c:v>13.89</c:v>
                      </c:pt>
                      <c:pt idx="265">
                        <c:v>13.89</c:v>
                      </c:pt>
                      <c:pt idx="266">
                        <c:v>13.88</c:v>
                      </c:pt>
                      <c:pt idx="267">
                        <c:v>13.88</c:v>
                      </c:pt>
                      <c:pt idx="268">
                        <c:v>13.87</c:v>
                      </c:pt>
                      <c:pt idx="269">
                        <c:v>13.87</c:v>
                      </c:pt>
                      <c:pt idx="270">
                        <c:v>13.87</c:v>
                      </c:pt>
                      <c:pt idx="271">
                        <c:v>13.85</c:v>
                      </c:pt>
                      <c:pt idx="272">
                        <c:v>13.86</c:v>
                      </c:pt>
                      <c:pt idx="273">
                        <c:v>13.86</c:v>
                      </c:pt>
                      <c:pt idx="274">
                        <c:v>13.85</c:v>
                      </c:pt>
                      <c:pt idx="275">
                        <c:v>13.85</c:v>
                      </c:pt>
                      <c:pt idx="276">
                        <c:v>13.84</c:v>
                      </c:pt>
                      <c:pt idx="277">
                        <c:v>13.84</c:v>
                      </c:pt>
                      <c:pt idx="278">
                        <c:v>13.85</c:v>
                      </c:pt>
                      <c:pt idx="279">
                        <c:v>13.84</c:v>
                      </c:pt>
                      <c:pt idx="280">
                        <c:v>13.83</c:v>
                      </c:pt>
                      <c:pt idx="281">
                        <c:v>13.83</c:v>
                      </c:pt>
                      <c:pt idx="282">
                        <c:v>13.83</c:v>
                      </c:pt>
                      <c:pt idx="283">
                        <c:v>13.83</c:v>
                      </c:pt>
                      <c:pt idx="284">
                        <c:v>13.82</c:v>
                      </c:pt>
                      <c:pt idx="285">
                        <c:v>13.82</c:v>
                      </c:pt>
                      <c:pt idx="286">
                        <c:v>13.82</c:v>
                      </c:pt>
                      <c:pt idx="287">
                        <c:v>13.81</c:v>
                      </c:pt>
                      <c:pt idx="288">
                        <c:v>13.81</c:v>
                      </c:pt>
                      <c:pt idx="289">
                        <c:v>13.81</c:v>
                      </c:pt>
                      <c:pt idx="290">
                        <c:v>13.81</c:v>
                      </c:pt>
                      <c:pt idx="291">
                        <c:v>13.8</c:v>
                      </c:pt>
                      <c:pt idx="292">
                        <c:v>13.8</c:v>
                      </c:pt>
                      <c:pt idx="293">
                        <c:v>13.79</c:v>
                      </c:pt>
                      <c:pt idx="294">
                        <c:v>13.77</c:v>
                      </c:pt>
                      <c:pt idx="295">
                        <c:v>13.77</c:v>
                      </c:pt>
                      <c:pt idx="296">
                        <c:v>13.77</c:v>
                      </c:pt>
                      <c:pt idx="297">
                        <c:v>13.77</c:v>
                      </c:pt>
                      <c:pt idx="298">
                        <c:v>13.77</c:v>
                      </c:pt>
                      <c:pt idx="299">
                        <c:v>13.76</c:v>
                      </c:pt>
                      <c:pt idx="300">
                        <c:v>13.76</c:v>
                      </c:pt>
                      <c:pt idx="301">
                        <c:v>13.75</c:v>
                      </c:pt>
                      <c:pt idx="302">
                        <c:v>13.75</c:v>
                      </c:pt>
                      <c:pt idx="303">
                        <c:v>13.75</c:v>
                      </c:pt>
                      <c:pt idx="304">
                        <c:v>13.73</c:v>
                      </c:pt>
                      <c:pt idx="305">
                        <c:v>13.73</c:v>
                      </c:pt>
                      <c:pt idx="306">
                        <c:v>13.73</c:v>
                      </c:pt>
                      <c:pt idx="307">
                        <c:v>13.73</c:v>
                      </c:pt>
                      <c:pt idx="308">
                        <c:v>13.72</c:v>
                      </c:pt>
                      <c:pt idx="309">
                        <c:v>13.72</c:v>
                      </c:pt>
                      <c:pt idx="310">
                        <c:v>13.71</c:v>
                      </c:pt>
                      <c:pt idx="311">
                        <c:v>13.71</c:v>
                      </c:pt>
                      <c:pt idx="312">
                        <c:v>13.69</c:v>
                      </c:pt>
                      <c:pt idx="313">
                        <c:v>13.67</c:v>
                      </c:pt>
                      <c:pt idx="314">
                        <c:v>13.65</c:v>
                      </c:pt>
                      <c:pt idx="315">
                        <c:v>13.64</c:v>
                      </c:pt>
                      <c:pt idx="316">
                        <c:v>13.63</c:v>
                      </c:pt>
                      <c:pt idx="317">
                        <c:v>13.62</c:v>
                      </c:pt>
                      <c:pt idx="318">
                        <c:v>13.6</c:v>
                      </c:pt>
                      <c:pt idx="319">
                        <c:v>13.59</c:v>
                      </c:pt>
                      <c:pt idx="320">
                        <c:v>13.59</c:v>
                      </c:pt>
                      <c:pt idx="321">
                        <c:v>13.57</c:v>
                      </c:pt>
                      <c:pt idx="322">
                        <c:v>13.56</c:v>
                      </c:pt>
                      <c:pt idx="323">
                        <c:v>13.56</c:v>
                      </c:pt>
                      <c:pt idx="324">
                        <c:v>13.55</c:v>
                      </c:pt>
                      <c:pt idx="325">
                        <c:v>13.54</c:v>
                      </c:pt>
                      <c:pt idx="326">
                        <c:v>13.54</c:v>
                      </c:pt>
                      <c:pt idx="327">
                        <c:v>13.52</c:v>
                      </c:pt>
                      <c:pt idx="328">
                        <c:v>13.5</c:v>
                      </c:pt>
                      <c:pt idx="329">
                        <c:v>13.51</c:v>
                      </c:pt>
                      <c:pt idx="330">
                        <c:v>13.5</c:v>
                      </c:pt>
                      <c:pt idx="331">
                        <c:v>13.5</c:v>
                      </c:pt>
                      <c:pt idx="332">
                        <c:v>13.49</c:v>
                      </c:pt>
                      <c:pt idx="333">
                        <c:v>13.48</c:v>
                      </c:pt>
                      <c:pt idx="334">
                        <c:v>13.47</c:v>
                      </c:pt>
                      <c:pt idx="335">
                        <c:v>13.47</c:v>
                      </c:pt>
                      <c:pt idx="336">
                        <c:v>13.44</c:v>
                      </c:pt>
                      <c:pt idx="337">
                        <c:v>13.44</c:v>
                      </c:pt>
                      <c:pt idx="338">
                        <c:v>13.44</c:v>
                      </c:pt>
                      <c:pt idx="339">
                        <c:v>13.44</c:v>
                      </c:pt>
                      <c:pt idx="340">
                        <c:v>13.43</c:v>
                      </c:pt>
                      <c:pt idx="341">
                        <c:v>13.4</c:v>
                      </c:pt>
                      <c:pt idx="342">
                        <c:v>13.37</c:v>
                      </c:pt>
                      <c:pt idx="343">
                        <c:v>13.36</c:v>
                      </c:pt>
                      <c:pt idx="344">
                        <c:v>13.35</c:v>
                      </c:pt>
                      <c:pt idx="345">
                        <c:v>13.33</c:v>
                      </c:pt>
                      <c:pt idx="346">
                        <c:v>13.29</c:v>
                      </c:pt>
                      <c:pt idx="347">
                        <c:v>13.31</c:v>
                      </c:pt>
                      <c:pt idx="348">
                        <c:v>13.29</c:v>
                      </c:pt>
                      <c:pt idx="349">
                        <c:v>13.3</c:v>
                      </c:pt>
                      <c:pt idx="350">
                        <c:v>13.26</c:v>
                      </c:pt>
                      <c:pt idx="351">
                        <c:v>13.29</c:v>
                      </c:pt>
                      <c:pt idx="352">
                        <c:v>13.28</c:v>
                      </c:pt>
                      <c:pt idx="353">
                        <c:v>13.26</c:v>
                      </c:pt>
                      <c:pt idx="354">
                        <c:v>13.27</c:v>
                      </c:pt>
                      <c:pt idx="355">
                        <c:v>13.25</c:v>
                      </c:pt>
                      <c:pt idx="356">
                        <c:v>13.25</c:v>
                      </c:pt>
                      <c:pt idx="357">
                        <c:v>13.25</c:v>
                      </c:pt>
                      <c:pt idx="358">
                        <c:v>13.25</c:v>
                      </c:pt>
                      <c:pt idx="359">
                        <c:v>13.25</c:v>
                      </c:pt>
                      <c:pt idx="360">
                        <c:v>13.23</c:v>
                      </c:pt>
                      <c:pt idx="361">
                        <c:v>13.24</c:v>
                      </c:pt>
                      <c:pt idx="362">
                        <c:v>13.23</c:v>
                      </c:pt>
                      <c:pt idx="363">
                        <c:v>13.23</c:v>
                      </c:pt>
                      <c:pt idx="364">
                        <c:v>13.2</c:v>
                      </c:pt>
                      <c:pt idx="365">
                        <c:v>13.19</c:v>
                      </c:pt>
                      <c:pt idx="366">
                        <c:v>13.18</c:v>
                      </c:pt>
                      <c:pt idx="367">
                        <c:v>13.18</c:v>
                      </c:pt>
                      <c:pt idx="368">
                        <c:v>13.18</c:v>
                      </c:pt>
                      <c:pt idx="369">
                        <c:v>13.17</c:v>
                      </c:pt>
                      <c:pt idx="370">
                        <c:v>13.16</c:v>
                      </c:pt>
                      <c:pt idx="371">
                        <c:v>13.15</c:v>
                      </c:pt>
                      <c:pt idx="372">
                        <c:v>13.15</c:v>
                      </c:pt>
                      <c:pt idx="373">
                        <c:v>13.15</c:v>
                      </c:pt>
                      <c:pt idx="374">
                        <c:v>13.13</c:v>
                      </c:pt>
                      <c:pt idx="375">
                        <c:v>13.13</c:v>
                      </c:pt>
                      <c:pt idx="376">
                        <c:v>13.12</c:v>
                      </c:pt>
                      <c:pt idx="377">
                        <c:v>13.11</c:v>
                      </c:pt>
                      <c:pt idx="378">
                        <c:v>13.11</c:v>
                      </c:pt>
                      <c:pt idx="379">
                        <c:v>13.11</c:v>
                      </c:pt>
                      <c:pt idx="380">
                        <c:v>13.1</c:v>
                      </c:pt>
                      <c:pt idx="381">
                        <c:v>13.09</c:v>
                      </c:pt>
                      <c:pt idx="382">
                        <c:v>13.1</c:v>
                      </c:pt>
                      <c:pt idx="383">
                        <c:v>13.08</c:v>
                      </c:pt>
                      <c:pt idx="384">
                        <c:v>13.08</c:v>
                      </c:pt>
                      <c:pt idx="385">
                        <c:v>13.07</c:v>
                      </c:pt>
                      <c:pt idx="386">
                        <c:v>13.07</c:v>
                      </c:pt>
                      <c:pt idx="387">
                        <c:v>13.07</c:v>
                      </c:pt>
                      <c:pt idx="388">
                        <c:v>13.06</c:v>
                      </c:pt>
                      <c:pt idx="389">
                        <c:v>13.06</c:v>
                      </c:pt>
                      <c:pt idx="390">
                        <c:v>13.05</c:v>
                      </c:pt>
                      <c:pt idx="391">
                        <c:v>13.05</c:v>
                      </c:pt>
                      <c:pt idx="392">
                        <c:v>13.05</c:v>
                      </c:pt>
                      <c:pt idx="393">
                        <c:v>13.05</c:v>
                      </c:pt>
                      <c:pt idx="394">
                        <c:v>13.04</c:v>
                      </c:pt>
                      <c:pt idx="395">
                        <c:v>13.03</c:v>
                      </c:pt>
                      <c:pt idx="396">
                        <c:v>13.03</c:v>
                      </c:pt>
                      <c:pt idx="397">
                        <c:v>13.03</c:v>
                      </c:pt>
                      <c:pt idx="398">
                        <c:v>13.02</c:v>
                      </c:pt>
                      <c:pt idx="399">
                        <c:v>13.02</c:v>
                      </c:pt>
                      <c:pt idx="400">
                        <c:v>13.02</c:v>
                      </c:pt>
                      <c:pt idx="401">
                        <c:v>13.01</c:v>
                      </c:pt>
                      <c:pt idx="402">
                        <c:v>13</c:v>
                      </c:pt>
                      <c:pt idx="403">
                        <c:v>13.01</c:v>
                      </c:pt>
                      <c:pt idx="404">
                        <c:v>13</c:v>
                      </c:pt>
                      <c:pt idx="405">
                        <c:v>12.99</c:v>
                      </c:pt>
                      <c:pt idx="406">
                        <c:v>12.99</c:v>
                      </c:pt>
                      <c:pt idx="407">
                        <c:v>12.98</c:v>
                      </c:pt>
                      <c:pt idx="408">
                        <c:v>12.97</c:v>
                      </c:pt>
                      <c:pt idx="409">
                        <c:v>12.98</c:v>
                      </c:pt>
                      <c:pt idx="410">
                        <c:v>12.97</c:v>
                      </c:pt>
                      <c:pt idx="411">
                        <c:v>12.96</c:v>
                      </c:pt>
                      <c:pt idx="412">
                        <c:v>12.95</c:v>
                      </c:pt>
                      <c:pt idx="413">
                        <c:v>12.94</c:v>
                      </c:pt>
                      <c:pt idx="414">
                        <c:v>12.94</c:v>
                      </c:pt>
                      <c:pt idx="415">
                        <c:v>12.93</c:v>
                      </c:pt>
                      <c:pt idx="416">
                        <c:v>12.92</c:v>
                      </c:pt>
                      <c:pt idx="417">
                        <c:v>12.92</c:v>
                      </c:pt>
                      <c:pt idx="418">
                        <c:v>12.91</c:v>
                      </c:pt>
                      <c:pt idx="419">
                        <c:v>12.92</c:v>
                      </c:pt>
                      <c:pt idx="420">
                        <c:v>12.91</c:v>
                      </c:pt>
                      <c:pt idx="421">
                        <c:v>12.9</c:v>
                      </c:pt>
                      <c:pt idx="422">
                        <c:v>12.9</c:v>
                      </c:pt>
                      <c:pt idx="423">
                        <c:v>12.9</c:v>
                      </c:pt>
                      <c:pt idx="424">
                        <c:v>12.89</c:v>
                      </c:pt>
                      <c:pt idx="425">
                        <c:v>12.88</c:v>
                      </c:pt>
                      <c:pt idx="426">
                        <c:v>12.87</c:v>
                      </c:pt>
                      <c:pt idx="427">
                        <c:v>12.87</c:v>
                      </c:pt>
                      <c:pt idx="428">
                        <c:v>12.87</c:v>
                      </c:pt>
                      <c:pt idx="429">
                        <c:v>12.87</c:v>
                      </c:pt>
                      <c:pt idx="430">
                        <c:v>12.84</c:v>
                      </c:pt>
                      <c:pt idx="431">
                        <c:v>12.86</c:v>
                      </c:pt>
                      <c:pt idx="432">
                        <c:v>12.85</c:v>
                      </c:pt>
                      <c:pt idx="433">
                        <c:v>12.85</c:v>
                      </c:pt>
                      <c:pt idx="434">
                        <c:v>12.84</c:v>
                      </c:pt>
                      <c:pt idx="435">
                        <c:v>12.83</c:v>
                      </c:pt>
                      <c:pt idx="436">
                        <c:v>12.83</c:v>
                      </c:pt>
                      <c:pt idx="437">
                        <c:v>12.83</c:v>
                      </c:pt>
                      <c:pt idx="438">
                        <c:v>12.82</c:v>
                      </c:pt>
                      <c:pt idx="439">
                        <c:v>12.81</c:v>
                      </c:pt>
                      <c:pt idx="440">
                        <c:v>12.81</c:v>
                      </c:pt>
                      <c:pt idx="441">
                        <c:v>12.81</c:v>
                      </c:pt>
                      <c:pt idx="442">
                        <c:v>12.8</c:v>
                      </c:pt>
                      <c:pt idx="443">
                        <c:v>12.81</c:v>
                      </c:pt>
                      <c:pt idx="444">
                        <c:v>12.8</c:v>
                      </c:pt>
                      <c:pt idx="445">
                        <c:v>12.79</c:v>
                      </c:pt>
                      <c:pt idx="446">
                        <c:v>12.79</c:v>
                      </c:pt>
                      <c:pt idx="447">
                        <c:v>12.79</c:v>
                      </c:pt>
                      <c:pt idx="448">
                        <c:v>12.78</c:v>
                      </c:pt>
                      <c:pt idx="449">
                        <c:v>12.77</c:v>
                      </c:pt>
                      <c:pt idx="450">
                        <c:v>12.77</c:v>
                      </c:pt>
                      <c:pt idx="451">
                        <c:v>12.77</c:v>
                      </c:pt>
                      <c:pt idx="452">
                        <c:v>12.76</c:v>
                      </c:pt>
                      <c:pt idx="453">
                        <c:v>12.75</c:v>
                      </c:pt>
                      <c:pt idx="454">
                        <c:v>12.74</c:v>
                      </c:pt>
                      <c:pt idx="455">
                        <c:v>12.73</c:v>
                      </c:pt>
                      <c:pt idx="456">
                        <c:v>12.72</c:v>
                      </c:pt>
                      <c:pt idx="457">
                        <c:v>12.72</c:v>
                      </c:pt>
                      <c:pt idx="458">
                        <c:v>12.7</c:v>
                      </c:pt>
                      <c:pt idx="459">
                        <c:v>12.69</c:v>
                      </c:pt>
                      <c:pt idx="460">
                        <c:v>12.68</c:v>
                      </c:pt>
                      <c:pt idx="461">
                        <c:v>12.67</c:v>
                      </c:pt>
                      <c:pt idx="462">
                        <c:v>12.67</c:v>
                      </c:pt>
                      <c:pt idx="463">
                        <c:v>12.66</c:v>
                      </c:pt>
                      <c:pt idx="464">
                        <c:v>12.65</c:v>
                      </c:pt>
                      <c:pt idx="465">
                        <c:v>12.64</c:v>
                      </c:pt>
                      <c:pt idx="466">
                        <c:v>12.64</c:v>
                      </c:pt>
                      <c:pt idx="467">
                        <c:v>12.64</c:v>
                      </c:pt>
                      <c:pt idx="468">
                        <c:v>12.63</c:v>
                      </c:pt>
                      <c:pt idx="469">
                        <c:v>12.62</c:v>
                      </c:pt>
                      <c:pt idx="470">
                        <c:v>12.61</c:v>
                      </c:pt>
                      <c:pt idx="471">
                        <c:v>12.61</c:v>
                      </c:pt>
                      <c:pt idx="472">
                        <c:v>12.61</c:v>
                      </c:pt>
                      <c:pt idx="473">
                        <c:v>12.61</c:v>
                      </c:pt>
                      <c:pt idx="474">
                        <c:v>12.6</c:v>
                      </c:pt>
                      <c:pt idx="475">
                        <c:v>12.59</c:v>
                      </c:pt>
                      <c:pt idx="476">
                        <c:v>12.59</c:v>
                      </c:pt>
                      <c:pt idx="477">
                        <c:v>12.58</c:v>
                      </c:pt>
                      <c:pt idx="478">
                        <c:v>12.57</c:v>
                      </c:pt>
                      <c:pt idx="479">
                        <c:v>12.57</c:v>
                      </c:pt>
                      <c:pt idx="480">
                        <c:v>12.56</c:v>
                      </c:pt>
                      <c:pt idx="481">
                        <c:v>12.56</c:v>
                      </c:pt>
                      <c:pt idx="482">
                        <c:v>12.56</c:v>
                      </c:pt>
                      <c:pt idx="483">
                        <c:v>12.56</c:v>
                      </c:pt>
                      <c:pt idx="484">
                        <c:v>12.55</c:v>
                      </c:pt>
                      <c:pt idx="485">
                        <c:v>12.54</c:v>
                      </c:pt>
                      <c:pt idx="486">
                        <c:v>12.54</c:v>
                      </c:pt>
                      <c:pt idx="487">
                        <c:v>12.53</c:v>
                      </c:pt>
                      <c:pt idx="488">
                        <c:v>12.53</c:v>
                      </c:pt>
                      <c:pt idx="489">
                        <c:v>12.51</c:v>
                      </c:pt>
                      <c:pt idx="490">
                        <c:v>12.51</c:v>
                      </c:pt>
                      <c:pt idx="491">
                        <c:v>12.51</c:v>
                      </c:pt>
                      <c:pt idx="492">
                        <c:v>12.51</c:v>
                      </c:pt>
                      <c:pt idx="493">
                        <c:v>12.5</c:v>
                      </c:pt>
                      <c:pt idx="494">
                        <c:v>12.5</c:v>
                      </c:pt>
                      <c:pt idx="495">
                        <c:v>12.5</c:v>
                      </c:pt>
                      <c:pt idx="496">
                        <c:v>12.5</c:v>
                      </c:pt>
                      <c:pt idx="497">
                        <c:v>12.49</c:v>
                      </c:pt>
                      <c:pt idx="498">
                        <c:v>12.49</c:v>
                      </c:pt>
                      <c:pt idx="499">
                        <c:v>12.49</c:v>
                      </c:pt>
                      <c:pt idx="500">
                        <c:v>12.48</c:v>
                      </c:pt>
                      <c:pt idx="501">
                        <c:v>12.49</c:v>
                      </c:pt>
                      <c:pt idx="502">
                        <c:v>12.48</c:v>
                      </c:pt>
                      <c:pt idx="503">
                        <c:v>12.48</c:v>
                      </c:pt>
                      <c:pt idx="504">
                        <c:v>12.51</c:v>
                      </c:pt>
                      <c:pt idx="505">
                        <c:v>12.47</c:v>
                      </c:pt>
                      <c:pt idx="506">
                        <c:v>12.45</c:v>
                      </c:pt>
                      <c:pt idx="507">
                        <c:v>12.44</c:v>
                      </c:pt>
                      <c:pt idx="508">
                        <c:v>12.43</c:v>
                      </c:pt>
                      <c:pt idx="509">
                        <c:v>12.42</c:v>
                      </c:pt>
                      <c:pt idx="510">
                        <c:v>12.4</c:v>
                      </c:pt>
                      <c:pt idx="511">
                        <c:v>12.37</c:v>
                      </c:pt>
                      <c:pt idx="512">
                        <c:v>12.35</c:v>
                      </c:pt>
                      <c:pt idx="513">
                        <c:v>12.35</c:v>
                      </c:pt>
                      <c:pt idx="514">
                        <c:v>12.35</c:v>
                      </c:pt>
                      <c:pt idx="515">
                        <c:v>12.34</c:v>
                      </c:pt>
                      <c:pt idx="516">
                        <c:v>12.35</c:v>
                      </c:pt>
                      <c:pt idx="517">
                        <c:v>12.33</c:v>
                      </c:pt>
                      <c:pt idx="518">
                        <c:v>12.32</c:v>
                      </c:pt>
                      <c:pt idx="519">
                        <c:v>12.32</c:v>
                      </c:pt>
                      <c:pt idx="520">
                        <c:v>12.32</c:v>
                      </c:pt>
                      <c:pt idx="521">
                        <c:v>12.32</c:v>
                      </c:pt>
                      <c:pt idx="522">
                        <c:v>12.32</c:v>
                      </c:pt>
                      <c:pt idx="523">
                        <c:v>12.32</c:v>
                      </c:pt>
                      <c:pt idx="524">
                        <c:v>12.32</c:v>
                      </c:pt>
                      <c:pt idx="525">
                        <c:v>12.31</c:v>
                      </c:pt>
                      <c:pt idx="526">
                        <c:v>12.32</c:v>
                      </c:pt>
                      <c:pt idx="527">
                        <c:v>12.32</c:v>
                      </c:pt>
                      <c:pt idx="528">
                        <c:v>12.32</c:v>
                      </c:pt>
                      <c:pt idx="529">
                        <c:v>12.34</c:v>
                      </c:pt>
                      <c:pt idx="530">
                        <c:v>12.36</c:v>
                      </c:pt>
                      <c:pt idx="531">
                        <c:v>12.36</c:v>
                      </c:pt>
                      <c:pt idx="532">
                        <c:v>12.35</c:v>
                      </c:pt>
                      <c:pt idx="533">
                        <c:v>12.35</c:v>
                      </c:pt>
                      <c:pt idx="534">
                        <c:v>12.36</c:v>
                      </c:pt>
                      <c:pt idx="535">
                        <c:v>12.35</c:v>
                      </c:pt>
                      <c:pt idx="536">
                        <c:v>12.35</c:v>
                      </c:pt>
                      <c:pt idx="537">
                        <c:v>12.35</c:v>
                      </c:pt>
                      <c:pt idx="538">
                        <c:v>12.32</c:v>
                      </c:pt>
                      <c:pt idx="539">
                        <c:v>12.31</c:v>
                      </c:pt>
                      <c:pt idx="540">
                        <c:v>12.32</c:v>
                      </c:pt>
                      <c:pt idx="541">
                        <c:v>12.32</c:v>
                      </c:pt>
                      <c:pt idx="542">
                        <c:v>12.31</c:v>
                      </c:pt>
                      <c:pt idx="543">
                        <c:v>12.3</c:v>
                      </c:pt>
                      <c:pt idx="544">
                        <c:v>12.3</c:v>
                      </c:pt>
                      <c:pt idx="545">
                        <c:v>12.29</c:v>
                      </c:pt>
                      <c:pt idx="546">
                        <c:v>12.28</c:v>
                      </c:pt>
                      <c:pt idx="547">
                        <c:v>12.26</c:v>
                      </c:pt>
                      <c:pt idx="548">
                        <c:v>12.26</c:v>
                      </c:pt>
                      <c:pt idx="549">
                        <c:v>12.25</c:v>
                      </c:pt>
                      <c:pt idx="550">
                        <c:v>12.24</c:v>
                      </c:pt>
                      <c:pt idx="551">
                        <c:v>12.24</c:v>
                      </c:pt>
                      <c:pt idx="552">
                        <c:v>12.22</c:v>
                      </c:pt>
                      <c:pt idx="553">
                        <c:v>12.22</c:v>
                      </c:pt>
                      <c:pt idx="554">
                        <c:v>12.21</c:v>
                      </c:pt>
                      <c:pt idx="555">
                        <c:v>12.2</c:v>
                      </c:pt>
                      <c:pt idx="556">
                        <c:v>12.19</c:v>
                      </c:pt>
                      <c:pt idx="557">
                        <c:v>12.18</c:v>
                      </c:pt>
                      <c:pt idx="558">
                        <c:v>12.17</c:v>
                      </c:pt>
                      <c:pt idx="559">
                        <c:v>12.16</c:v>
                      </c:pt>
                      <c:pt idx="560">
                        <c:v>12.15</c:v>
                      </c:pt>
                      <c:pt idx="561">
                        <c:v>12.15</c:v>
                      </c:pt>
                      <c:pt idx="562">
                        <c:v>12.13</c:v>
                      </c:pt>
                      <c:pt idx="563">
                        <c:v>12.13</c:v>
                      </c:pt>
                      <c:pt idx="564">
                        <c:v>12.12</c:v>
                      </c:pt>
                      <c:pt idx="565">
                        <c:v>12.11</c:v>
                      </c:pt>
                      <c:pt idx="566">
                        <c:v>12.1</c:v>
                      </c:pt>
                      <c:pt idx="567">
                        <c:v>12.09</c:v>
                      </c:pt>
                      <c:pt idx="568">
                        <c:v>12.09</c:v>
                      </c:pt>
                      <c:pt idx="569">
                        <c:v>12.08</c:v>
                      </c:pt>
                      <c:pt idx="570">
                        <c:v>12.07</c:v>
                      </c:pt>
                      <c:pt idx="571">
                        <c:v>12.06</c:v>
                      </c:pt>
                      <c:pt idx="572">
                        <c:v>12.05</c:v>
                      </c:pt>
                      <c:pt idx="573">
                        <c:v>12.04</c:v>
                      </c:pt>
                      <c:pt idx="574">
                        <c:v>12.03</c:v>
                      </c:pt>
                      <c:pt idx="575">
                        <c:v>12.02</c:v>
                      </c:pt>
                      <c:pt idx="576">
                        <c:v>12.01</c:v>
                      </c:pt>
                      <c:pt idx="577">
                        <c:v>12</c:v>
                      </c:pt>
                      <c:pt idx="578">
                        <c:v>11.99</c:v>
                      </c:pt>
                      <c:pt idx="579">
                        <c:v>11.99</c:v>
                      </c:pt>
                      <c:pt idx="580">
                        <c:v>11.97</c:v>
                      </c:pt>
                      <c:pt idx="581">
                        <c:v>11.96</c:v>
                      </c:pt>
                      <c:pt idx="582">
                        <c:v>11.95</c:v>
                      </c:pt>
                      <c:pt idx="583">
                        <c:v>11.94</c:v>
                      </c:pt>
                      <c:pt idx="584">
                        <c:v>11.93</c:v>
                      </c:pt>
                      <c:pt idx="585">
                        <c:v>11.92</c:v>
                      </c:pt>
                      <c:pt idx="586">
                        <c:v>11.91</c:v>
                      </c:pt>
                      <c:pt idx="587">
                        <c:v>11.9</c:v>
                      </c:pt>
                      <c:pt idx="588">
                        <c:v>11.89</c:v>
                      </c:pt>
                      <c:pt idx="589">
                        <c:v>11.88</c:v>
                      </c:pt>
                      <c:pt idx="590">
                        <c:v>11.87</c:v>
                      </c:pt>
                      <c:pt idx="591">
                        <c:v>11.85</c:v>
                      </c:pt>
                      <c:pt idx="592">
                        <c:v>11.85</c:v>
                      </c:pt>
                      <c:pt idx="593">
                        <c:v>11.83</c:v>
                      </c:pt>
                      <c:pt idx="594">
                        <c:v>11.82</c:v>
                      </c:pt>
                      <c:pt idx="595">
                        <c:v>11.81</c:v>
                      </c:pt>
                      <c:pt idx="596">
                        <c:v>11.79</c:v>
                      </c:pt>
                      <c:pt idx="597">
                        <c:v>11.78</c:v>
                      </c:pt>
                      <c:pt idx="598">
                        <c:v>11.77</c:v>
                      </c:pt>
                      <c:pt idx="599">
                        <c:v>11.76</c:v>
                      </c:pt>
                      <c:pt idx="600">
                        <c:v>11.74</c:v>
                      </c:pt>
                      <c:pt idx="601">
                        <c:v>11.73</c:v>
                      </c:pt>
                      <c:pt idx="602">
                        <c:v>11.72</c:v>
                      </c:pt>
                      <c:pt idx="603">
                        <c:v>11.7</c:v>
                      </c:pt>
                      <c:pt idx="604">
                        <c:v>11.69</c:v>
                      </c:pt>
                      <c:pt idx="605">
                        <c:v>11.67</c:v>
                      </c:pt>
                      <c:pt idx="606">
                        <c:v>11.66</c:v>
                      </c:pt>
                      <c:pt idx="607">
                        <c:v>11.65</c:v>
                      </c:pt>
                      <c:pt idx="608">
                        <c:v>11.63</c:v>
                      </c:pt>
                      <c:pt idx="609">
                        <c:v>11.62</c:v>
                      </c:pt>
                      <c:pt idx="610">
                        <c:v>11.61</c:v>
                      </c:pt>
                      <c:pt idx="611">
                        <c:v>11.6</c:v>
                      </c:pt>
                      <c:pt idx="612">
                        <c:v>11.58</c:v>
                      </c:pt>
                      <c:pt idx="613">
                        <c:v>11.56</c:v>
                      </c:pt>
                      <c:pt idx="614">
                        <c:v>11.55</c:v>
                      </c:pt>
                      <c:pt idx="615">
                        <c:v>11.53</c:v>
                      </c:pt>
                      <c:pt idx="616">
                        <c:v>11.52</c:v>
                      </c:pt>
                      <c:pt idx="617">
                        <c:v>11.51</c:v>
                      </c:pt>
                      <c:pt idx="618">
                        <c:v>11.5</c:v>
                      </c:pt>
                      <c:pt idx="619">
                        <c:v>11.48</c:v>
                      </c:pt>
                      <c:pt idx="620">
                        <c:v>11.47</c:v>
                      </c:pt>
                      <c:pt idx="621">
                        <c:v>11.45</c:v>
                      </c:pt>
                      <c:pt idx="622">
                        <c:v>11.45</c:v>
                      </c:pt>
                      <c:pt idx="623">
                        <c:v>11.43</c:v>
                      </c:pt>
                      <c:pt idx="624">
                        <c:v>11.42</c:v>
                      </c:pt>
                      <c:pt idx="625">
                        <c:v>11.39</c:v>
                      </c:pt>
                      <c:pt idx="626">
                        <c:v>11.39</c:v>
                      </c:pt>
                      <c:pt idx="627">
                        <c:v>11.37</c:v>
                      </c:pt>
                      <c:pt idx="628">
                        <c:v>11.36</c:v>
                      </c:pt>
                      <c:pt idx="629">
                        <c:v>11.35</c:v>
                      </c:pt>
                      <c:pt idx="630">
                        <c:v>11.33</c:v>
                      </c:pt>
                      <c:pt idx="631">
                        <c:v>11.32</c:v>
                      </c:pt>
                      <c:pt idx="632">
                        <c:v>11.31</c:v>
                      </c:pt>
                      <c:pt idx="633">
                        <c:v>11.3</c:v>
                      </c:pt>
                      <c:pt idx="634">
                        <c:v>11.29</c:v>
                      </c:pt>
                      <c:pt idx="635">
                        <c:v>11.28</c:v>
                      </c:pt>
                      <c:pt idx="636">
                        <c:v>11.26</c:v>
                      </c:pt>
                      <c:pt idx="637">
                        <c:v>11.25</c:v>
                      </c:pt>
                      <c:pt idx="638">
                        <c:v>11.23</c:v>
                      </c:pt>
                      <c:pt idx="639">
                        <c:v>11.22</c:v>
                      </c:pt>
                      <c:pt idx="640">
                        <c:v>11.2</c:v>
                      </c:pt>
                      <c:pt idx="641">
                        <c:v>11.19</c:v>
                      </c:pt>
                      <c:pt idx="642">
                        <c:v>11.17</c:v>
                      </c:pt>
                      <c:pt idx="643">
                        <c:v>11.15</c:v>
                      </c:pt>
                      <c:pt idx="644">
                        <c:v>11.14</c:v>
                      </c:pt>
                      <c:pt idx="645">
                        <c:v>11.12</c:v>
                      </c:pt>
                      <c:pt idx="646">
                        <c:v>11.11</c:v>
                      </c:pt>
                      <c:pt idx="647">
                        <c:v>11.09</c:v>
                      </c:pt>
                      <c:pt idx="648">
                        <c:v>11.08</c:v>
                      </c:pt>
                      <c:pt idx="649">
                        <c:v>11.06</c:v>
                      </c:pt>
                      <c:pt idx="650">
                        <c:v>11.04</c:v>
                      </c:pt>
                      <c:pt idx="651">
                        <c:v>11.02</c:v>
                      </c:pt>
                      <c:pt idx="652">
                        <c:v>11.01</c:v>
                      </c:pt>
                      <c:pt idx="653">
                        <c:v>10.99</c:v>
                      </c:pt>
                      <c:pt idx="654">
                        <c:v>10.97</c:v>
                      </c:pt>
                      <c:pt idx="655">
                        <c:v>10.95</c:v>
                      </c:pt>
                      <c:pt idx="656">
                        <c:v>10.93</c:v>
                      </c:pt>
                      <c:pt idx="657">
                        <c:v>10.92</c:v>
                      </c:pt>
                      <c:pt idx="658">
                        <c:v>10.9</c:v>
                      </c:pt>
                      <c:pt idx="659">
                        <c:v>10.88</c:v>
                      </c:pt>
                      <c:pt idx="660">
                        <c:v>10.87</c:v>
                      </c:pt>
                      <c:pt idx="661">
                        <c:v>10.85</c:v>
                      </c:pt>
                      <c:pt idx="662">
                        <c:v>10.83</c:v>
                      </c:pt>
                      <c:pt idx="663">
                        <c:v>10.81</c:v>
                      </c:pt>
                      <c:pt idx="664">
                        <c:v>10.8</c:v>
                      </c:pt>
                      <c:pt idx="665">
                        <c:v>10.78</c:v>
                      </c:pt>
                      <c:pt idx="666">
                        <c:v>10.76</c:v>
                      </c:pt>
                      <c:pt idx="667">
                        <c:v>10.75</c:v>
                      </c:pt>
                      <c:pt idx="668">
                        <c:v>10.73</c:v>
                      </c:pt>
                      <c:pt idx="669">
                        <c:v>10.71</c:v>
                      </c:pt>
                      <c:pt idx="670">
                        <c:v>10.69</c:v>
                      </c:pt>
                      <c:pt idx="671">
                        <c:v>10.68</c:v>
                      </c:pt>
                      <c:pt idx="672">
                        <c:v>10.66</c:v>
                      </c:pt>
                      <c:pt idx="673">
                        <c:v>10.64</c:v>
                      </c:pt>
                      <c:pt idx="674">
                        <c:v>10.62</c:v>
                      </c:pt>
                      <c:pt idx="675">
                        <c:v>10.6</c:v>
                      </c:pt>
                      <c:pt idx="676">
                        <c:v>10.58</c:v>
                      </c:pt>
                      <c:pt idx="677">
                        <c:v>10.56</c:v>
                      </c:pt>
                      <c:pt idx="678">
                        <c:v>10.53</c:v>
                      </c:pt>
                      <c:pt idx="679">
                        <c:v>10.51</c:v>
                      </c:pt>
                      <c:pt idx="680">
                        <c:v>10.49</c:v>
                      </c:pt>
                      <c:pt idx="681">
                        <c:v>10.47</c:v>
                      </c:pt>
                      <c:pt idx="682">
                        <c:v>10.45</c:v>
                      </c:pt>
                      <c:pt idx="683">
                        <c:v>10.43</c:v>
                      </c:pt>
                      <c:pt idx="684">
                        <c:v>10.41</c:v>
                      </c:pt>
                      <c:pt idx="685">
                        <c:v>10.38</c:v>
                      </c:pt>
                      <c:pt idx="686">
                        <c:v>10.37</c:v>
                      </c:pt>
                      <c:pt idx="687">
                        <c:v>10.34</c:v>
                      </c:pt>
                      <c:pt idx="688">
                        <c:v>10.32</c:v>
                      </c:pt>
                      <c:pt idx="689">
                        <c:v>10.3</c:v>
                      </c:pt>
                      <c:pt idx="690">
                        <c:v>10.28</c:v>
                      </c:pt>
                      <c:pt idx="691">
                        <c:v>10.27</c:v>
                      </c:pt>
                      <c:pt idx="692">
                        <c:v>10.24</c:v>
                      </c:pt>
                      <c:pt idx="693">
                        <c:v>10.23</c:v>
                      </c:pt>
                      <c:pt idx="694">
                        <c:v>10.199999999999999</c:v>
                      </c:pt>
                      <c:pt idx="695">
                        <c:v>10.18</c:v>
                      </c:pt>
                      <c:pt idx="696">
                        <c:v>10.17</c:v>
                      </c:pt>
                      <c:pt idx="697">
                        <c:v>10.15</c:v>
                      </c:pt>
                      <c:pt idx="698">
                        <c:v>10.130000000000001</c:v>
                      </c:pt>
                      <c:pt idx="699">
                        <c:v>10.11</c:v>
                      </c:pt>
                      <c:pt idx="700">
                        <c:v>10.09</c:v>
                      </c:pt>
                      <c:pt idx="701">
                        <c:v>10.08</c:v>
                      </c:pt>
                      <c:pt idx="702">
                        <c:v>10.06</c:v>
                      </c:pt>
                      <c:pt idx="703">
                        <c:v>10.039999999999999</c:v>
                      </c:pt>
                      <c:pt idx="704">
                        <c:v>10.029999999999999</c:v>
                      </c:pt>
                      <c:pt idx="705">
                        <c:v>10.01</c:v>
                      </c:pt>
                      <c:pt idx="706">
                        <c:v>9.99</c:v>
                      </c:pt>
                      <c:pt idx="707">
                        <c:v>9.98</c:v>
                      </c:pt>
                      <c:pt idx="708">
                        <c:v>9.9600000000000009</c:v>
                      </c:pt>
                      <c:pt idx="709">
                        <c:v>9.9499999999999993</c:v>
                      </c:pt>
                      <c:pt idx="710">
                        <c:v>9.93</c:v>
                      </c:pt>
                      <c:pt idx="711">
                        <c:v>9.92</c:v>
                      </c:pt>
                      <c:pt idx="712">
                        <c:v>9.9</c:v>
                      </c:pt>
                      <c:pt idx="713">
                        <c:v>9.89</c:v>
                      </c:pt>
                      <c:pt idx="714">
                        <c:v>9.8699999999999992</c:v>
                      </c:pt>
                      <c:pt idx="715">
                        <c:v>9.85</c:v>
                      </c:pt>
                      <c:pt idx="716">
                        <c:v>9.84</c:v>
                      </c:pt>
                      <c:pt idx="717">
                        <c:v>9.83</c:v>
                      </c:pt>
                      <c:pt idx="718">
                        <c:v>9.81</c:v>
                      </c:pt>
                      <c:pt idx="719">
                        <c:v>9.8000000000000007</c:v>
                      </c:pt>
                      <c:pt idx="720">
                        <c:v>9.7899999999999991</c:v>
                      </c:pt>
                      <c:pt idx="721">
                        <c:v>9.7799999999999994</c:v>
                      </c:pt>
                      <c:pt idx="722">
                        <c:v>9.77</c:v>
                      </c:pt>
                      <c:pt idx="723">
                        <c:v>9.75</c:v>
                      </c:pt>
                      <c:pt idx="724">
                        <c:v>9.74</c:v>
                      </c:pt>
                      <c:pt idx="725">
                        <c:v>9.73</c:v>
                      </c:pt>
                      <c:pt idx="726">
                        <c:v>9.7100000000000009</c:v>
                      </c:pt>
                      <c:pt idx="727">
                        <c:v>9.7200000000000006</c:v>
                      </c:pt>
                      <c:pt idx="728">
                        <c:v>9.6999999999999993</c:v>
                      </c:pt>
                      <c:pt idx="729">
                        <c:v>9.7100000000000009</c:v>
                      </c:pt>
                      <c:pt idx="730">
                        <c:v>9.6999999999999993</c:v>
                      </c:pt>
                      <c:pt idx="731">
                        <c:v>9.7100000000000009</c:v>
                      </c:pt>
                      <c:pt idx="732">
                        <c:v>9.6999999999999993</c:v>
                      </c:pt>
                      <c:pt idx="733">
                        <c:v>9.7100000000000009</c:v>
                      </c:pt>
                      <c:pt idx="734">
                        <c:v>9.7100000000000009</c:v>
                      </c:pt>
                      <c:pt idx="735">
                        <c:v>9.69</c:v>
                      </c:pt>
                      <c:pt idx="736">
                        <c:v>9.7100000000000009</c:v>
                      </c:pt>
                      <c:pt idx="737">
                        <c:v>9.7100000000000009</c:v>
                      </c:pt>
                      <c:pt idx="738">
                        <c:v>9.7100000000000009</c:v>
                      </c:pt>
                      <c:pt idx="739">
                        <c:v>9.7100000000000009</c:v>
                      </c:pt>
                      <c:pt idx="740">
                        <c:v>9.7100000000000009</c:v>
                      </c:pt>
                      <c:pt idx="741">
                        <c:v>9.7100000000000009</c:v>
                      </c:pt>
                      <c:pt idx="742">
                        <c:v>9.7100000000000009</c:v>
                      </c:pt>
                      <c:pt idx="743">
                        <c:v>9.7100000000000009</c:v>
                      </c:pt>
                      <c:pt idx="744">
                        <c:v>9.7200000000000006</c:v>
                      </c:pt>
                      <c:pt idx="745">
                        <c:v>9.73</c:v>
                      </c:pt>
                      <c:pt idx="746">
                        <c:v>9.73</c:v>
                      </c:pt>
                      <c:pt idx="747">
                        <c:v>9.74</c:v>
                      </c:pt>
                      <c:pt idx="748">
                        <c:v>9.74</c:v>
                      </c:pt>
                      <c:pt idx="749">
                        <c:v>9.73</c:v>
                      </c:pt>
                      <c:pt idx="750">
                        <c:v>9.73</c:v>
                      </c:pt>
                      <c:pt idx="751">
                        <c:v>9.73</c:v>
                      </c:pt>
                      <c:pt idx="752">
                        <c:v>9.7200000000000006</c:v>
                      </c:pt>
                      <c:pt idx="753">
                        <c:v>9.7100000000000009</c:v>
                      </c:pt>
                      <c:pt idx="754">
                        <c:v>9.6999999999999993</c:v>
                      </c:pt>
                      <c:pt idx="755">
                        <c:v>9.7200000000000006</c:v>
                      </c:pt>
                      <c:pt idx="756">
                        <c:v>9.76</c:v>
                      </c:pt>
                      <c:pt idx="757">
                        <c:v>9.7799999999999994</c:v>
                      </c:pt>
                      <c:pt idx="758">
                        <c:v>9.7799999999999994</c:v>
                      </c:pt>
                      <c:pt idx="759">
                        <c:v>9.7799999999999994</c:v>
                      </c:pt>
                      <c:pt idx="760">
                        <c:v>9.77</c:v>
                      </c:pt>
                      <c:pt idx="761">
                        <c:v>9.76</c:v>
                      </c:pt>
                      <c:pt idx="762">
                        <c:v>9.75</c:v>
                      </c:pt>
                      <c:pt idx="763">
                        <c:v>9.73</c:v>
                      </c:pt>
                      <c:pt idx="764">
                        <c:v>9.7200000000000006</c:v>
                      </c:pt>
                      <c:pt idx="765">
                        <c:v>9.6999999999999993</c:v>
                      </c:pt>
                      <c:pt idx="766">
                        <c:v>9.69</c:v>
                      </c:pt>
                      <c:pt idx="767">
                        <c:v>9.67</c:v>
                      </c:pt>
                      <c:pt idx="768">
                        <c:v>9.65</c:v>
                      </c:pt>
                      <c:pt idx="769">
                        <c:v>9.64</c:v>
                      </c:pt>
                      <c:pt idx="770">
                        <c:v>9.6199999999999992</c:v>
                      </c:pt>
                      <c:pt idx="771">
                        <c:v>9.6</c:v>
                      </c:pt>
                      <c:pt idx="772">
                        <c:v>9.59</c:v>
                      </c:pt>
                      <c:pt idx="773">
                        <c:v>9.57</c:v>
                      </c:pt>
                      <c:pt idx="774">
                        <c:v>9.56</c:v>
                      </c:pt>
                      <c:pt idx="775">
                        <c:v>9.5399999999999991</c:v>
                      </c:pt>
                      <c:pt idx="776">
                        <c:v>9.52</c:v>
                      </c:pt>
                      <c:pt idx="777">
                        <c:v>9.51</c:v>
                      </c:pt>
                      <c:pt idx="778">
                        <c:v>9.5</c:v>
                      </c:pt>
                      <c:pt idx="779">
                        <c:v>9.48</c:v>
                      </c:pt>
                      <c:pt idx="780">
                        <c:v>9.4700000000000006</c:v>
                      </c:pt>
                      <c:pt idx="781">
                        <c:v>9.4600000000000009</c:v>
                      </c:pt>
                      <c:pt idx="782">
                        <c:v>9.4499999999999993</c:v>
                      </c:pt>
                      <c:pt idx="783">
                        <c:v>9.44</c:v>
                      </c:pt>
                      <c:pt idx="784">
                        <c:v>9.43</c:v>
                      </c:pt>
                      <c:pt idx="785">
                        <c:v>9.42</c:v>
                      </c:pt>
                      <c:pt idx="786">
                        <c:v>9.41</c:v>
                      </c:pt>
                      <c:pt idx="787">
                        <c:v>9.4</c:v>
                      </c:pt>
                      <c:pt idx="788">
                        <c:v>9.39</c:v>
                      </c:pt>
                      <c:pt idx="789">
                        <c:v>9.35</c:v>
                      </c:pt>
                      <c:pt idx="790">
                        <c:v>9.3000000000000007</c:v>
                      </c:pt>
                      <c:pt idx="791">
                        <c:v>9.27</c:v>
                      </c:pt>
                      <c:pt idx="792">
                        <c:v>9.25</c:v>
                      </c:pt>
                      <c:pt idx="793">
                        <c:v>9.23</c:v>
                      </c:pt>
                      <c:pt idx="794">
                        <c:v>9.1999999999999993</c:v>
                      </c:pt>
                      <c:pt idx="795">
                        <c:v>9.19</c:v>
                      </c:pt>
                      <c:pt idx="796">
                        <c:v>9.17</c:v>
                      </c:pt>
                      <c:pt idx="797">
                        <c:v>9.16</c:v>
                      </c:pt>
                      <c:pt idx="798">
                        <c:v>9.14</c:v>
                      </c:pt>
                      <c:pt idx="799">
                        <c:v>9.14</c:v>
                      </c:pt>
                      <c:pt idx="800">
                        <c:v>9.16</c:v>
                      </c:pt>
                      <c:pt idx="801">
                        <c:v>9.17</c:v>
                      </c:pt>
                      <c:pt idx="802">
                        <c:v>9.17</c:v>
                      </c:pt>
                      <c:pt idx="803">
                        <c:v>9.16</c:v>
                      </c:pt>
                      <c:pt idx="804">
                        <c:v>9.16</c:v>
                      </c:pt>
                      <c:pt idx="805">
                        <c:v>9.16</c:v>
                      </c:pt>
                      <c:pt idx="806">
                        <c:v>9.15</c:v>
                      </c:pt>
                      <c:pt idx="807">
                        <c:v>9.15</c:v>
                      </c:pt>
                      <c:pt idx="808">
                        <c:v>9.14</c:v>
                      </c:pt>
                      <c:pt idx="809">
                        <c:v>9.14</c:v>
                      </c:pt>
                      <c:pt idx="810">
                        <c:v>9.16</c:v>
                      </c:pt>
                      <c:pt idx="811">
                        <c:v>9.19</c:v>
                      </c:pt>
                      <c:pt idx="812">
                        <c:v>9.1999999999999993</c:v>
                      </c:pt>
                      <c:pt idx="813">
                        <c:v>9.1999999999999993</c:v>
                      </c:pt>
                      <c:pt idx="814">
                        <c:v>9.18</c:v>
                      </c:pt>
                      <c:pt idx="815">
                        <c:v>9.18</c:v>
                      </c:pt>
                      <c:pt idx="816">
                        <c:v>9.2100000000000009</c:v>
                      </c:pt>
                      <c:pt idx="817">
                        <c:v>9.2100000000000009</c:v>
                      </c:pt>
                      <c:pt idx="818">
                        <c:v>9.2100000000000009</c:v>
                      </c:pt>
                      <c:pt idx="819">
                        <c:v>9.2100000000000009</c:v>
                      </c:pt>
                      <c:pt idx="820">
                        <c:v>9.2200000000000006</c:v>
                      </c:pt>
                      <c:pt idx="821">
                        <c:v>9.18</c:v>
                      </c:pt>
                      <c:pt idx="822">
                        <c:v>9.2100000000000009</c:v>
                      </c:pt>
                      <c:pt idx="823">
                        <c:v>9.19</c:v>
                      </c:pt>
                      <c:pt idx="824">
                        <c:v>9.1999999999999993</c:v>
                      </c:pt>
                      <c:pt idx="825">
                        <c:v>9.1999999999999993</c:v>
                      </c:pt>
                      <c:pt idx="826">
                        <c:v>9.19</c:v>
                      </c:pt>
                      <c:pt idx="827">
                        <c:v>9.19</c:v>
                      </c:pt>
                      <c:pt idx="828">
                        <c:v>9.17</c:v>
                      </c:pt>
                      <c:pt idx="829">
                        <c:v>9.18</c:v>
                      </c:pt>
                      <c:pt idx="830">
                        <c:v>9.17</c:v>
                      </c:pt>
                      <c:pt idx="831">
                        <c:v>9.15</c:v>
                      </c:pt>
                      <c:pt idx="832">
                        <c:v>9.16</c:v>
                      </c:pt>
                      <c:pt idx="833">
                        <c:v>9.15</c:v>
                      </c:pt>
                      <c:pt idx="834">
                        <c:v>9.14</c:v>
                      </c:pt>
                      <c:pt idx="835">
                        <c:v>9.14</c:v>
                      </c:pt>
                      <c:pt idx="836">
                        <c:v>9.1300000000000008</c:v>
                      </c:pt>
                      <c:pt idx="837">
                        <c:v>9.1300000000000008</c:v>
                      </c:pt>
                      <c:pt idx="838">
                        <c:v>9.1199999999999992</c:v>
                      </c:pt>
                      <c:pt idx="839">
                        <c:v>9.1199999999999992</c:v>
                      </c:pt>
                      <c:pt idx="840">
                        <c:v>9.11</c:v>
                      </c:pt>
                      <c:pt idx="841">
                        <c:v>9.11</c:v>
                      </c:pt>
                      <c:pt idx="842">
                        <c:v>9.1</c:v>
                      </c:pt>
                      <c:pt idx="843">
                        <c:v>9.1</c:v>
                      </c:pt>
                      <c:pt idx="844">
                        <c:v>9.09</c:v>
                      </c:pt>
                      <c:pt idx="845">
                        <c:v>9.08</c:v>
                      </c:pt>
                      <c:pt idx="846">
                        <c:v>9.06</c:v>
                      </c:pt>
                      <c:pt idx="847">
                        <c:v>9.0399999999999991</c:v>
                      </c:pt>
                      <c:pt idx="848">
                        <c:v>9.0299999999999994</c:v>
                      </c:pt>
                      <c:pt idx="849">
                        <c:v>9.02</c:v>
                      </c:pt>
                      <c:pt idx="850">
                        <c:v>9.01</c:v>
                      </c:pt>
                      <c:pt idx="851">
                        <c:v>9</c:v>
                      </c:pt>
                      <c:pt idx="852">
                        <c:v>8.99</c:v>
                      </c:pt>
                      <c:pt idx="853">
                        <c:v>8.9700000000000006</c:v>
                      </c:pt>
                      <c:pt idx="854">
                        <c:v>8.9499999999999993</c:v>
                      </c:pt>
                      <c:pt idx="855">
                        <c:v>8.93</c:v>
                      </c:pt>
                      <c:pt idx="856">
                        <c:v>8.92</c:v>
                      </c:pt>
                      <c:pt idx="857">
                        <c:v>8.91</c:v>
                      </c:pt>
                      <c:pt idx="858">
                        <c:v>8.9</c:v>
                      </c:pt>
                      <c:pt idx="859">
                        <c:v>8.89</c:v>
                      </c:pt>
                      <c:pt idx="860">
                        <c:v>8.89</c:v>
                      </c:pt>
                      <c:pt idx="861">
                        <c:v>8.8800000000000008</c:v>
                      </c:pt>
                      <c:pt idx="862">
                        <c:v>8.8699999999999992</c:v>
                      </c:pt>
                      <c:pt idx="863">
                        <c:v>8.86</c:v>
                      </c:pt>
                      <c:pt idx="864">
                        <c:v>8.86</c:v>
                      </c:pt>
                      <c:pt idx="865">
                        <c:v>8.85</c:v>
                      </c:pt>
                      <c:pt idx="866">
                        <c:v>8.85</c:v>
                      </c:pt>
                      <c:pt idx="867">
                        <c:v>8.84</c:v>
                      </c:pt>
                      <c:pt idx="868">
                        <c:v>8.84</c:v>
                      </c:pt>
                      <c:pt idx="869">
                        <c:v>8.83</c:v>
                      </c:pt>
                      <c:pt idx="870">
                        <c:v>8.83</c:v>
                      </c:pt>
                      <c:pt idx="871">
                        <c:v>8.82</c:v>
                      </c:pt>
                      <c:pt idx="872">
                        <c:v>8.82</c:v>
                      </c:pt>
                      <c:pt idx="873">
                        <c:v>8.81</c:v>
                      </c:pt>
                      <c:pt idx="874">
                        <c:v>8.81</c:v>
                      </c:pt>
                      <c:pt idx="875">
                        <c:v>8.81</c:v>
                      </c:pt>
                      <c:pt idx="876">
                        <c:v>8.8000000000000007</c:v>
                      </c:pt>
                      <c:pt idx="877">
                        <c:v>8.8000000000000007</c:v>
                      </c:pt>
                      <c:pt idx="878">
                        <c:v>8.76</c:v>
                      </c:pt>
                      <c:pt idx="879">
                        <c:v>8.7899999999999991</c:v>
                      </c:pt>
                      <c:pt idx="880">
                        <c:v>8.7899999999999991</c:v>
                      </c:pt>
                      <c:pt idx="881">
                        <c:v>8.7799999999999994</c:v>
                      </c:pt>
                      <c:pt idx="882">
                        <c:v>8.7799999999999994</c:v>
                      </c:pt>
                      <c:pt idx="883">
                        <c:v>8.77</c:v>
                      </c:pt>
                      <c:pt idx="884">
                        <c:v>8.77</c:v>
                      </c:pt>
                      <c:pt idx="885">
                        <c:v>8.77</c:v>
                      </c:pt>
                      <c:pt idx="886">
                        <c:v>8.74</c:v>
                      </c:pt>
                      <c:pt idx="887">
                        <c:v>8.74</c:v>
                      </c:pt>
                      <c:pt idx="888">
                        <c:v>8.73</c:v>
                      </c:pt>
                      <c:pt idx="889">
                        <c:v>8.74</c:v>
                      </c:pt>
                      <c:pt idx="890">
                        <c:v>8.75</c:v>
                      </c:pt>
                      <c:pt idx="891">
                        <c:v>8.75</c:v>
                      </c:pt>
                      <c:pt idx="892">
                        <c:v>8.7200000000000006</c:v>
                      </c:pt>
                      <c:pt idx="893">
                        <c:v>8.74</c:v>
                      </c:pt>
                      <c:pt idx="894">
                        <c:v>8.7200000000000006</c:v>
                      </c:pt>
                      <c:pt idx="895">
                        <c:v>8.73</c:v>
                      </c:pt>
                      <c:pt idx="896">
                        <c:v>8.73</c:v>
                      </c:pt>
                      <c:pt idx="897">
                        <c:v>8.7100000000000009</c:v>
                      </c:pt>
                      <c:pt idx="898">
                        <c:v>8.7200000000000006</c:v>
                      </c:pt>
                      <c:pt idx="899">
                        <c:v>8.7200000000000006</c:v>
                      </c:pt>
                      <c:pt idx="900">
                        <c:v>8.7200000000000006</c:v>
                      </c:pt>
                      <c:pt idx="901">
                        <c:v>8.73</c:v>
                      </c:pt>
                      <c:pt idx="902">
                        <c:v>8.69</c:v>
                      </c:pt>
                      <c:pt idx="903">
                        <c:v>8.7200000000000006</c:v>
                      </c:pt>
                      <c:pt idx="904">
                        <c:v>8.68</c:v>
                      </c:pt>
                      <c:pt idx="905">
                        <c:v>8.7200000000000006</c:v>
                      </c:pt>
                      <c:pt idx="906">
                        <c:v>8.7100000000000009</c:v>
                      </c:pt>
                      <c:pt idx="907">
                        <c:v>8.7100000000000009</c:v>
                      </c:pt>
                      <c:pt idx="908">
                        <c:v>8.6999999999999993</c:v>
                      </c:pt>
                      <c:pt idx="909">
                        <c:v>8.6999999999999993</c:v>
                      </c:pt>
                      <c:pt idx="910">
                        <c:v>8.69</c:v>
                      </c:pt>
                      <c:pt idx="911">
                        <c:v>8.69</c:v>
                      </c:pt>
                      <c:pt idx="912">
                        <c:v>8.66</c:v>
                      </c:pt>
                      <c:pt idx="913">
                        <c:v>8.68</c:v>
                      </c:pt>
                      <c:pt idx="914">
                        <c:v>8.6300000000000008</c:v>
                      </c:pt>
                      <c:pt idx="915">
                        <c:v>8.66</c:v>
                      </c:pt>
                      <c:pt idx="916">
                        <c:v>8.64</c:v>
                      </c:pt>
                      <c:pt idx="917">
                        <c:v>8.65</c:v>
                      </c:pt>
                      <c:pt idx="918">
                        <c:v>8.65</c:v>
                      </c:pt>
                      <c:pt idx="919">
                        <c:v>8.6199999999999992</c:v>
                      </c:pt>
                      <c:pt idx="920">
                        <c:v>8.6199999999999992</c:v>
                      </c:pt>
                      <c:pt idx="921">
                        <c:v>8.6199999999999992</c:v>
                      </c:pt>
                      <c:pt idx="922">
                        <c:v>8.64</c:v>
                      </c:pt>
                      <c:pt idx="923">
                        <c:v>8.64</c:v>
                      </c:pt>
                      <c:pt idx="924">
                        <c:v>8.61</c:v>
                      </c:pt>
                      <c:pt idx="925">
                        <c:v>8.59</c:v>
                      </c:pt>
                      <c:pt idx="926">
                        <c:v>8.6199999999999992</c:v>
                      </c:pt>
                      <c:pt idx="927">
                        <c:v>8.6199999999999992</c:v>
                      </c:pt>
                      <c:pt idx="928">
                        <c:v>8.6199999999999992</c:v>
                      </c:pt>
                      <c:pt idx="929">
                        <c:v>8.6199999999999992</c:v>
                      </c:pt>
                      <c:pt idx="930">
                        <c:v>8.61</c:v>
                      </c:pt>
                      <c:pt idx="931">
                        <c:v>8.6199999999999992</c:v>
                      </c:pt>
                      <c:pt idx="932">
                        <c:v>8.59</c:v>
                      </c:pt>
                      <c:pt idx="933">
                        <c:v>8.6199999999999992</c:v>
                      </c:pt>
                      <c:pt idx="934">
                        <c:v>8.61</c:v>
                      </c:pt>
                      <c:pt idx="935">
                        <c:v>8.61</c:v>
                      </c:pt>
                      <c:pt idx="936">
                        <c:v>8.59</c:v>
                      </c:pt>
                      <c:pt idx="937">
                        <c:v>8.61</c:v>
                      </c:pt>
                      <c:pt idx="938">
                        <c:v>8.59</c:v>
                      </c:pt>
                      <c:pt idx="939">
                        <c:v>8.6</c:v>
                      </c:pt>
                      <c:pt idx="940">
                        <c:v>8.6</c:v>
                      </c:pt>
                      <c:pt idx="941">
                        <c:v>8.6</c:v>
                      </c:pt>
                      <c:pt idx="942">
                        <c:v>8.6</c:v>
                      </c:pt>
                      <c:pt idx="943">
                        <c:v>8.6</c:v>
                      </c:pt>
                      <c:pt idx="944">
                        <c:v>8.6</c:v>
                      </c:pt>
                      <c:pt idx="945">
                        <c:v>8.6</c:v>
                      </c:pt>
                      <c:pt idx="946">
                        <c:v>8.59</c:v>
                      </c:pt>
                      <c:pt idx="947">
                        <c:v>8.59</c:v>
                      </c:pt>
                      <c:pt idx="948">
                        <c:v>8.59</c:v>
                      </c:pt>
                      <c:pt idx="949">
                        <c:v>8.59</c:v>
                      </c:pt>
                      <c:pt idx="950">
                        <c:v>8.59</c:v>
                      </c:pt>
                      <c:pt idx="951">
                        <c:v>8.59</c:v>
                      </c:pt>
                      <c:pt idx="952">
                        <c:v>8.58</c:v>
                      </c:pt>
                      <c:pt idx="953">
                        <c:v>8.58</c:v>
                      </c:pt>
                      <c:pt idx="954">
                        <c:v>8.58</c:v>
                      </c:pt>
                      <c:pt idx="955">
                        <c:v>8.58</c:v>
                      </c:pt>
                      <c:pt idx="956">
                        <c:v>8.58</c:v>
                      </c:pt>
                      <c:pt idx="957">
                        <c:v>8.57</c:v>
                      </c:pt>
                      <c:pt idx="958">
                        <c:v>8.57</c:v>
                      </c:pt>
                      <c:pt idx="959">
                        <c:v>8.57</c:v>
                      </c:pt>
                      <c:pt idx="960">
                        <c:v>8.57</c:v>
                      </c:pt>
                      <c:pt idx="961">
                        <c:v>8.57</c:v>
                      </c:pt>
                      <c:pt idx="962">
                        <c:v>8.56</c:v>
                      </c:pt>
                      <c:pt idx="963">
                        <c:v>8.56</c:v>
                      </c:pt>
                      <c:pt idx="964">
                        <c:v>8.56</c:v>
                      </c:pt>
                      <c:pt idx="965">
                        <c:v>8.56</c:v>
                      </c:pt>
                      <c:pt idx="966">
                        <c:v>8.5500000000000007</c:v>
                      </c:pt>
                      <c:pt idx="967">
                        <c:v>8.5500000000000007</c:v>
                      </c:pt>
                      <c:pt idx="968">
                        <c:v>8.5500000000000007</c:v>
                      </c:pt>
                      <c:pt idx="969">
                        <c:v>8.5500000000000007</c:v>
                      </c:pt>
                      <c:pt idx="970">
                        <c:v>8.5399999999999991</c:v>
                      </c:pt>
                      <c:pt idx="971">
                        <c:v>8.5399999999999991</c:v>
                      </c:pt>
                      <c:pt idx="972">
                        <c:v>8.5399999999999991</c:v>
                      </c:pt>
                      <c:pt idx="973">
                        <c:v>8.5399999999999991</c:v>
                      </c:pt>
                      <c:pt idx="974">
                        <c:v>8.5299999999999994</c:v>
                      </c:pt>
                      <c:pt idx="975">
                        <c:v>8.5399999999999991</c:v>
                      </c:pt>
                      <c:pt idx="976">
                        <c:v>8.5299999999999994</c:v>
                      </c:pt>
                      <c:pt idx="977">
                        <c:v>8.5299999999999994</c:v>
                      </c:pt>
                      <c:pt idx="978">
                        <c:v>8.5299999999999994</c:v>
                      </c:pt>
                      <c:pt idx="979">
                        <c:v>8.5299999999999994</c:v>
                      </c:pt>
                      <c:pt idx="980">
                        <c:v>8.5299999999999994</c:v>
                      </c:pt>
                      <c:pt idx="981">
                        <c:v>8.52</c:v>
                      </c:pt>
                      <c:pt idx="982">
                        <c:v>8.52</c:v>
                      </c:pt>
                      <c:pt idx="983">
                        <c:v>8.52</c:v>
                      </c:pt>
                      <c:pt idx="984">
                        <c:v>8.5</c:v>
                      </c:pt>
                      <c:pt idx="985">
                        <c:v>8.41</c:v>
                      </c:pt>
                      <c:pt idx="986">
                        <c:v>8.3800000000000008</c:v>
                      </c:pt>
                      <c:pt idx="987">
                        <c:v>8.3800000000000008</c:v>
                      </c:pt>
                      <c:pt idx="988">
                        <c:v>8.35</c:v>
                      </c:pt>
                      <c:pt idx="989">
                        <c:v>8.32</c:v>
                      </c:pt>
                      <c:pt idx="990">
                        <c:v>8.2899999999999991</c:v>
                      </c:pt>
                      <c:pt idx="991">
                        <c:v>8.2799999999999994</c:v>
                      </c:pt>
                      <c:pt idx="992">
                        <c:v>8.27</c:v>
                      </c:pt>
                      <c:pt idx="993">
                        <c:v>8.26</c:v>
                      </c:pt>
                      <c:pt idx="994">
                        <c:v>8.24</c:v>
                      </c:pt>
                      <c:pt idx="995">
                        <c:v>8.23</c:v>
                      </c:pt>
                      <c:pt idx="996">
                        <c:v>8.2200000000000006</c:v>
                      </c:pt>
                      <c:pt idx="997">
                        <c:v>8.2100000000000009</c:v>
                      </c:pt>
                      <c:pt idx="998">
                        <c:v>8.1999999999999993</c:v>
                      </c:pt>
                      <c:pt idx="999">
                        <c:v>8.18</c:v>
                      </c:pt>
                      <c:pt idx="1000">
                        <c:v>8.19</c:v>
                      </c:pt>
                      <c:pt idx="1001">
                        <c:v>8.15</c:v>
                      </c:pt>
                      <c:pt idx="1002">
                        <c:v>8.14</c:v>
                      </c:pt>
                      <c:pt idx="1003">
                        <c:v>8.16</c:v>
                      </c:pt>
                      <c:pt idx="1004">
                        <c:v>8.17</c:v>
                      </c:pt>
                      <c:pt idx="1005">
                        <c:v>8.14</c:v>
                      </c:pt>
                      <c:pt idx="1006">
                        <c:v>8.17</c:v>
                      </c:pt>
                      <c:pt idx="1007">
                        <c:v>8.17</c:v>
                      </c:pt>
                      <c:pt idx="1008">
                        <c:v>8.1199999999999992</c:v>
                      </c:pt>
                      <c:pt idx="1009">
                        <c:v>8.11</c:v>
                      </c:pt>
                      <c:pt idx="1010">
                        <c:v>8.1199999999999992</c:v>
                      </c:pt>
                      <c:pt idx="1011">
                        <c:v>8.11</c:v>
                      </c:pt>
                      <c:pt idx="1012">
                        <c:v>8.11</c:v>
                      </c:pt>
                      <c:pt idx="1013">
                        <c:v>8.1</c:v>
                      </c:pt>
                      <c:pt idx="1014">
                        <c:v>8.09</c:v>
                      </c:pt>
                      <c:pt idx="1015">
                        <c:v>8.08</c:v>
                      </c:pt>
                      <c:pt idx="1016">
                        <c:v>8.1</c:v>
                      </c:pt>
                      <c:pt idx="1017">
                        <c:v>8.1</c:v>
                      </c:pt>
                      <c:pt idx="1018">
                        <c:v>8.11</c:v>
                      </c:pt>
                      <c:pt idx="1019">
                        <c:v>8.09</c:v>
                      </c:pt>
                      <c:pt idx="1020">
                        <c:v>8.11</c:v>
                      </c:pt>
                      <c:pt idx="1021">
                        <c:v>8.11</c:v>
                      </c:pt>
                      <c:pt idx="1022">
                        <c:v>8.08</c:v>
                      </c:pt>
                      <c:pt idx="1023">
                        <c:v>8.09</c:v>
                      </c:pt>
                      <c:pt idx="1024">
                        <c:v>8.1</c:v>
                      </c:pt>
                      <c:pt idx="1025">
                        <c:v>8.1</c:v>
                      </c:pt>
                      <c:pt idx="1026">
                        <c:v>8.09</c:v>
                      </c:pt>
                      <c:pt idx="1027">
                        <c:v>8.11</c:v>
                      </c:pt>
                      <c:pt idx="1028">
                        <c:v>8.11</c:v>
                      </c:pt>
                      <c:pt idx="1029">
                        <c:v>8.1</c:v>
                      </c:pt>
                      <c:pt idx="1030">
                        <c:v>8.11</c:v>
                      </c:pt>
                      <c:pt idx="1031">
                        <c:v>8.1199999999999992</c:v>
                      </c:pt>
                      <c:pt idx="1032">
                        <c:v>8.11</c:v>
                      </c:pt>
                      <c:pt idx="1033">
                        <c:v>8.11</c:v>
                      </c:pt>
                      <c:pt idx="1034">
                        <c:v>8.11</c:v>
                      </c:pt>
                      <c:pt idx="1035">
                        <c:v>8.11</c:v>
                      </c:pt>
                      <c:pt idx="1036">
                        <c:v>8.11</c:v>
                      </c:pt>
                      <c:pt idx="1037">
                        <c:v>8.11</c:v>
                      </c:pt>
                      <c:pt idx="1038">
                        <c:v>8.11</c:v>
                      </c:pt>
                      <c:pt idx="1039">
                        <c:v>8.11</c:v>
                      </c:pt>
                      <c:pt idx="1040">
                        <c:v>8.1</c:v>
                      </c:pt>
                      <c:pt idx="1041">
                        <c:v>8.1</c:v>
                      </c:pt>
                      <c:pt idx="1042">
                        <c:v>8.1</c:v>
                      </c:pt>
                      <c:pt idx="1043">
                        <c:v>8.1</c:v>
                      </c:pt>
                      <c:pt idx="1044">
                        <c:v>8.1</c:v>
                      </c:pt>
                      <c:pt idx="1045">
                        <c:v>8.1</c:v>
                      </c:pt>
                      <c:pt idx="1046">
                        <c:v>8.1</c:v>
                      </c:pt>
                      <c:pt idx="1047">
                        <c:v>8.1</c:v>
                      </c:pt>
                      <c:pt idx="1048">
                        <c:v>8.1</c:v>
                      </c:pt>
                      <c:pt idx="1049">
                        <c:v>8.1</c:v>
                      </c:pt>
                      <c:pt idx="1050">
                        <c:v>8.1</c:v>
                      </c:pt>
                      <c:pt idx="1051">
                        <c:v>8.09</c:v>
                      </c:pt>
                      <c:pt idx="1052">
                        <c:v>8.1</c:v>
                      </c:pt>
                      <c:pt idx="1053">
                        <c:v>8.09</c:v>
                      </c:pt>
                      <c:pt idx="1054">
                        <c:v>8.09</c:v>
                      </c:pt>
                      <c:pt idx="1055">
                        <c:v>8.09</c:v>
                      </c:pt>
                      <c:pt idx="1056">
                        <c:v>8.09</c:v>
                      </c:pt>
                      <c:pt idx="1057">
                        <c:v>8.09</c:v>
                      </c:pt>
                      <c:pt idx="1058">
                        <c:v>8.09</c:v>
                      </c:pt>
                      <c:pt idx="1059">
                        <c:v>8.09</c:v>
                      </c:pt>
                      <c:pt idx="1060">
                        <c:v>8.09</c:v>
                      </c:pt>
                      <c:pt idx="1061">
                        <c:v>8.09</c:v>
                      </c:pt>
                      <c:pt idx="1062">
                        <c:v>8.08</c:v>
                      </c:pt>
                      <c:pt idx="1063">
                        <c:v>8.08</c:v>
                      </c:pt>
                      <c:pt idx="1064">
                        <c:v>8.08</c:v>
                      </c:pt>
                      <c:pt idx="1065">
                        <c:v>8.09</c:v>
                      </c:pt>
                      <c:pt idx="1066">
                        <c:v>8.09</c:v>
                      </c:pt>
                      <c:pt idx="1067">
                        <c:v>8.09</c:v>
                      </c:pt>
                      <c:pt idx="1068">
                        <c:v>8.09</c:v>
                      </c:pt>
                      <c:pt idx="1069">
                        <c:v>8.1</c:v>
                      </c:pt>
                      <c:pt idx="1070">
                        <c:v>8.1</c:v>
                      </c:pt>
                      <c:pt idx="1071">
                        <c:v>8.1</c:v>
                      </c:pt>
                      <c:pt idx="1072">
                        <c:v>8.11</c:v>
                      </c:pt>
                      <c:pt idx="1073">
                        <c:v>8.1199999999999992</c:v>
                      </c:pt>
                      <c:pt idx="1074">
                        <c:v>8.1199999999999992</c:v>
                      </c:pt>
                      <c:pt idx="1075">
                        <c:v>8.1300000000000008</c:v>
                      </c:pt>
                      <c:pt idx="1076">
                        <c:v>8.14</c:v>
                      </c:pt>
                      <c:pt idx="1077">
                        <c:v>8.14</c:v>
                      </c:pt>
                      <c:pt idx="1078">
                        <c:v>8.15</c:v>
                      </c:pt>
                      <c:pt idx="1079">
                        <c:v>8.1999999999999993</c:v>
                      </c:pt>
                      <c:pt idx="1080">
                        <c:v>8.25</c:v>
                      </c:pt>
                      <c:pt idx="1081">
                        <c:v>8.27</c:v>
                      </c:pt>
                      <c:pt idx="1082">
                        <c:v>8.2799999999999994</c:v>
                      </c:pt>
                      <c:pt idx="1083">
                        <c:v>8.3000000000000007</c:v>
                      </c:pt>
                      <c:pt idx="1084">
                        <c:v>8.31</c:v>
                      </c:pt>
                      <c:pt idx="1085">
                        <c:v>8.33</c:v>
                      </c:pt>
                      <c:pt idx="1086">
                        <c:v>8.33</c:v>
                      </c:pt>
                      <c:pt idx="1087">
                        <c:v>8.34</c:v>
                      </c:pt>
                      <c:pt idx="1088">
                        <c:v>8.35</c:v>
                      </c:pt>
                      <c:pt idx="1089">
                        <c:v>8.36</c:v>
                      </c:pt>
                      <c:pt idx="1090">
                        <c:v>8.36</c:v>
                      </c:pt>
                      <c:pt idx="1091">
                        <c:v>8.3699999999999992</c:v>
                      </c:pt>
                      <c:pt idx="1092">
                        <c:v>8.36</c:v>
                      </c:pt>
                      <c:pt idx="1093">
                        <c:v>8.36</c:v>
                      </c:pt>
                      <c:pt idx="1094">
                        <c:v>8.36</c:v>
                      </c:pt>
                      <c:pt idx="1095">
                        <c:v>8.35</c:v>
                      </c:pt>
                      <c:pt idx="1096">
                        <c:v>8.36</c:v>
                      </c:pt>
                      <c:pt idx="1097">
                        <c:v>8.34</c:v>
                      </c:pt>
                      <c:pt idx="1098">
                        <c:v>8.3800000000000008</c:v>
                      </c:pt>
                      <c:pt idx="1099">
                        <c:v>8.3699999999999992</c:v>
                      </c:pt>
                      <c:pt idx="1100">
                        <c:v>8.3699999999999992</c:v>
                      </c:pt>
                      <c:pt idx="1101">
                        <c:v>8.34</c:v>
                      </c:pt>
                      <c:pt idx="1102">
                        <c:v>8.35</c:v>
                      </c:pt>
                      <c:pt idx="1103">
                        <c:v>8.34</c:v>
                      </c:pt>
                      <c:pt idx="1104">
                        <c:v>8.34</c:v>
                      </c:pt>
                      <c:pt idx="1105">
                        <c:v>8.34</c:v>
                      </c:pt>
                      <c:pt idx="1106">
                        <c:v>8.36</c:v>
                      </c:pt>
                      <c:pt idx="1107">
                        <c:v>8.34</c:v>
                      </c:pt>
                      <c:pt idx="1108">
                        <c:v>8.33</c:v>
                      </c:pt>
                      <c:pt idx="1109">
                        <c:v>8.34</c:v>
                      </c:pt>
                      <c:pt idx="1110">
                        <c:v>8.36</c:v>
                      </c:pt>
                      <c:pt idx="1111">
                        <c:v>8.35</c:v>
                      </c:pt>
                      <c:pt idx="1112">
                        <c:v>8.35</c:v>
                      </c:pt>
                      <c:pt idx="1113">
                        <c:v>8.35</c:v>
                      </c:pt>
                      <c:pt idx="1114">
                        <c:v>8.32</c:v>
                      </c:pt>
                      <c:pt idx="1115">
                        <c:v>8.35</c:v>
                      </c:pt>
                      <c:pt idx="1116">
                        <c:v>8.35</c:v>
                      </c:pt>
                      <c:pt idx="1117">
                        <c:v>8.33</c:v>
                      </c:pt>
                      <c:pt idx="1118">
                        <c:v>8.33</c:v>
                      </c:pt>
                      <c:pt idx="1119">
                        <c:v>8.35</c:v>
                      </c:pt>
                      <c:pt idx="1120">
                        <c:v>8.31</c:v>
                      </c:pt>
                      <c:pt idx="1121">
                        <c:v>8.32</c:v>
                      </c:pt>
                      <c:pt idx="1122">
                        <c:v>8.33</c:v>
                      </c:pt>
                      <c:pt idx="1123">
                        <c:v>8.33</c:v>
                      </c:pt>
                      <c:pt idx="1124">
                        <c:v>8.33</c:v>
                      </c:pt>
                      <c:pt idx="1125">
                        <c:v>8.32</c:v>
                      </c:pt>
                      <c:pt idx="1126">
                        <c:v>8.3000000000000007</c:v>
                      </c:pt>
                      <c:pt idx="1127">
                        <c:v>8.33</c:v>
                      </c:pt>
                      <c:pt idx="1128">
                        <c:v>8.33</c:v>
                      </c:pt>
                      <c:pt idx="1129">
                        <c:v>8.33</c:v>
                      </c:pt>
                      <c:pt idx="1130">
                        <c:v>8.33</c:v>
                      </c:pt>
                      <c:pt idx="1131">
                        <c:v>8.33</c:v>
                      </c:pt>
                      <c:pt idx="1132">
                        <c:v>8.33</c:v>
                      </c:pt>
                      <c:pt idx="1133">
                        <c:v>8.33</c:v>
                      </c:pt>
                      <c:pt idx="1134">
                        <c:v>8.33</c:v>
                      </c:pt>
                      <c:pt idx="1135">
                        <c:v>8.33</c:v>
                      </c:pt>
                      <c:pt idx="1136">
                        <c:v>8.33</c:v>
                      </c:pt>
                      <c:pt idx="1137">
                        <c:v>8.32</c:v>
                      </c:pt>
                      <c:pt idx="1138">
                        <c:v>8.32</c:v>
                      </c:pt>
                      <c:pt idx="1139">
                        <c:v>8.32</c:v>
                      </c:pt>
                      <c:pt idx="1140">
                        <c:v>8.32</c:v>
                      </c:pt>
                      <c:pt idx="1141">
                        <c:v>8.32</c:v>
                      </c:pt>
                      <c:pt idx="1142">
                        <c:v>8.3000000000000007</c:v>
                      </c:pt>
                      <c:pt idx="1143">
                        <c:v>8.2899999999999991</c:v>
                      </c:pt>
                      <c:pt idx="1144">
                        <c:v>8.2799999999999994</c:v>
                      </c:pt>
                      <c:pt idx="1145">
                        <c:v>8.2799999999999994</c:v>
                      </c:pt>
                      <c:pt idx="1146">
                        <c:v>8.27</c:v>
                      </c:pt>
                      <c:pt idx="1147">
                        <c:v>8.26</c:v>
                      </c:pt>
                      <c:pt idx="1148">
                        <c:v>8.26</c:v>
                      </c:pt>
                      <c:pt idx="1149">
                        <c:v>8.26</c:v>
                      </c:pt>
                      <c:pt idx="1150">
                        <c:v>8.25</c:v>
                      </c:pt>
                      <c:pt idx="1151">
                        <c:v>8.25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B10-4FFA-A8B4-881C5CA990E9}"/>
                  </c:ext>
                </c:extLst>
              </c15:ser>
            </c15:filteredScatterSeries>
          </c:ext>
        </c:extLst>
      </c:scatterChart>
      <c:valAx>
        <c:axId val="888051103"/>
        <c:scaling>
          <c:orientation val="minMax"/>
          <c:max val="44408"/>
          <c:min val="4437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Date in 2021</a:t>
                </a:r>
              </a:p>
            </c:rich>
          </c:tx>
          <c:layout>
            <c:manualLayout>
              <c:xMode val="edge"/>
              <c:yMode val="edge"/>
              <c:x val="0.44537343520418399"/>
              <c:y val="0.94923140857392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m\ d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6927"/>
        <c:crosses val="autoZero"/>
        <c:crossBetween val="midCat"/>
        <c:majorUnit val="1"/>
        <c:minorUnit val="1"/>
      </c:valAx>
      <c:valAx>
        <c:axId val="888056927"/>
        <c:scaling>
          <c:orientation val="minMax"/>
          <c:max val="15"/>
          <c:min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River Height</a:t>
                </a:r>
                <a:r>
                  <a:rPr lang="en-US" sz="1600" baseline="0" dirty="0"/>
                  <a:t>   </a:t>
                </a:r>
                <a:r>
                  <a:rPr lang="en-US" sz="1200" baseline="0" dirty="0"/>
                  <a:t>(feet)</a:t>
                </a:r>
                <a:endParaRPr lang="en-US" sz="1400" dirty="0"/>
              </a:p>
            </c:rich>
          </c:tx>
          <c:layout>
            <c:manualLayout>
              <c:xMode val="edge"/>
              <c:yMode val="edge"/>
              <c:x val="0"/>
              <c:y val="0.328139545056867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0511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0.07549</cdr:x>
      <cdr:y>0.40292</cdr:y>
    </cdr:from>
    <cdr:to>
      <cdr:x>0.14476</cdr:x>
      <cdr:y>0.44378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08A24773-9F7F-4050-81F7-053B654F7181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920367" y="2763243"/>
          <a:ext cx="844550" cy="2801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0.14424</cdr:x>
      <cdr:y>0.402</cdr:y>
    </cdr:from>
    <cdr:to>
      <cdr:x>0.21351</cdr:x>
      <cdr:y>0.44285</cdr:y>
    </cdr:to>
    <cdr:pic>
      <cdr:nvPicPr>
        <cdr:cNvPr id="5" name="Picture 4">
          <a:extLst xmlns:a="http://schemas.openxmlformats.org/drawingml/2006/main">
            <a:ext uri="{FF2B5EF4-FFF2-40B4-BE49-F238E27FC236}">
              <a16:creationId xmlns:a16="http://schemas.microsoft.com/office/drawing/2014/main" id="{AF674337-2E02-4CFE-9949-D5AFA1DDF96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1758567" y="2756893"/>
          <a:ext cx="844550" cy="2801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0.21299</cdr:x>
      <cdr:y>0.40107</cdr:y>
    </cdr:from>
    <cdr:to>
      <cdr:x>0.28226</cdr:x>
      <cdr:y>0.44192</cdr:y>
    </cdr:to>
    <cdr:pic>
      <cdr:nvPicPr>
        <cdr:cNvPr id="6" name="Picture 5">
          <a:extLst xmlns:a="http://schemas.openxmlformats.org/drawingml/2006/main">
            <a:ext uri="{FF2B5EF4-FFF2-40B4-BE49-F238E27FC236}">
              <a16:creationId xmlns:a16="http://schemas.microsoft.com/office/drawing/2014/main" id="{AF674337-2E02-4CFE-9949-D5AFA1DDF96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2596767" y="2750543"/>
          <a:ext cx="844550" cy="2801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0.28122</cdr:x>
      <cdr:y>0.40014</cdr:y>
    </cdr:from>
    <cdr:to>
      <cdr:x>0.35049</cdr:x>
      <cdr:y>0.441</cdr:y>
    </cdr:to>
    <cdr:pic>
      <cdr:nvPicPr>
        <cdr:cNvPr id="7" name="Picture 6">
          <a:extLst xmlns:a="http://schemas.openxmlformats.org/drawingml/2006/main">
            <a:ext uri="{FF2B5EF4-FFF2-40B4-BE49-F238E27FC236}">
              <a16:creationId xmlns:a16="http://schemas.microsoft.com/office/drawing/2014/main" id="{AF674337-2E02-4CFE-9949-D5AFA1DDF96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3428617" y="2744193"/>
          <a:ext cx="844550" cy="2801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0.34789</cdr:x>
      <cdr:y>0.39829</cdr:y>
    </cdr:from>
    <cdr:to>
      <cdr:x>0.41716</cdr:x>
      <cdr:y>0.43915</cdr:y>
    </cdr:to>
    <cdr:pic>
      <cdr:nvPicPr>
        <cdr:cNvPr id="8" name="Picture 7">
          <a:extLst xmlns:a="http://schemas.openxmlformats.org/drawingml/2006/main">
            <a:ext uri="{FF2B5EF4-FFF2-40B4-BE49-F238E27FC236}">
              <a16:creationId xmlns:a16="http://schemas.microsoft.com/office/drawing/2014/main" id="{AF674337-2E02-4CFE-9949-D5AFA1DDF96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4241417" y="2731493"/>
          <a:ext cx="844550" cy="2801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0.41324</cdr:x>
      <cdr:y>0.39604</cdr:y>
    </cdr:from>
    <cdr:to>
      <cdr:x>0.48251</cdr:x>
      <cdr:y>0.43689</cdr:y>
    </cdr:to>
    <cdr:pic>
      <cdr:nvPicPr>
        <cdr:cNvPr id="9" name="Picture 8">
          <a:extLst xmlns:a="http://schemas.openxmlformats.org/drawingml/2006/main">
            <a:ext uri="{FF2B5EF4-FFF2-40B4-BE49-F238E27FC236}">
              <a16:creationId xmlns:a16="http://schemas.microsoft.com/office/drawing/2014/main" id="{AF674337-2E02-4CFE-9949-D5AFA1DDF96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5038222" y="2716019"/>
          <a:ext cx="844540" cy="2801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0.47891</cdr:x>
      <cdr:y>0.39419</cdr:y>
    </cdr:from>
    <cdr:to>
      <cdr:x>0.54819</cdr:x>
      <cdr:y>0.43504</cdr:y>
    </cdr:to>
    <cdr:pic>
      <cdr:nvPicPr>
        <cdr:cNvPr id="10" name="Picture 9">
          <a:extLst xmlns:a="http://schemas.openxmlformats.org/drawingml/2006/main">
            <a:ext uri="{FF2B5EF4-FFF2-40B4-BE49-F238E27FC236}">
              <a16:creationId xmlns:a16="http://schemas.microsoft.com/office/drawing/2014/main" id="{AF674337-2E02-4CFE-9949-D5AFA1DDF96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5838819" y="2703355"/>
          <a:ext cx="844662" cy="28014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0.6159</cdr:x>
      <cdr:y>0.39366</cdr:y>
    </cdr:from>
    <cdr:to>
      <cdr:x>0.68517</cdr:x>
      <cdr:y>0.43452</cdr:y>
    </cdr:to>
    <cdr:pic>
      <cdr:nvPicPr>
        <cdr:cNvPr id="11" name="Picture 10">
          <a:extLst xmlns:a="http://schemas.openxmlformats.org/drawingml/2006/main">
            <a:ext uri="{FF2B5EF4-FFF2-40B4-BE49-F238E27FC236}">
              <a16:creationId xmlns:a16="http://schemas.microsoft.com/office/drawing/2014/main" id="{AF674337-2E02-4CFE-9949-D5AFA1DDF96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7509001" y="2699720"/>
          <a:ext cx="844540" cy="28021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0.54819</cdr:x>
      <cdr:y>0.39459</cdr:y>
    </cdr:from>
    <cdr:to>
      <cdr:x>0.61746</cdr:x>
      <cdr:y>0.43544</cdr:y>
    </cdr:to>
    <cdr:pic>
      <cdr:nvPicPr>
        <cdr:cNvPr id="12" name="Picture 11">
          <a:extLst xmlns:a="http://schemas.openxmlformats.org/drawingml/2006/main">
            <a:ext uri="{FF2B5EF4-FFF2-40B4-BE49-F238E27FC236}">
              <a16:creationId xmlns:a16="http://schemas.microsoft.com/office/drawing/2014/main" id="{8876835D-26E3-4246-BCAE-FA8AC690FEC1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6683481" y="2706098"/>
          <a:ext cx="844540" cy="2801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0.68361</cdr:x>
      <cdr:y>0.39274</cdr:y>
    </cdr:from>
    <cdr:to>
      <cdr:x>0.75288</cdr:x>
      <cdr:y>0.43359</cdr:y>
    </cdr:to>
    <cdr:pic>
      <cdr:nvPicPr>
        <cdr:cNvPr id="13" name="Picture 12">
          <a:extLst xmlns:a="http://schemas.openxmlformats.org/drawingml/2006/main">
            <a:ext uri="{FF2B5EF4-FFF2-40B4-BE49-F238E27FC236}">
              <a16:creationId xmlns:a16="http://schemas.microsoft.com/office/drawing/2014/main" id="{8876835D-26E3-4246-BCAE-FA8AC690FEC1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/>
        <a:srcRect xmlns:a="http://schemas.openxmlformats.org/drawingml/2006/main" l="12230" t="1" r="11776" b="8084"/>
        <a:stretch xmlns:a="http://schemas.openxmlformats.org/drawingml/2006/main"/>
      </cdr:blipFill>
      <cdr:spPr>
        <a:xfrm xmlns:a="http://schemas.openxmlformats.org/drawingml/2006/main">
          <a:off x="8334521" y="2693411"/>
          <a:ext cx="844540" cy="28014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0.2263</cdr:x>
      <cdr:y>0.69265</cdr:y>
    </cdr:from>
    <cdr:to>
      <cdr:x>0.2448</cdr:x>
      <cdr:y>0.71931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510E4CF2-0C03-43DD-B73B-F7A52C1467C2}"/>
            </a:ext>
          </a:extLst>
        </cdr:cNvPr>
        <cdr:cNvSpPr/>
      </cdr:nvSpPr>
      <cdr:spPr>
        <a:xfrm xmlns:a="http://schemas.openxmlformats.org/drawingml/2006/main">
          <a:off x="2237554" y="4750168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0.58949</cdr:x>
      <cdr:y>0.64994</cdr:y>
    </cdr:from>
    <cdr:to>
      <cdr:x>0.60798</cdr:x>
      <cdr:y>0.67661</cdr:y>
    </cdr:to>
    <cdr:sp macro="" textlink="">
      <cdr:nvSpPr>
        <cdr:cNvPr id="3" name="Oval 2">
          <a:extLst xmlns:a="http://schemas.openxmlformats.org/drawingml/2006/main">
            <a:ext uri="{FF2B5EF4-FFF2-40B4-BE49-F238E27FC236}">
              <a16:creationId xmlns:a16="http://schemas.microsoft.com/office/drawing/2014/main" id="{A1D6ACB7-5CDD-4AEC-8FBF-F286F8D77988}"/>
            </a:ext>
          </a:extLst>
        </cdr:cNvPr>
        <cdr:cNvSpPr/>
      </cdr:nvSpPr>
      <cdr:spPr>
        <a:xfrm xmlns:a="http://schemas.openxmlformats.org/drawingml/2006/main">
          <a:off x="5828564" y="4457313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9856A-CB31-44E1-BDBE-7E119FFCB43C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14F9-1A56-4741-BB51-1C841986A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8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AE201-1788-4F12-BEE4-69E9DE1CC3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00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4F9-1A56-4741-BB51-1C841986A1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1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All images sourced from Creative Commons, License 3.0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4F9-1A56-4741-BB51-1C841986A1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19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a map of Ellicott City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4F9-1A56-4741-BB51-1C841986A1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75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AE201-1788-4F12-BEE4-69E9DE1CC3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1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AE201-1788-4F12-BEE4-69E9DE1CC3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4F9-1A56-4741-BB51-1C841986A1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41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4F9-1A56-4741-BB51-1C841986A1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4F9-1A56-4741-BB51-1C841986A1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9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14F9-1A56-4741-BB51-1C841986A1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4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gs4uC3mcQ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www.geograph.org.uk/profile/14840" TargetMode="External"/><Relationship Id="rId4" Type="http://schemas.openxmlformats.org/officeDocument/2006/relationships/hyperlink" Target="https://commons.wikimedia.org/wiki/User:Martinv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C513-9DD8-4369-97DE-5B0C02D168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Streams Day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D0C2B-98D0-404A-B5FE-D297BADD3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Key Question: How does water move around us?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4509D-BE2A-4FFD-961A-2CC35BA7265E}"/>
              </a:ext>
            </a:extLst>
          </p:cNvPr>
          <p:cNvSpPr txBox="1"/>
          <p:nvPr/>
        </p:nvSpPr>
        <p:spPr>
          <a:xfrm>
            <a:off x="117231" y="6351004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Version: March 24,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7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Table 2">
            <a:extLst>
              <a:ext uri="{FF2B5EF4-FFF2-40B4-BE49-F238E27FC236}">
                <a16:creationId xmlns:a16="http://schemas.microsoft.com/office/drawing/2014/main" id="{72CDF8D7-E12E-4671-A7AF-4A400732C342}"/>
              </a:ext>
            </a:extLst>
          </p:cNvPr>
          <p:cNvGraphicFramePr>
            <a:graphicFrameLocks noGrp="1"/>
          </p:cNvGraphicFramePr>
          <p:nvPr/>
        </p:nvGraphicFramePr>
        <p:xfrm>
          <a:off x="10091174" y="288758"/>
          <a:ext cx="1876036" cy="566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047">
                  <a:extLst>
                    <a:ext uri="{9D8B030D-6E8A-4147-A177-3AD203B41FA5}">
                      <a16:colId xmlns:a16="http://schemas.microsoft.com/office/drawing/2014/main" val="3748504533"/>
                    </a:ext>
                  </a:extLst>
                </a:gridCol>
                <a:gridCol w="816989">
                  <a:extLst>
                    <a:ext uri="{9D8B030D-6E8A-4147-A177-3AD203B41FA5}">
                      <a16:colId xmlns:a16="http://schemas.microsoft.com/office/drawing/2014/main" val="1618305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River Height (feet)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684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535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889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012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807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69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924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735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98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782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433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326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480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809596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7ABE1E-C31D-4935-8439-D307EC08AEB0}"/>
              </a:ext>
              <a:ext uri="{147F2762-F138-4A5C-976F-8EAC2B608ADB}">
                <a16:predDERef xmlns:a16="http://schemas.microsoft.com/office/drawing/2014/main" pred="{1E4E61B4-3C7F-4170-A56F-B7AAE3F659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92678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6BF75C6A-809B-4DBB-BE67-B0819B4932BA}"/>
              </a:ext>
            </a:extLst>
          </p:cNvPr>
          <p:cNvSpPr txBox="1"/>
          <p:nvPr/>
        </p:nvSpPr>
        <p:spPr>
          <a:xfrm>
            <a:off x="10105682" y="1216520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1             9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A41814-FB2F-4EE9-B2BB-6C7AB9E244D1}"/>
              </a:ext>
            </a:extLst>
          </p:cNvPr>
          <p:cNvSpPr txBox="1"/>
          <p:nvPr/>
        </p:nvSpPr>
        <p:spPr>
          <a:xfrm>
            <a:off x="10105682" y="1606346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6  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5CC546-1107-43FD-BEF7-15B1DB4A18C3}"/>
              </a:ext>
            </a:extLst>
          </p:cNvPr>
          <p:cNvSpPr txBox="1"/>
          <p:nvPr/>
        </p:nvSpPr>
        <p:spPr>
          <a:xfrm>
            <a:off x="10105682" y="1958246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11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D7D211-68E0-47EF-AEF6-17DA01685E8C}"/>
              </a:ext>
            </a:extLst>
          </p:cNvPr>
          <p:cNvSpPr txBox="1"/>
          <p:nvPr/>
        </p:nvSpPr>
        <p:spPr>
          <a:xfrm>
            <a:off x="10105683" y="2326524"/>
            <a:ext cx="188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16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EAF5FE-5EBA-49AD-8214-5A29995819C7}"/>
              </a:ext>
            </a:extLst>
          </p:cNvPr>
          <p:cNvSpPr txBox="1"/>
          <p:nvPr/>
        </p:nvSpPr>
        <p:spPr>
          <a:xfrm>
            <a:off x="10069311" y="3034133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26           8 ½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3BD357-07F6-4843-B512-8500286E8B1D}"/>
              </a:ext>
            </a:extLst>
          </p:cNvPr>
          <p:cNvSpPr txBox="1"/>
          <p:nvPr/>
        </p:nvSpPr>
        <p:spPr>
          <a:xfrm>
            <a:off x="10081937" y="3414202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1            11 ½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ADA0F7-B074-42A2-A847-FA39DEBF4369}"/>
              </a:ext>
            </a:extLst>
          </p:cNvPr>
          <p:cNvSpPr txBox="1"/>
          <p:nvPr/>
        </p:nvSpPr>
        <p:spPr>
          <a:xfrm>
            <a:off x="10081937" y="3764807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6              8 ½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FFB4CA-5862-44AF-8C94-FBA0DA2E2DDB}"/>
              </a:ext>
            </a:extLst>
          </p:cNvPr>
          <p:cNvSpPr txBox="1"/>
          <p:nvPr/>
        </p:nvSpPr>
        <p:spPr>
          <a:xfrm>
            <a:off x="10105683" y="4530423"/>
            <a:ext cx="187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16          10 ½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4EFFD8-DC07-44A1-9158-00649375513D}"/>
              </a:ext>
            </a:extLst>
          </p:cNvPr>
          <p:cNvSpPr txBox="1"/>
          <p:nvPr/>
        </p:nvSpPr>
        <p:spPr>
          <a:xfrm>
            <a:off x="10091174" y="4161091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11          14   </a:t>
            </a:r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EEF702-52CA-474F-96B9-FB6794C844F5}"/>
              </a:ext>
            </a:extLst>
          </p:cNvPr>
          <p:cNvSpPr txBox="1"/>
          <p:nvPr/>
        </p:nvSpPr>
        <p:spPr>
          <a:xfrm>
            <a:off x="10083819" y="4883258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21 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52E92BD-9A35-4882-AA9C-6DCB22B2355C}"/>
              </a:ext>
            </a:extLst>
          </p:cNvPr>
          <p:cNvSpPr/>
          <p:nvPr/>
        </p:nvSpPr>
        <p:spPr>
          <a:xfrm>
            <a:off x="6504478" y="1059178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DB745F6-916C-43E1-B859-7BC9B23B1F60}"/>
              </a:ext>
            </a:extLst>
          </p:cNvPr>
          <p:cNvSpPr/>
          <p:nvPr/>
        </p:nvSpPr>
        <p:spPr>
          <a:xfrm>
            <a:off x="7928111" y="4775526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A8BBF08-292F-406E-B7B0-7FFC8234A9AB}"/>
              </a:ext>
            </a:extLst>
          </p:cNvPr>
          <p:cNvSpPr/>
          <p:nvPr/>
        </p:nvSpPr>
        <p:spPr>
          <a:xfrm>
            <a:off x="4363677" y="4438983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FC6808D-1BCB-4FD5-B4DF-EA2C4753124C}"/>
              </a:ext>
            </a:extLst>
          </p:cNvPr>
          <p:cNvSpPr/>
          <p:nvPr/>
        </p:nvSpPr>
        <p:spPr>
          <a:xfrm>
            <a:off x="5056359" y="2604416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3C6C88D-C31B-410E-A5F7-D61B7A72D401}"/>
              </a:ext>
            </a:extLst>
          </p:cNvPr>
          <p:cNvSpPr/>
          <p:nvPr/>
        </p:nvSpPr>
        <p:spPr>
          <a:xfrm>
            <a:off x="5765047" y="4438983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290F3EA-8645-4A91-B249-681FCEFAE0C1}"/>
              </a:ext>
            </a:extLst>
          </p:cNvPr>
          <p:cNvSpPr/>
          <p:nvPr/>
        </p:nvSpPr>
        <p:spPr>
          <a:xfrm>
            <a:off x="794280" y="4175849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1B6A168-161C-4050-B8A0-96A334E7AD6D}"/>
              </a:ext>
            </a:extLst>
          </p:cNvPr>
          <p:cNvSpPr/>
          <p:nvPr/>
        </p:nvSpPr>
        <p:spPr>
          <a:xfrm>
            <a:off x="1497931" y="4766000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0E59C99-7A65-4357-8862-917A489850AA}"/>
              </a:ext>
            </a:extLst>
          </p:cNvPr>
          <p:cNvSpPr/>
          <p:nvPr/>
        </p:nvSpPr>
        <p:spPr>
          <a:xfrm>
            <a:off x="2209286" y="4771046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86302C-3A84-454A-8D2B-ECB364E8DD2D}"/>
              </a:ext>
            </a:extLst>
          </p:cNvPr>
          <p:cNvSpPr/>
          <p:nvPr/>
        </p:nvSpPr>
        <p:spPr>
          <a:xfrm>
            <a:off x="2931072" y="4775526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2F87139-5507-485F-A3CB-D69B116E9C7D}"/>
              </a:ext>
            </a:extLst>
          </p:cNvPr>
          <p:cNvSpPr/>
          <p:nvPr/>
        </p:nvSpPr>
        <p:spPr>
          <a:xfrm>
            <a:off x="7213931" y="3220585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C157629-A8A7-4B38-B2E9-77EA01E75829}"/>
              </a:ext>
            </a:extLst>
          </p:cNvPr>
          <p:cNvSpPr/>
          <p:nvPr/>
        </p:nvSpPr>
        <p:spPr>
          <a:xfrm>
            <a:off x="3633459" y="4766000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6598AA5-9A56-463E-8CC6-FF3E827D56C2}"/>
              </a:ext>
            </a:extLst>
          </p:cNvPr>
          <p:cNvSpPr/>
          <p:nvPr/>
        </p:nvSpPr>
        <p:spPr>
          <a:xfrm>
            <a:off x="8651372" y="4754094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B98CC79-57B4-48F9-A285-E1DCA47B642A}"/>
              </a:ext>
            </a:extLst>
          </p:cNvPr>
          <p:cNvSpPr/>
          <p:nvPr/>
        </p:nvSpPr>
        <p:spPr>
          <a:xfrm>
            <a:off x="9350821" y="4759140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14391A9-FCDB-4E27-B901-314FA4A918C8}"/>
              </a:ext>
            </a:extLst>
          </p:cNvPr>
          <p:cNvSpPr txBox="1"/>
          <p:nvPr/>
        </p:nvSpPr>
        <p:spPr>
          <a:xfrm>
            <a:off x="10076565" y="2705088"/>
            <a:ext cx="190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21           8</a:t>
            </a:r>
            <a:r>
              <a:rPr lang="en-US">
                <a:solidFill>
                  <a:schemeClr val="bg1"/>
                </a:solidFill>
              </a:rPr>
              <a:t>   .</a:t>
            </a:r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C36E0E8-DAEB-4B82-A4A6-B0A238FF98C8}"/>
              </a:ext>
            </a:extLst>
          </p:cNvPr>
          <p:cNvSpPr txBox="1"/>
          <p:nvPr/>
        </p:nvSpPr>
        <p:spPr>
          <a:xfrm>
            <a:off x="10105682" y="5229242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26            8</a:t>
            </a:r>
            <a:r>
              <a:rPr lang="en-US">
                <a:solidFill>
                  <a:schemeClr val="bg1"/>
                </a:solidFill>
              </a:rPr>
              <a:t>   .</a:t>
            </a:r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83D9F7-EC4B-494B-93A7-7FA212BF9AA5}"/>
              </a:ext>
            </a:extLst>
          </p:cNvPr>
          <p:cNvSpPr txBox="1"/>
          <p:nvPr/>
        </p:nvSpPr>
        <p:spPr>
          <a:xfrm>
            <a:off x="10069310" y="5594925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31            8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7ABE1E-C31D-4935-8439-D307EC08AEB0}"/>
              </a:ext>
              <a:ext uri="{147F2762-F138-4A5C-976F-8EAC2B608ADB}">
                <a16:predDERef xmlns:a16="http://schemas.microsoft.com/office/drawing/2014/main" pred="{1E4E61B4-3C7F-4170-A56F-B7AAE3F659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517517"/>
              </p:ext>
            </p:extLst>
          </p:nvPr>
        </p:nvGraphicFramePr>
        <p:xfrm>
          <a:off x="0" y="0"/>
          <a:ext cx="988755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1D091B99-4912-4229-A683-768D2BD43A01}"/>
              </a:ext>
            </a:extLst>
          </p:cNvPr>
          <p:cNvSpPr/>
          <p:nvPr/>
        </p:nvSpPr>
        <p:spPr>
          <a:xfrm>
            <a:off x="7276176" y="3228336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AE71EA-C80C-4DF2-904D-515D95F10584}"/>
              </a:ext>
            </a:extLst>
          </p:cNvPr>
          <p:cNvSpPr/>
          <p:nvPr/>
        </p:nvSpPr>
        <p:spPr>
          <a:xfrm>
            <a:off x="8765641" y="4746283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F02EFB-9A13-4DD7-B28A-1F542259C4F4}"/>
              </a:ext>
            </a:extLst>
          </p:cNvPr>
          <p:cNvSpPr/>
          <p:nvPr/>
        </p:nvSpPr>
        <p:spPr>
          <a:xfrm>
            <a:off x="4400546" y="4471963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01F998-3B85-4301-B7D4-F9CD33BA9385}"/>
              </a:ext>
            </a:extLst>
          </p:cNvPr>
          <p:cNvSpPr/>
          <p:nvPr/>
        </p:nvSpPr>
        <p:spPr>
          <a:xfrm>
            <a:off x="5162501" y="2600482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D6ACB7-5CDD-4AEC-8FBF-F286F8D77988}"/>
              </a:ext>
            </a:extLst>
          </p:cNvPr>
          <p:cNvSpPr/>
          <p:nvPr/>
        </p:nvSpPr>
        <p:spPr>
          <a:xfrm>
            <a:off x="6594448" y="1033352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FB48295-7785-4D84-A39F-DA5EDA61C34A}"/>
              </a:ext>
            </a:extLst>
          </p:cNvPr>
          <p:cNvSpPr/>
          <p:nvPr/>
        </p:nvSpPr>
        <p:spPr>
          <a:xfrm>
            <a:off x="810322" y="4123653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1C8655-22CD-4A08-9A0E-10EAED8C17E2}"/>
              </a:ext>
            </a:extLst>
          </p:cNvPr>
          <p:cNvSpPr/>
          <p:nvPr/>
        </p:nvSpPr>
        <p:spPr>
          <a:xfrm>
            <a:off x="1523382" y="4736436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0E4CF2-0C03-43DD-B73B-F7A52C1467C2}"/>
              </a:ext>
            </a:extLst>
          </p:cNvPr>
          <p:cNvSpPr/>
          <p:nvPr/>
        </p:nvSpPr>
        <p:spPr>
          <a:xfrm>
            <a:off x="2951400" y="4746283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7982C2-7FC1-4F0E-93E1-DF202D32DFB9}"/>
              </a:ext>
            </a:extLst>
          </p:cNvPr>
          <p:cNvSpPr/>
          <p:nvPr/>
        </p:nvSpPr>
        <p:spPr>
          <a:xfrm>
            <a:off x="3675973" y="4654843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29653DC-C8B1-4FCA-B652-A97902553D19}"/>
              </a:ext>
            </a:extLst>
          </p:cNvPr>
          <p:cNvGraphicFramePr>
            <a:graphicFrameLocks noGrp="1"/>
          </p:cNvGraphicFramePr>
          <p:nvPr/>
        </p:nvGraphicFramePr>
        <p:xfrm>
          <a:off x="10091174" y="288758"/>
          <a:ext cx="1876036" cy="5669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9047">
                  <a:extLst>
                    <a:ext uri="{9D8B030D-6E8A-4147-A177-3AD203B41FA5}">
                      <a16:colId xmlns:a16="http://schemas.microsoft.com/office/drawing/2014/main" val="3748504533"/>
                    </a:ext>
                  </a:extLst>
                </a:gridCol>
                <a:gridCol w="816989">
                  <a:extLst>
                    <a:ext uri="{9D8B030D-6E8A-4147-A177-3AD203B41FA5}">
                      <a16:colId xmlns:a16="http://schemas.microsoft.com/office/drawing/2014/main" val="16183051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River Height (feet)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684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535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889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012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807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69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924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7353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98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782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433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326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480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80959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BF6C0BC5-A616-4E54-8347-E4F54BF1F74A}"/>
              </a:ext>
            </a:extLst>
          </p:cNvPr>
          <p:cNvSpPr/>
          <p:nvPr/>
        </p:nvSpPr>
        <p:spPr>
          <a:xfrm>
            <a:off x="8009491" y="4599044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004C221-5313-42D4-BD25-327B0AE7AE29}"/>
              </a:ext>
            </a:extLst>
          </p:cNvPr>
          <p:cNvSpPr/>
          <p:nvPr/>
        </p:nvSpPr>
        <p:spPr>
          <a:xfrm>
            <a:off x="9430351" y="4694424"/>
            <a:ext cx="182880" cy="18288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4C3344-BBC8-4E86-BE27-C10E1AE77C95}"/>
              </a:ext>
            </a:extLst>
          </p:cNvPr>
          <p:cNvSpPr txBox="1"/>
          <p:nvPr/>
        </p:nvSpPr>
        <p:spPr>
          <a:xfrm>
            <a:off x="10105682" y="1216520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1             9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6CC5C8-92E9-44A2-AA68-97924B87C9E0}"/>
              </a:ext>
            </a:extLst>
          </p:cNvPr>
          <p:cNvSpPr txBox="1"/>
          <p:nvPr/>
        </p:nvSpPr>
        <p:spPr>
          <a:xfrm>
            <a:off x="10105682" y="1606346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6  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59B0AF-8453-49AE-A214-39A369399FB2}"/>
              </a:ext>
            </a:extLst>
          </p:cNvPr>
          <p:cNvSpPr txBox="1"/>
          <p:nvPr/>
        </p:nvSpPr>
        <p:spPr>
          <a:xfrm>
            <a:off x="10105682" y="1958246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11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E6C83C-0B07-4B06-B552-C0442FB256DF}"/>
              </a:ext>
            </a:extLst>
          </p:cNvPr>
          <p:cNvSpPr txBox="1"/>
          <p:nvPr/>
        </p:nvSpPr>
        <p:spPr>
          <a:xfrm>
            <a:off x="10105683" y="2326524"/>
            <a:ext cx="188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16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E0406B-A6A8-407C-AF22-6B28C69BA2D0}"/>
              </a:ext>
            </a:extLst>
          </p:cNvPr>
          <p:cNvSpPr txBox="1"/>
          <p:nvPr/>
        </p:nvSpPr>
        <p:spPr>
          <a:xfrm>
            <a:off x="10069311" y="3034133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26           8 ½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E78E82-C76B-4646-9AE6-71E58B20D431}"/>
              </a:ext>
            </a:extLst>
          </p:cNvPr>
          <p:cNvSpPr txBox="1"/>
          <p:nvPr/>
        </p:nvSpPr>
        <p:spPr>
          <a:xfrm>
            <a:off x="10081937" y="3414202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1            11 ½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391DD9-355A-4105-82AB-1B1B51701519}"/>
              </a:ext>
            </a:extLst>
          </p:cNvPr>
          <p:cNvSpPr txBox="1"/>
          <p:nvPr/>
        </p:nvSpPr>
        <p:spPr>
          <a:xfrm>
            <a:off x="10081937" y="3764807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6              8 ½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1C4C9F-344B-4121-BB8D-D55CA7319ACF}"/>
              </a:ext>
            </a:extLst>
          </p:cNvPr>
          <p:cNvSpPr txBox="1"/>
          <p:nvPr/>
        </p:nvSpPr>
        <p:spPr>
          <a:xfrm>
            <a:off x="10105683" y="4530423"/>
            <a:ext cx="187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16          10 ½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984100-353E-4BB3-9DA6-6A724D22A042}"/>
              </a:ext>
            </a:extLst>
          </p:cNvPr>
          <p:cNvSpPr txBox="1"/>
          <p:nvPr/>
        </p:nvSpPr>
        <p:spPr>
          <a:xfrm>
            <a:off x="10091174" y="4161091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11          14   </a:t>
            </a:r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D0B42C-D4C6-4142-9C51-8C508F6E8CBF}"/>
              </a:ext>
            </a:extLst>
          </p:cNvPr>
          <p:cNvSpPr txBox="1"/>
          <p:nvPr/>
        </p:nvSpPr>
        <p:spPr>
          <a:xfrm>
            <a:off x="10083819" y="4883258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21            8 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542F25-877C-4A41-B2D7-29B501D735F7}"/>
              </a:ext>
            </a:extLst>
          </p:cNvPr>
          <p:cNvSpPr txBox="1"/>
          <p:nvPr/>
        </p:nvSpPr>
        <p:spPr>
          <a:xfrm>
            <a:off x="10076565" y="2705088"/>
            <a:ext cx="190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April 21           8</a:t>
            </a:r>
            <a:r>
              <a:rPr lang="en-US">
                <a:solidFill>
                  <a:schemeClr val="bg1"/>
                </a:solidFill>
              </a:rPr>
              <a:t>   .</a:t>
            </a:r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48C148-C2B3-4E6F-B490-1E6D99BB3087}"/>
              </a:ext>
            </a:extLst>
          </p:cNvPr>
          <p:cNvSpPr txBox="1"/>
          <p:nvPr/>
        </p:nvSpPr>
        <p:spPr>
          <a:xfrm>
            <a:off x="10105682" y="5229242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26            8</a:t>
            </a:r>
            <a:r>
              <a:rPr lang="en-US">
                <a:solidFill>
                  <a:schemeClr val="bg1"/>
                </a:solidFill>
              </a:rPr>
              <a:t>   .</a:t>
            </a:r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979E83-DF10-48A4-B863-FDE4872ADBC0}"/>
              </a:ext>
            </a:extLst>
          </p:cNvPr>
          <p:cNvSpPr txBox="1"/>
          <p:nvPr/>
        </p:nvSpPr>
        <p:spPr>
          <a:xfrm>
            <a:off x="10069310" y="5594925"/>
            <a:ext cx="188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May 31            8  </a:t>
            </a:r>
            <a:r>
              <a:rPr lang="en-US">
                <a:solidFill>
                  <a:schemeClr val="bg1"/>
                </a:solidFill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6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4D917-E309-40BA-97FC-21AFAA0F13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St. Mary’s River Hydrograph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30BAC-CBE9-4A0E-A948-AAD7E3A43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4 image matching activity</a:t>
            </a:r>
          </a:p>
        </p:txBody>
      </p:sp>
    </p:spTree>
    <p:extLst>
      <p:ext uri="{BB962C8B-B14F-4D97-AF65-F5344CB8AC3E}">
        <p14:creationId xmlns:p14="http://schemas.microsoft.com/office/powerpoint/2010/main" val="316393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7ABE1E-C31D-4935-8439-D307EC08AEB0}"/>
              </a:ext>
              <a:ext uri="{147F2762-F138-4A5C-976F-8EAC2B608ADB}">
                <a16:predDERef xmlns:a16="http://schemas.microsoft.com/office/drawing/2014/main" pred="{1E4E61B4-3C7F-4170-A56F-B7AAE3F659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767453"/>
              </p:ext>
            </p:extLst>
          </p:nvPr>
        </p:nvGraphicFramePr>
        <p:xfrm>
          <a:off x="0" y="0"/>
          <a:ext cx="988755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6796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C157-1FC5-476B-8198-CBA3A110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Exit Slip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032AD-E813-4743-ACA3-942551F07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16113"/>
            <a:ext cx="395067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At which point do you think the river appears to be near baseflow?</a:t>
            </a:r>
          </a:p>
          <a:p>
            <a:endParaRPr lang="en-US" dirty="0"/>
          </a:p>
          <a:p>
            <a:r>
              <a:rPr lang="en-US" dirty="0"/>
              <a:t>If you were standing by the river, how might it look different on July 11 (A) compared to July 17 (B)?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7ABE1E-C31D-4935-8439-D307EC08AEB0}"/>
              </a:ext>
              <a:ext uri="{147F2762-F138-4A5C-976F-8EAC2B608ADB}">
                <a16:predDERef xmlns:a16="http://schemas.microsoft.com/office/drawing/2014/main" pred="{1E4E61B4-3C7F-4170-A56F-B7AAE3F65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81659"/>
              </p:ext>
            </p:extLst>
          </p:nvPr>
        </p:nvGraphicFramePr>
        <p:xfrm>
          <a:off x="4255477" y="740229"/>
          <a:ext cx="7936523" cy="575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608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C9C73F9E-DA6F-4F2B-ACB3-BC3B52EF9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155" y="665453"/>
            <a:ext cx="8997690" cy="552776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F7977BB-5B0A-4864-B0A3-399AF8818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185" y="427252"/>
            <a:ext cx="8997690" cy="6003496"/>
          </a:xfrm>
          <a:prstGeom prst="rect">
            <a:avLst/>
          </a:prstGeom>
        </p:spPr>
      </p:pic>
      <p:pic>
        <p:nvPicPr>
          <p:cNvPr id="9" name="Picture 9" descr="A picture containing nature, sky, mountain, outdoor&#10;&#10;Description automatically generated">
            <a:extLst>
              <a:ext uri="{FF2B5EF4-FFF2-40B4-BE49-F238E27FC236}">
                <a16:creationId xmlns:a16="http://schemas.microsoft.com/office/drawing/2014/main" id="{CD3F4BA7-8881-4F7B-A1B5-4CFAB7B0D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392" y="883018"/>
            <a:ext cx="8537275" cy="5146427"/>
          </a:xfrm>
          <a:prstGeom prst="rect">
            <a:avLst/>
          </a:prstGeom>
        </p:spPr>
      </p:pic>
      <p:pic>
        <p:nvPicPr>
          <p:cNvPr id="4" name="Picture 4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83E2D61B-FB00-4F9B-B973-2A6B2E2A2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642564" y="103142"/>
            <a:ext cx="5608985" cy="6651715"/>
          </a:xfrm>
        </p:spPr>
      </p:pic>
      <p:pic>
        <p:nvPicPr>
          <p:cNvPr id="14" name="Picture 14" descr="A picture containing outdoor, tree, water, sky&#10;&#10;Description automatically generated">
            <a:extLst>
              <a:ext uri="{FF2B5EF4-FFF2-40B4-BE49-F238E27FC236}">
                <a16:creationId xmlns:a16="http://schemas.microsoft.com/office/drawing/2014/main" id="{8EB75468-BAC0-4087-BA5E-3D5760B1C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2183" y="464688"/>
            <a:ext cx="8847692" cy="5928621"/>
          </a:xfrm>
          <a:prstGeom prst="rect">
            <a:avLst/>
          </a:prstGeom>
        </p:spPr>
      </p:pic>
      <p:pic>
        <p:nvPicPr>
          <p:cNvPr id="12" name="Picture 12" descr="A picture containing water, tree, outdoor, river&#10;&#10;Description automatically generated">
            <a:extLst>
              <a:ext uri="{FF2B5EF4-FFF2-40B4-BE49-F238E27FC236}">
                <a16:creationId xmlns:a16="http://schemas.microsoft.com/office/drawing/2014/main" id="{8383E561-C66C-4F3D-B4F2-5BF71F7CD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6323" y="508279"/>
            <a:ext cx="7974500" cy="6003496"/>
          </a:xfrm>
          <a:prstGeom prst="rect">
            <a:avLst/>
          </a:prstGeom>
        </p:spPr>
      </p:pic>
      <p:pic>
        <p:nvPicPr>
          <p:cNvPr id="1028" name="Picture 4" descr="The Chicago River runs through the city and, boy, it defines our lives -  Chicago Tribune">
            <a:extLst>
              <a:ext uri="{FF2B5EF4-FFF2-40B4-BE49-F238E27FC236}">
                <a16:creationId xmlns:a16="http://schemas.microsoft.com/office/drawing/2014/main" id="{4B57FA9D-3DE7-448A-9097-D39DB0B3D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r="12871"/>
          <a:stretch/>
        </p:blipFill>
        <p:spPr bwMode="auto">
          <a:xfrm>
            <a:off x="1578301" y="241543"/>
            <a:ext cx="8972868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9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25 0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25 -0.2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25 4.81481E-6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EF523-ACB9-4F85-A372-0E4C8342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3787"/>
            <a:ext cx="10515600" cy="1325563"/>
          </a:xfrm>
        </p:spPr>
        <p:txBody>
          <a:bodyPr/>
          <a:lstStyle/>
          <a:p>
            <a:pPr algn="ctr"/>
            <a:r>
              <a:rPr lang="en-US" sz="4800" b="1">
                <a:hlinkClick r:id="rId3"/>
              </a:rPr>
              <a:t>Ellicott City Flood </a:t>
            </a:r>
            <a:r>
              <a:rPr lang="en-US" sz="4800" b="1"/>
              <a:t>– May 27, 2018</a:t>
            </a:r>
            <a:endParaRPr lang="en-US" b="1"/>
          </a:p>
        </p:txBody>
      </p:sp>
      <p:pic>
        <p:nvPicPr>
          <p:cNvPr id="3" name="Picture 3" descr="A picture containing text, tree, plant&#10;&#10;Description automatically generated">
            <a:extLst>
              <a:ext uri="{FF2B5EF4-FFF2-40B4-BE49-F238E27FC236}">
                <a16:creationId xmlns:a16="http://schemas.microsoft.com/office/drawing/2014/main" id="{8D435168-F761-49E0-BB62-F4A68507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079" y="1963314"/>
            <a:ext cx="6955766" cy="446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5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6B335-3326-4A1D-8995-7CDDA2F78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697" r="740" b="1403"/>
          <a:stretch/>
        </p:blipFill>
        <p:spPr bwMode="auto">
          <a:xfrm>
            <a:off x="0" y="-74675"/>
            <a:ext cx="12417168" cy="70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A3686A-5AEE-40F6-B127-E620EF782FFA}"/>
              </a:ext>
            </a:extLst>
          </p:cNvPr>
          <p:cNvSpPr txBox="1"/>
          <p:nvPr/>
        </p:nvSpPr>
        <p:spPr>
          <a:xfrm flipH="1">
            <a:off x="194306" y="266700"/>
            <a:ext cx="2802894" cy="2062103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algn="ctr"/>
            <a:r>
              <a:rPr lang="en-US" sz="3200"/>
              <a:t>banks</a:t>
            </a:r>
          </a:p>
          <a:p>
            <a:pPr algn="ctr"/>
            <a:r>
              <a:rPr lang="en-US" sz="3200"/>
              <a:t>riverbed</a:t>
            </a:r>
          </a:p>
          <a:p>
            <a:pPr algn="ctr"/>
            <a:r>
              <a:rPr lang="en-US" sz="3200"/>
              <a:t>height</a:t>
            </a:r>
          </a:p>
          <a:p>
            <a:pPr algn="ctr"/>
            <a:r>
              <a:rPr lang="en-US" sz="3200"/>
              <a:t>baseflow</a:t>
            </a:r>
          </a:p>
        </p:txBody>
      </p:sp>
    </p:spTree>
    <p:extLst>
      <p:ext uri="{BB962C8B-B14F-4D97-AF65-F5344CB8AC3E}">
        <p14:creationId xmlns:p14="http://schemas.microsoft.com/office/powerpoint/2010/main" val="38492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D3C9D3-D3A3-42FB-9E27-D2443C06E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7465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FFC6D-20CC-473A-96C4-4428D4B1FC31}"/>
              </a:ext>
            </a:extLst>
          </p:cNvPr>
          <p:cNvSpPr txBox="1"/>
          <p:nvPr/>
        </p:nvSpPr>
        <p:spPr>
          <a:xfrm>
            <a:off x="1666875" y="6186488"/>
            <a:ext cx="3701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Photo Credit: </a:t>
            </a:r>
            <a:r>
              <a:rPr lang="en-US" sz="1050" b="0" i="0" u="sng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User:Martinvl"/>
              </a:rPr>
              <a:t>Martinvl</a:t>
            </a:r>
            <a:endParaRPr lang="en-US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1B992-2DB3-4A38-8BDD-90F1CAD93C75}"/>
              </a:ext>
            </a:extLst>
          </p:cNvPr>
          <p:cNvSpPr txBox="1"/>
          <p:nvPr/>
        </p:nvSpPr>
        <p:spPr>
          <a:xfrm>
            <a:off x="6051550" y="6186488"/>
            <a:ext cx="1755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Photo Credit: </a:t>
            </a:r>
            <a:r>
              <a:rPr lang="en-US" sz="1050" b="0" i="0" u="none" strike="noStrike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5"/>
              </a:rPr>
              <a:t>Evelyn </a:t>
            </a:r>
            <a:r>
              <a:rPr lang="en-US" sz="1050" b="0" i="0" u="none" strike="noStrike" err="1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5"/>
              </a:rPr>
              <a:t>Simak</a:t>
            </a:r>
            <a:endParaRPr lang="en-US" sz="105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7679439-328A-45F7-9AA9-BC7140079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37465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803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51B95-3BAB-46C9-A019-F3529805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9F0ED-3E60-4065-999D-FDF25BB94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3B914-0F5C-4673-A812-BEAE18C85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931"/>
            <a:ext cx="12192000" cy="65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0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3DE8C-681C-44F4-A24D-3E4F362D0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St. Mary’s River Photos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F72E8-2982-44DB-A8B1-57094FE1B3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Let’s make some observations of a river at different times.</a:t>
            </a:r>
          </a:p>
        </p:txBody>
      </p:sp>
    </p:spTree>
    <p:extLst>
      <p:ext uri="{BB962C8B-B14F-4D97-AF65-F5344CB8AC3E}">
        <p14:creationId xmlns:p14="http://schemas.microsoft.com/office/powerpoint/2010/main" val="2419485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7ABE1E-C31D-4935-8439-D307EC08AEB0}"/>
              </a:ext>
              <a:ext uri="{147F2762-F138-4A5C-976F-8EAC2B608ADB}">
                <a16:predDERef xmlns:a16="http://schemas.microsoft.com/office/drawing/2014/main" pred="{1E4E61B4-3C7F-4170-A56F-B7AAE3F659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18296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9209EB7-03CE-45A6-A4EB-B00AF4DC63E9}"/>
              </a:ext>
            </a:extLst>
          </p:cNvPr>
          <p:cNvSpPr txBox="1"/>
          <p:nvPr/>
        </p:nvSpPr>
        <p:spPr>
          <a:xfrm>
            <a:off x="9699171" y="2645229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89A76-85BF-41FA-8B6A-FDF680BE3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697" r="740" b="1403"/>
          <a:stretch/>
        </p:blipFill>
        <p:spPr bwMode="auto">
          <a:xfrm>
            <a:off x="7561228" y="116115"/>
            <a:ext cx="4275886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2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7ABE1E-C31D-4935-8439-D307EC08AEB0}"/>
              </a:ext>
              <a:ext uri="{147F2762-F138-4A5C-976F-8EAC2B608ADB}">
                <a16:predDERef xmlns:a16="http://schemas.microsoft.com/office/drawing/2014/main" pred="{1E4E61B4-3C7F-4170-A56F-B7AAE3F659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17789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6AE6EC77-D9F1-4A1E-93C3-CDCEDFCBC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926373" y="4844168"/>
            <a:ext cx="844550" cy="2801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CB6367-999C-4A35-AB13-8B58B4543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1764573" y="4837818"/>
            <a:ext cx="844550" cy="2801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3F7281-CE61-41D3-B801-F59DAC8EF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2609123" y="4853023"/>
            <a:ext cx="844550" cy="2801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36127A-93E6-4BC4-949B-1B1A918A4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3417279" y="4844167"/>
            <a:ext cx="844550" cy="2801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DE1232-BE0B-49D6-BFB3-203EE9034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4239096" y="4835311"/>
            <a:ext cx="844550" cy="2801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E5784B6-588F-41FE-916C-4363745F5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5085623" y="4844167"/>
            <a:ext cx="844550" cy="2801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BB1DA5-BE00-48F3-BBEA-12BCDA92B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5925800" y="4837605"/>
            <a:ext cx="844550" cy="2801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211EE9-6BED-44D0-A2E4-CCA564E39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7572846" y="4844168"/>
            <a:ext cx="844550" cy="2801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525EA32-5F85-442F-9E47-3D88CCD36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6757650" y="4844168"/>
            <a:ext cx="844550" cy="2801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18FD260-5CA1-4F36-8498-DC71FFC60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0" t="1" r="11776" b="8084"/>
          <a:stretch/>
        </p:blipFill>
        <p:spPr>
          <a:xfrm>
            <a:off x="8393973" y="4844168"/>
            <a:ext cx="844550" cy="2801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3876C7-0AD7-4D97-A720-8FCCB66E8844}"/>
              </a:ext>
            </a:extLst>
          </p:cNvPr>
          <p:cNvSpPr txBox="1"/>
          <p:nvPr/>
        </p:nvSpPr>
        <p:spPr>
          <a:xfrm>
            <a:off x="9589227" y="4704203"/>
            <a:ext cx="22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baseflow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4E9CA9-6399-45A9-8F7F-6229BCEDA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697" r="740" b="1403"/>
          <a:stretch/>
        </p:blipFill>
        <p:spPr bwMode="auto">
          <a:xfrm>
            <a:off x="7561228" y="116115"/>
            <a:ext cx="4275886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167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9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867E47CE741418CD22BD3CE8F4A74" ma:contentTypeVersion="16" ma:contentTypeDescription="Create a new document." ma:contentTypeScope="" ma:versionID="88f1ff0ad89f761c077f0b257ab3f0fb">
  <xsd:schema xmlns:xsd="http://www.w3.org/2001/XMLSchema" xmlns:xs="http://www.w3.org/2001/XMLSchema" xmlns:p="http://schemas.microsoft.com/office/2006/metadata/properties" xmlns:ns2="87d7c0a7-1530-44b6-b7a3-e1fc64f70b52" xmlns:ns3="eb08798d-18c9-449f-9ef3-a95e6f0a4aaa" targetNamespace="http://schemas.microsoft.com/office/2006/metadata/properties" ma:root="true" ma:fieldsID="641f9684890f1c6466330d1eef965083" ns2:_="" ns3:_="">
    <xsd:import namespace="87d7c0a7-1530-44b6-b7a3-e1fc64f70b52"/>
    <xsd:import namespace="eb08798d-18c9-449f-9ef3-a95e6f0a4a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7c0a7-1530-44b6-b7a3-e1fc64f70b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045879c-d3b8-4115-980c-fa08303f9d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8798d-18c9-449f-9ef3-a95e6f0a4aa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48677c6-75d5-4bf6-9ec6-b58d08d21819}" ma:internalName="TaxCatchAll" ma:showField="CatchAllData" ma:web="eb08798d-18c9-449f-9ef3-a95e6f0a4a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08798d-18c9-449f-9ef3-a95e6f0a4aaa" xsi:nil="true"/>
    <lcf76f155ced4ddcb4097134ff3c332f xmlns="87d7c0a7-1530-44b6-b7a3-e1fc64f70b5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3CA888-F3A8-4E47-8217-78129C147EC3}"/>
</file>

<file path=customXml/itemProps2.xml><?xml version="1.0" encoding="utf-8"?>
<ds:datastoreItem xmlns:ds="http://schemas.openxmlformats.org/officeDocument/2006/customXml" ds:itemID="{1AA44287-1272-4733-84E0-028CD11530B7}">
  <ds:schemaRefs>
    <ds:schemaRef ds:uri="a18aa4c9-b9fb-42e7-a59b-71a178b9bfcc"/>
    <ds:schemaRef ds:uri="http://schemas.microsoft.com/office/2006/documentManagement/types"/>
    <ds:schemaRef ds:uri="http://purl.org/dc/terms/"/>
    <ds:schemaRef ds:uri="96d63212-3438-4087-b1f1-b7786e106887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B41F02D-A170-484B-96CF-C5F44F4FD0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1248</TotalTime>
  <Words>338</Words>
  <Application>Microsoft Office PowerPoint</Application>
  <PresentationFormat>Widescreen</PresentationFormat>
  <Paragraphs>90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Streams Day 1</vt:lpstr>
      <vt:lpstr>PowerPoint Presentation</vt:lpstr>
      <vt:lpstr>Ellicott City Flood – May 27, 2018</vt:lpstr>
      <vt:lpstr>PowerPoint Presentation</vt:lpstr>
      <vt:lpstr>PowerPoint Presentation</vt:lpstr>
      <vt:lpstr>PowerPoint Presentation</vt:lpstr>
      <vt:lpstr>St. Mary’s River Photos</vt:lpstr>
      <vt:lpstr>PowerPoint Presentation</vt:lpstr>
      <vt:lpstr>PowerPoint Presentation</vt:lpstr>
      <vt:lpstr>PowerPoint Presentation</vt:lpstr>
      <vt:lpstr>PowerPoint Presentation</vt:lpstr>
      <vt:lpstr>St. Mary’s River Hydrograph</vt:lpstr>
      <vt:lpstr>PowerPoint Presentation</vt:lpstr>
      <vt:lpstr>Exit Slip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Brase</dc:creator>
  <cp:lastModifiedBy>Lauren Brase</cp:lastModifiedBy>
  <cp:revision>2</cp:revision>
  <dcterms:created xsi:type="dcterms:W3CDTF">2021-12-29T16:37:11Z</dcterms:created>
  <dcterms:modified xsi:type="dcterms:W3CDTF">2022-03-24T18:51:03Z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0x010100838867E47CE741418CD22BD3CE8F4A74</vt:lpwstr>
  </property>
  <property fmtid="{D5CDD505-2E9C-101B-9397-08002B2CF9AE}" pid="3" name="ArticulateGUID">
    <vt:lpwstr>57549163-652E-456B-8394-60CC491CFA60</vt:lpwstr>
  </property>
  <property fmtid="{D5CDD505-2E9C-101B-9397-08002B2CF9AE}" pid="4" name="ArticulatePath">
    <vt:lpwstr>Day 1 - AGI Streams slide deck</vt:lpwstr>
  </property>
  <property fmtid="{D5CDD505-2E9C-101B-9397-08002B2CF9AE}" pid="5" name="MediaServiceImageTags">
    <vt:lpwstr/>
  </property>
</Properties>
</file>