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ink/ink2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82" r:id="rId5"/>
    <p:sldId id="332" r:id="rId6"/>
    <p:sldId id="321" r:id="rId7"/>
    <p:sldId id="298" r:id="rId8"/>
    <p:sldId id="383" r:id="rId9"/>
    <p:sldId id="384" r:id="rId10"/>
    <p:sldId id="305" r:id="rId11"/>
    <p:sldId id="340" r:id="rId12"/>
    <p:sldId id="341" r:id="rId13"/>
    <p:sldId id="3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FE6F65-CA58-267C-C278-B92127803316}" name="Ed Robeck" initials="ER" userId="S::ecrobeck@americangeosciences.org::b949b863-248a-42a1-94fa-5f106b776db4" providerId="AD"/>
  <p188:author id="{B8B742AB-34CC-0962-7945-1FFBBF075868}" name="Lauren Brase" initials="LB" userId="S::lbrase@americangeosciences.org::45fbf108-2b62-4c9b-89bf-0c6c624542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98F2D-2E15-48FB-8EE6-0AD77A42415F}" v="112" dt="2022-03-24T18:51:55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3" autoAdjust="0"/>
  </p:normalViewPr>
  <p:slideViewPr>
    <p:cSldViewPr snapToGrid="0">
      <p:cViewPr varScale="1">
        <p:scale>
          <a:sx n="74" d="100"/>
          <a:sy n="74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rase" userId="45fbf108-2b62-4c9b-89bf-0c6c6245426e" providerId="ADAL" clId="{A6898F2D-2E15-48FB-8EE6-0AD77A42415F}"/>
    <pc:docChg chg="undo custSel addSld delSld modSld">
      <pc:chgData name="Lauren Brase" userId="45fbf108-2b62-4c9b-89bf-0c6c6245426e" providerId="ADAL" clId="{A6898F2D-2E15-48FB-8EE6-0AD77A42415F}" dt="2022-03-25T14:10:15.682" v="1547" actId="20577"/>
      <pc:docMkLst>
        <pc:docMk/>
      </pc:docMkLst>
      <pc:sldChg chg="del">
        <pc:chgData name="Lauren Brase" userId="45fbf108-2b62-4c9b-89bf-0c6c6245426e" providerId="ADAL" clId="{A6898F2D-2E15-48FB-8EE6-0AD77A42415F}" dt="2022-03-09T15:23:29.123" v="78" actId="47"/>
        <pc:sldMkLst>
          <pc:docMk/>
          <pc:sldMk cId="336728960" sldId="281"/>
        </pc:sldMkLst>
      </pc:sldChg>
      <pc:sldChg chg="add">
        <pc:chgData name="Lauren Brase" userId="45fbf108-2b62-4c9b-89bf-0c6c6245426e" providerId="ADAL" clId="{A6898F2D-2E15-48FB-8EE6-0AD77A42415F}" dt="2022-03-09T15:13:52.163" v="0"/>
        <pc:sldMkLst>
          <pc:docMk/>
          <pc:sldMk cId="2457437150" sldId="298"/>
        </pc:sldMkLst>
      </pc:sldChg>
      <pc:sldChg chg="del">
        <pc:chgData name="Lauren Brase" userId="45fbf108-2b62-4c9b-89bf-0c6c6245426e" providerId="ADAL" clId="{A6898F2D-2E15-48FB-8EE6-0AD77A42415F}" dt="2022-03-09T15:16:48.422" v="65" actId="47"/>
        <pc:sldMkLst>
          <pc:docMk/>
          <pc:sldMk cId="258176042" sldId="304"/>
        </pc:sldMkLst>
      </pc:sldChg>
      <pc:sldChg chg="addSp delSp modSp mod modNotesTx">
        <pc:chgData name="Lauren Brase" userId="45fbf108-2b62-4c9b-89bf-0c6c6245426e" providerId="ADAL" clId="{A6898F2D-2E15-48FB-8EE6-0AD77A42415F}" dt="2022-03-25T14:10:15.682" v="1547" actId="20577"/>
        <pc:sldMkLst>
          <pc:docMk/>
          <pc:sldMk cId="2202926851" sldId="305"/>
        </pc:sldMkLst>
        <pc:spChg chg="mod">
          <ac:chgData name="Lauren Brase" userId="45fbf108-2b62-4c9b-89bf-0c6c6245426e" providerId="ADAL" clId="{A6898F2D-2E15-48FB-8EE6-0AD77A42415F}" dt="2022-03-09T18:31:17.433" v="610" actId="20577"/>
          <ac:spMkLst>
            <pc:docMk/>
            <pc:sldMk cId="2202926851" sldId="305"/>
            <ac:spMk id="2" creationId="{EB48AB5D-393F-4AC4-9815-173C8C0F1CD0}"/>
          </ac:spMkLst>
        </pc:spChg>
        <pc:spChg chg="add del mod">
          <ac:chgData name="Lauren Brase" userId="45fbf108-2b62-4c9b-89bf-0c6c6245426e" providerId="ADAL" clId="{A6898F2D-2E15-48FB-8EE6-0AD77A42415F}" dt="2022-03-09T18:30:46.553" v="579"/>
          <ac:spMkLst>
            <pc:docMk/>
            <pc:sldMk cId="2202926851" sldId="305"/>
            <ac:spMk id="4" creationId="{A131F5BA-4B63-4777-941C-013BA05562D8}"/>
          </ac:spMkLst>
        </pc:spChg>
        <pc:picChg chg="del">
          <ac:chgData name="Lauren Brase" userId="45fbf108-2b62-4c9b-89bf-0c6c6245426e" providerId="ADAL" clId="{A6898F2D-2E15-48FB-8EE6-0AD77A42415F}" dt="2022-03-09T18:30:44.529" v="578" actId="478"/>
          <ac:picMkLst>
            <pc:docMk/>
            <pc:sldMk cId="2202926851" sldId="305"/>
            <ac:picMk id="5" creationId="{45604B4F-F0D6-40AA-93BE-AD4EF27F97C0}"/>
          </ac:picMkLst>
        </pc:picChg>
        <pc:picChg chg="add mod">
          <ac:chgData name="Lauren Brase" userId="45fbf108-2b62-4c9b-89bf-0c6c6245426e" providerId="ADAL" clId="{A6898F2D-2E15-48FB-8EE6-0AD77A42415F}" dt="2022-03-09T18:30:56.122" v="583" actId="1076"/>
          <ac:picMkLst>
            <pc:docMk/>
            <pc:sldMk cId="2202926851" sldId="305"/>
            <ac:picMk id="6" creationId="{4D45429C-0085-47E5-A4E4-F7427D8706D7}"/>
          </ac:picMkLst>
        </pc:picChg>
      </pc:sldChg>
      <pc:sldChg chg="add">
        <pc:chgData name="Lauren Brase" userId="45fbf108-2b62-4c9b-89bf-0c6c6245426e" providerId="ADAL" clId="{A6898F2D-2E15-48FB-8EE6-0AD77A42415F}" dt="2022-03-09T15:20:59.002" v="68"/>
        <pc:sldMkLst>
          <pc:docMk/>
          <pc:sldMk cId="2992686550" sldId="321"/>
        </pc:sldMkLst>
      </pc:sldChg>
      <pc:sldChg chg="del">
        <pc:chgData name="Lauren Brase" userId="45fbf108-2b62-4c9b-89bf-0c6c6245426e" providerId="ADAL" clId="{A6898F2D-2E15-48FB-8EE6-0AD77A42415F}" dt="2022-03-09T15:23:28.753" v="77" actId="47"/>
        <pc:sldMkLst>
          <pc:docMk/>
          <pc:sldMk cId="2628077413" sldId="327"/>
        </pc:sldMkLst>
      </pc:sldChg>
      <pc:sldChg chg="add del">
        <pc:chgData name="Lauren Brase" userId="45fbf108-2b62-4c9b-89bf-0c6c6245426e" providerId="ADAL" clId="{A6898F2D-2E15-48FB-8EE6-0AD77A42415F}" dt="2022-03-09T18:33:13.673" v="623" actId="47"/>
        <pc:sldMkLst>
          <pc:docMk/>
          <pc:sldMk cId="1675844443" sldId="329"/>
        </pc:sldMkLst>
      </pc:sldChg>
      <pc:sldChg chg="add del">
        <pc:chgData name="Lauren Brase" userId="45fbf108-2b62-4c9b-89bf-0c6c6245426e" providerId="ADAL" clId="{A6898F2D-2E15-48FB-8EE6-0AD77A42415F}" dt="2022-03-09T18:33:15.448" v="625" actId="47"/>
        <pc:sldMkLst>
          <pc:docMk/>
          <pc:sldMk cId="421185300" sldId="330"/>
        </pc:sldMkLst>
      </pc:sldChg>
      <pc:sldChg chg="add">
        <pc:chgData name="Lauren Brase" userId="45fbf108-2b62-4c9b-89bf-0c6c6245426e" providerId="ADAL" clId="{A6898F2D-2E15-48FB-8EE6-0AD77A42415F}" dt="2022-03-09T15:20:59.002" v="68"/>
        <pc:sldMkLst>
          <pc:docMk/>
          <pc:sldMk cId="1241527968" sldId="332"/>
        </pc:sldMkLst>
      </pc:sldChg>
      <pc:sldChg chg="add del">
        <pc:chgData name="Lauren Brase" userId="45fbf108-2b62-4c9b-89bf-0c6c6245426e" providerId="ADAL" clId="{A6898F2D-2E15-48FB-8EE6-0AD77A42415F}" dt="2022-03-09T18:33:08.898" v="620" actId="47"/>
        <pc:sldMkLst>
          <pc:docMk/>
          <pc:sldMk cId="4247108950" sldId="341"/>
        </pc:sldMkLst>
      </pc:sldChg>
      <pc:sldChg chg="del">
        <pc:chgData name="Lauren Brase" userId="45fbf108-2b62-4c9b-89bf-0c6c6245426e" providerId="ADAL" clId="{A6898F2D-2E15-48FB-8EE6-0AD77A42415F}" dt="2022-03-09T15:23:27.073" v="76" actId="47"/>
        <pc:sldMkLst>
          <pc:docMk/>
          <pc:sldMk cId="86364157" sldId="343"/>
        </pc:sldMkLst>
      </pc:sldChg>
      <pc:sldChg chg="del">
        <pc:chgData name="Lauren Brase" userId="45fbf108-2b62-4c9b-89bf-0c6c6245426e" providerId="ADAL" clId="{A6898F2D-2E15-48FB-8EE6-0AD77A42415F}" dt="2022-03-09T15:23:38.184" v="81" actId="47"/>
        <pc:sldMkLst>
          <pc:docMk/>
          <pc:sldMk cId="1706677021" sldId="365"/>
        </pc:sldMkLst>
      </pc:sldChg>
      <pc:sldChg chg="del">
        <pc:chgData name="Lauren Brase" userId="45fbf108-2b62-4c9b-89bf-0c6c6245426e" providerId="ADAL" clId="{A6898F2D-2E15-48FB-8EE6-0AD77A42415F}" dt="2022-03-09T15:23:35.730" v="80" actId="47"/>
        <pc:sldMkLst>
          <pc:docMk/>
          <pc:sldMk cId="2478392867" sldId="367"/>
        </pc:sldMkLst>
      </pc:sldChg>
      <pc:sldChg chg="del">
        <pc:chgData name="Lauren Brase" userId="45fbf108-2b62-4c9b-89bf-0c6c6245426e" providerId="ADAL" clId="{A6898F2D-2E15-48FB-8EE6-0AD77A42415F}" dt="2022-03-09T15:23:34.740" v="79" actId="47"/>
        <pc:sldMkLst>
          <pc:docMk/>
          <pc:sldMk cId="1342200541" sldId="369"/>
        </pc:sldMkLst>
      </pc:sldChg>
      <pc:sldChg chg="add del">
        <pc:chgData name="Lauren Brase" userId="45fbf108-2b62-4c9b-89bf-0c6c6245426e" providerId="ADAL" clId="{A6898F2D-2E15-48FB-8EE6-0AD77A42415F}" dt="2022-03-09T18:33:13.048" v="622" actId="47"/>
        <pc:sldMkLst>
          <pc:docMk/>
          <pc:sldMk cId="4134351511" sldId="370"/>
        </pc:sldMkLst>
      </pc:sldChg>
      <pc:sldChg chg="del">
        <pc:chgData name="Lauren Brase" userId="45fbf108-2b62-4c9b-89bf-0c6c6245426e" providerId="ADAL" clId="{A6898F2D-2E15-48FB-8EE6-0AD77A42415F}" dt="2022-03-09T15:23:25.595" v="74" actId="47"/>
        <pc:sldMkLst>
          <pc:docMk/>
          <pc:sldMk cId="2081009581" sldId="372"/>
        </pc:sldMkLst>
      </pc:sldChg>
      <pc:sldChg chg="del">
        <pc:chgData name="Lauren Brase" userId="45fbf108-2b62-4c9b-89bf-0c6c6245426e" providerId="ADAL" clId="{A6898F2D-2E15-48FB-8EE6-0AD77A42415F}" dt="2022-03-09T15:23:25.108" v="72" actId="47"/>
        <pc:sldMkLst>
          <pc:docMk/>
          <pc:sldMk cId="1041722225" sldId="373"/>
        </pc:sldMkLst>
      </pc:sldChg>
      <pc:sldChg chg="del">
        <pc:chgData name="Lauren Brase" userId="45fbf108-2b62-4c9b-89bf-0c6c6245426e" providerId="ADAL" clId="{A6898F2D-2E15-48FB-8EE6-0AD77A42415F}" dt="2022-03-09T15:23:25.888" v="75" actId="47"/>
        <pc:sldMkLst>
          <pc:docMk/>
          <pc:sldMk cId="3401669098" sldId="374"/>
        </pc:sldMkLst>
      </pc:sldChg>
      <pc:sldChg chg="del">
        <pc:chgData name="Lauren Brase" userId="45fbf108-2b62-4c9b-89bf-0c6c6245426e" providerId="ADAL" clId="{A6898F2D-2E15-48FB-8EE6-0AD77A42415F}" dt="2022-03-09T15:23:23.953" v="69" actId="47"/>
        <pc:sldMkLst>
          <pc:docMk/>
          <pc:sldMk cId="2777233072" sldId="375"/>
        </pc:sldMkLst>
      </pc:sldChg>
      <pc:sldChg chg="del">
        <pc:chgData name="Lauren Brase" userId="45fbf108-2b62-4c9b-89bf-0c6c6245426e" providerId="ADAL" clId="{A6898F2D-2E15-48FB-8EE6-0AD77A42415F}" dt="2022-03-09T15:23:25.356" v="73" actId="47"/>
        <pc:sldMkLst>
          <pc:docMk/>
          <pc:sldMk cId="1496431381" sldId="376"/>
        </pc:sldMkLst>
      </pc:sldChg>
      <pc:sldChg chg="add del">
        <pc:chgData name="Lauren Brase" userId="45fbf108-2b62-4c9b-89bf-0c6c6245426e" providerId="ADAL" clId="{A6898F2D-2E15-48FB-8EE6-0AD77A42415F}" dt="2022-03-09T18:33:14.261" v="624" actId="47"/>
        <pc:sldMkLst>
          <pc:docMk/>
          <pc:sldMk cId="1082662831" sldId="377"/>
        </pc:sldMkLst>
      </pc:sldChg>
      <pc:sldChg chg="del">
        <pc:chgData name="Lauren Brase" userId="45fbf108-2b62-4c9b-89bf-0c6c6245426e" providerId="ADAL" clId="{A6898F2D-2E15-48FB-8EE6-0AD77A42415F}" dt="2022-03-09T15:23:24.858" v="71" actId="47"/>
        <pc:sldMkLst>
          <pc:docMk/>
          <pc:sldMk cId="2778830312" sldId="378"/>
        </pc:sldMkLst>
      </pc:sldChg>
      <pc:sldChg chg="addSp delSp modSp del mod setBg">
        <pc:chgData name="Lauren Brase" userId="45fbf108-2b62-4c9b-89bf-0c6c6245426e" providerId="ADAL" clId="{A6898F2D-2E15-48FB-8EE6-0AD77A42415F}" dt="2022-03-09T18:31:21.205" v="611" actId="47"/>
        <pc:sldMkLst>
          <pc:docMk/>
          <pc:sldMk cId="3300390798" sldId="380"/>
        </pc:sldMkLst>
        <pc:spChg chg="mod">
          <ac:chgData name="Lauren Brase" userId="45fbf108-2b62-4c9b-89bf-0c6c6245426e" providerId="ADAL" clId="{A6898F2D-2E15-48FB-8EE6-0AD77A42415F}" dt="2022-03-09T18:25:17.675" v="574" actId="1076"/>
          <ac:spMkLst>
            <pc:docMk/>
            <pc:sldMk cId="3300390798" sldId="380"/>
            <ac:spMk id="2" creationId="{A76EF523-ACB9-4F85-A372-0E4C83422CFE}"/>
          </ac:spMkLst>
        </pc:spChg>
        <pc:spChg chg="add del">
          <ac:chgData name="Lauren Brase" userId="45fbf108-2b62-4c9b-89bf-0c6c6245426e" providerId="ADAL" clId="{A6898F2D-2E15-48FB-8EE6-0AD77A42415F}" dt="2022-03-09T18:25:07.897" v="568" actId="26606"/>
          <ac:spMkLst>
            <pc:docMk/>
            <pc:sldMk cId="3300390798" sldId="380"/>
            <ac:spMk id="9" creationId="{D4771268-CB57-404A-9271-370EB28F6090}"/>
          </ac:spMkLst>
        </pc:spChg>
        <pc:picChg chg="del">
          <ac:chgData name="Lauren Brase" userId="45fbf108-2b62-4c9b-89bf-0c6c6245426e" providerId="ADAL" clId="{A6898F2D-2E15-48FB-8EE6-0AD77A42415F}" dt="2022-03-09T18:24:59.033" v="565" actId="478"/>
          <ac:picMkLst>
            <pc:docMk/>
            <pc:sldMk cId="3300390798" sldId="380"/>
            <ac:picMk id="3" creationId="{8D435168-F761-49E0-BB62-F4A685076241}"/>
          </ac:picMkLst>
        </pc:picChg>
        <pc:picChg chg="add del mod">
          <ac:chgData name="Lauren Brase" userId="45fbf108-2b62-4c9b-89bf-0c6c6245426e" providerId="ADAL" clId="{A6898F2D-2E15-48FB-8EE6-0AD77A42415F}" dt="2022-03-09T18:25:26.196" v="577" actId="1076"/>
          <ac:picMkLst>
            <pc:docMk/>
            <pc:sldMk cId="3300390798" sldId="380"/>
            <ac:picMk id="4" creationId="{9E469406-3217-4271-99A5-747B63FF339B}"/>
          </ac:picMkLst>
        </pc:picChg>
      </pc:sldChg>
      <pc:sldChg chg="del">
        <pc:chgData name="Lauren Brase" userId="45fbf108-2b62-4c9b-89bf-0c6c6245426e" providerId="ADAL" clId="{A6898F2D-2E15-48FB-8EE6-0AD77A42415F}" dt="2022-03-09T15:23:24.482" v="70" actId="47"/>
        <pc:sldMkLst>
          <pc:docMk/>
          <pc:sldMk cId="4256270175" sldId="381"/>
        </pc:sldMkLst>
      </pc:sldChg>
      <pc:sldChg chg="addSp modSp add mod">
        <pc:chgData name="Lauren Brase" userId="45fbf108-2b62-4c9b-89bf-0c6c6245426e" providerId="ADAL" clId="{A6898F2D-2E15-48FB-8EE6-0AD77A42415F}" dt="2022-03-24T18:51:55.376" v="1326"/>
        <pc:sldMkLst>
          <pc:docMk/>
          <pc:sldMk cId="2563787300" sldId="382"/>
        </pc:sldMkLst>
        <pc:spChg chg="mod">
          <ac:chgData name="Lauren Brase" userId="45fbf108-2b62-4c9b-89bf-0c6c6245426e" providerId="ADAL" clId="{A6898F2D-2E15-48FB-8EE6-0AD77A42415F}" dt="2022-03-09T15:16:50.936" v="66" actId="20577"/>
          <ac:spMkLst>
            <pc:docMk/>
            <pc:sldMk cId="2563787300" sldId="382"/>
            <ac:spMk id="2" creationId="{B14AC513-9DD8-4369-97DE-5B0C02D1686F}"/>
          </ac:spMkLst>
        </pc:spChg>
        <pc:spChg chg="mod">
          <ac:chgData name="Lauren Brase" userId="45fbf108-2b62-4c9b-89bf-0c6c6245426e" providerId="ADAL" clId="{A6898F2D-2E15-48FB-8EE6-0AD77A42415F}" dt="2022-03-09T15:17:00.593" v="67"/>
          <ac:spMkLst>
            <pc:docMk/>
            <pc:sldMk cId="2563787300" sldId="382"/>
            <ac:spMk id="3" creationId="{BA8D0C2B-98D0-404A-B5FE-D297BADD3E66}"/>
          </ac:spMkLst>
        </pc:spChg>
        <pc:spChg chg="add mod">
          <ac:chgData name="Lauren Brase" userId="45fbf108-2b62-4c9b-89bf-0c6c6245426e" providerId="ADAL" clId="{A6898F2D-2E15-48FB-8EE6-0AD77A42415F}" dt="2022-03-24T18:51:55.376" v="1326"/>
          <ac:spMkLst>
            <pc:docMk/>
            <pc:sldMk cId="2563787300" sldId="382"/>
            <ac:spMk id="4" creationId="{45450920-45E1-4D91-9D04-E2354B56871A}"/>
          </ac:spMkLst>
        </pc:spChg>
      </pc:sldChg>
      <pc:sldChg chg="add">
        <pc:chgData name="Lauren Brase" userId="45fbf108-2b62-4c9b-89bf-0c6c6245426e" providerId="ADAL" clId="{A6898F2D-2E15-48FB-8EE6-0AD77A42415F}" dt="2022-03-09T15:34:41.816" v="82"/>
        <pc:sldMkLst>
          <pc:docMk/>
          <pc:sldMk cId="1577005609" sldId="383"/>
        </pc:sldMkLst>
      </pc:sldChg>
      <pc:sldChg chg="modSp add mod modAnim">
        <pc:chgData name="Lauren Brase" userId="45fbf108-2b62-4c9b-89bf-0c6c6245426e" providerId="ADAL" clId="{A6898F2D-2E15-48FB-8EE6-0AD77A42415F}" dt="2022-03-09T15:43:22.476" v="466" actId="14100"/>
        <pc:sldMkLst>
          <pc:docMk/>
          <pc:sldMk cId="3483319618" sldId="384"/>
        </pc:sldMkLst>
        <pc:spChg chg="mod">
          <ac:chgData name="Lauren Brase" userId="45fbf108-2b62-4c9b-89bf-0c6c6245426e" providerId="ADAL" clId="{A6898F2D-2E15-48FB-8EE6-0AD77A42415F}" dt="2022-03-09T15:43:22.476" v="466" actId="14100"/>
          <ac:spMkLst>
            <pc:docMk/>
            <pc:sldMk cId="3483319618" sldId="384"/>
            <ac:spMk id="4" creationId="{C1A8A573-9444-4F7E-864B-489139EF8E42}"/>
          </ac:spMkLst>
        </pc:spChg>
        <pc:graphicFrameChg chg="mod">
          <ac:chgData name="Lauren Brase" userId="45fbf108-2b62-4c9b-89bf-0c6c6245426e" providerId="ADAL" clId="{A6898F2D-2E15-48FB-8EE6-0AD77A42415F}" dt="2022-03-09T15:40:18.635" v="365" actId="1076"/>
          <ac:graphicFrameMkLst>
            <pc:docMk/>
            <pc:sldMk cId="3483319618" sldId="384"/>
            <ac:graphicFrameMk id="11" creationId="{1C2FB92B-DBE0-469A-AB3D-CD869A8AFF20}"/>
          </ac:graphicFrameMkLst>
        </pc:graphicFrameChg>
      </pc:sldChg>
      <pc:sldChg chg="addSp modSp new mod">
        <pc:chgData name="Lauren Brase" userId="45fbf108-2b62-4c9b-89bf-0c6c6245426e" providerId="ADAL" clId="{A6898F2D-2E15-48FB-8EE6-0AD77A42415F}" dt="2022-03-09T18:42:11.464" v="1325" actId="20577"/>
        <pc:sldMkLst>
          <pc:docMk/>
          <pc:sldMk cId="23983720" sldId="385"/>
        </pc:sldMkLst>
        <pc:spChg chg="mod">
          <ac:chgData name="Lauren Brase" userId="45fbf108-2b62-4c9b-89bf-0c6c6245426e" providerId="ADAL" clId="{A6898F2D-2E15-48FB-8EE6-0AD77A42415F}" dt="2022-03-09T18:42:11.464" v="1325" actId="20577"/>
          <ac:spMkLst>
            <pc:docMk/>
            <pc:sldMk cId="23983720" sldId="385"/>
            <ac:spMk id="2" creationId="{7C98528A-17FA-428F-98E3-831CDC2E260A}"/>
          </ac:spMkLst>
        </pc:spChg>
        <pc:spChg chg="mod">
          <ac:chgData name="Lauren Brase" userId="45fbf108-2b62-4c9b-89bf-0c6c6245426e" providerId="ADAL" clId="{A6898F2D-2E15-48FB-8EE6-0AD77A42415F}" dt="2022-03-09T18:40:54.910" v="1307" actId="1076"/>
          <ac:spMkLst>
            <pc:docMk/>
            <pc:sldMk cId="23983720" sldId="385"/>
            <ac:spMk id="3" creationId="{DD3782EA-E362-436F-ABD5-37BD94FE40C5}"/>
          </ac:spMkLst>
        </pc:spChg>
        <pc:spChg chg="add mod">
          <ac:chgData name="Lauren Brase" userId="45fbf108-2b62-4c9b-89bf-0c6c6245426e" providerId="ADAL" clId="{A6898F2D-2E15-48FB-8EE6-0AD77A42415F}" dt="2022-03-09T18:40:17.988" v="1256" actId="1076"/>
          <ac:spMkLst>
            <pc:docMk/>
            <pc:sldMk cId="23983720" sldId="385"/>
            <ac:spMk id="4" creationId="{C3C193E9-C18F-432B-989F-BBAA4BD5B0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data%20for%20pie%20charts%20-%20areas%20near%20Patapsco%20and%20Pocomok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data%20for%20pie%20charts%20-%20areas%20near%20Patapsco%20and%20Pocomok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data%20for%20pie%20charts%20-%20areas%20near%20Patapsco%20and%20Pocomo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Area Above the Model</a:t>
            </a:r>
            <a:r>
              <a:rPr lang="en-US" sz="1600" baseline="0"/>
              <a:t> River</a:t>
            </a:r>
          </a:p>
          <a:p>
            <a:pPr>
              <a:defRPr sz="1600"/>
            </a:pPr>
            <a:r>
              <a:rPr lang="en-US" sz="1600"/>
              <a:t> on the Stream Table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1-4B3C-920E-5DAD325BC5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1-4B3C-920E-5DAD325BC5A0}"/>
              </c:ext>
            </c:extLst>
          </c:dPt>
          <c:cat>
            <c:strRef>
              <c:f>Sheet1!$A$4:$A$5</c:f>
              <c:strCache>
                <c:ptCount val="2"/>
                <c:pt idx="0">
                  <c:v>pervious</c:v>
                </c:pt>
                <c:pt idx="1">
                  <c:v>impervious 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1-4B3C-920E-5DAD325BC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8473987353059049"/>
          <c:w val="0.74818572251399162"/>
          <c:h val="0.62610289161485322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967088458375266"/>
              <c:y val="0.93250181876153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River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3.6672797712398321E-2"/>
              <c:y val="0.33910289210387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  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 5 minutes)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595770184388594"/>
              <c:y val="0.32509512738177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0.27200207267257659"/>
          <c:h val="9.435665614412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Area Above the Model</a:t>
            </a:r>
            <a:r>
              <a:rPr lang="en-US" sz="1600" baseline="0"/>
              <a:t> River</a:t>
            </a:r>
          </a:p>
          <a:p>
            <a:pPr>
              <a:defRPr sz="1600"/>
            </a:pPr>
            <a:r>
              <a:rPr lang="en-US" sz="1600"/>
              <a:t> on the Stream Table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1-4B3C-920E-5DAD325BC5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1-4B3C-920E-5DAD325BC5A0}"/>
              </c:ext>
            </c:extLst>
          </c:dPt>
          <c:cat>
            <c:strRef>
              <c:f>Sheet1!$A$4:$A$5</c:f>
              <c:strCache>
                <c:ptCount val="2"/>
                <c:pt idx="0">
                  <c:v>pervious</c:v>
                </c:pt>
                <c:pt idx="1">
                  <c:v>impervious 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1-4B3C-920E-5DAD325BC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8473987353059049"/>
          <c:w val="0.74818572251399162"/>
          <c:h val="0.62610289161485322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967088458375266"/>
              <c:y val="0.93250181876153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River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3.6672797712398321E-2"/>
              <c:y val="0.33910289210387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  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 5 minutes)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595770184388594"/>
              <c:y val="0.32509512738177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0.27200207267257659"/>
          <c:h val="9.435665614412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Area Around</a:t>
            </a:r>
            <a:r>
              <a:rPr lang="en-US" baseline="0"/>
              <a:t> the </a:t>
            </a:r>
            <a:r>
              <a:rPr lang="en-US"/>
              <a:t>Pocomoke 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Pocomoke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C8-42DF-B2FF-204A871E13D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C8-42DF-B2FF-204A871E13DA}"/>
              </c:ext>
            </c:extLst>
          </c:dPt>
          <c:cat>
            <c:strRef>
              <c:f>Sheet1!$C$2:$D$2</c:f>
              <c:strCache>
                <c:ptCount val="2"/>
                <c:pt idx="0">
                  <c:v>pervious</c:v>
                </c:pt>
                <c:pt idx="1">
                  <c:v>impervious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8-42DF-B2FF-204A871E1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Area Around the Patapsco 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D-471E-9707-576D205F4E7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D-471E-9707-576D205F4E74}"/>
              </c:ext>
            </c:extLst>
          </c:dPt>
          <c:cat>
            <c:strRef>
              <c:f>Sheet1!$A$4:$A$5</c:f>
              <c:strCache>
                <c:ptCount val="2"/>
                <c:pt idx="0">
                  <c:v>pervious</c:v>
                </c:pt>
                <c:pt idx="1">
                  <c:v>impervious 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D-471E-9707-576D205F4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25:29.49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0 155 24575,'22'20'0,"0"-1"0,1 0 0,1-2 0,1-1 0,44 21 0,-5-9 0,81 24 0,-122-43 0,-9-4 0,21 5 0,29 8 0,-44-12 0,34 8 0,14-7 0,128-2 0,-137-6 0,-47 1 0,69-2 0,-66 1 0,0-1 0,0-1 0,19-5 0,186-56 0,-104 25 0,8-2 0,-106 37 0,280-87 0,-195 55 0,11-4 0,-104 37 0,-1 1 0,1-1 0,0 2 0,0-1 0,0 2 0,10-1 0,19-1 0,51-6 0,177 8 0,-257 0 0,14 1 0,0 1 0,0 1 0,32 9 0,-52-11 0,0 1 0,0 1 0,0-1 0,-1 0 0,1 1 0,-1 0 0,0 0 0,0 0 0,0 0 0,0 0 0,3 5 0,11 12 0,17 9 0,56 37 0,-48-36 0,-1-3 0,2-1 0,1-2 0,67 26 0,-12-5 0,-55-24 0,91 31 0,-1-17 0,141 18 0,-172-37 0,252 25 0,134-33 0,-450-9 0,1-2 0,-1-2 0,0-2 0,39-11 0,39-13 0,103-34 0,0-20 0,-54 0 0,-63 29 0,-82 46 0,-1-1 0,-1-1 0,0 0 0,32-29 0,-36 27 0,1 1 0,1 1 0,28-17 0,-16 13 0,46-17 0,-30 15 0,99-33 0,-95 37 0,69-15 0,-100 25 0,1 2 0,-1 0 0,1 1 0,28 3 0,81 13 0,127 34 0,-167-20 0,-14-4 0,-51-18 0,-2 0 0,1 2 0,29 16 0,101 42 0,-152-67 0,1 1 0,-1-1 0,1 0 0,-1 0 0,0 0 0,1 0 0,-1 0 0,1 1 0,-1-1 0,1 0 0,-1 0 0,1 0 0,-1 0 0,1 0 0,-1 0 0,1-1 0,-1 1 0,1 0 0,-1 0 0,0 0 0,1 0 0,-1 0 0,1-1 0,-1 1 0,1 0 0,-1 0 0,0-1 0,1 1 0,-1 0 0,0-1 0,1 1 0,-1 0 0,0-1 0,1 1 0,-1 0 0,0-1 0,0 1 0,1-1 0,-1 1 0,0-1 0,0 1 0,0-1 0,0 1 0,0 0 0,0-1 0,0 1 0,0-2 0,1-3 0,-1 0 0,0 0 0,-2-10 0,1 5 0,0 0 0,-1 0 0,0 1 0,-1-1 0,-1 1 0,1-1 0,-1 1 0,-6-10 0,1 0 0,-1-1 0,5 11 0,0 0 0,-3-12 0,8 21 0,0 0 0,0 0 0,0-1 0,0 1 0,0 0 0,0-1 0,0 1 0,0 0 0,-1 0 0,1-1 0,0 1 0,0 0 0,0-1 0,0 1 0,0 0 0,0 0 0,-1-1 0,1 1 0,0 0 0,0 0 0,0 0 0,-1-1 0,1 1 0,0 0 0,0 0 0,-1 0 0,1 0 0,0-1 0,-1 1 0,1 0 0,0 1 0,-1-1 0,1 1 0,0-1 0,0 1 0,0 0 0,0-1 0,0 1 0,0-1 0,0 1 0,1-1 0,-1 1 0,0-1 0,0 1 0,0 0 0,0-1 0,1 1 0,0 0 0,5 11 0,13 19 0,-11-20 0,-2 0 0,9 17 0,-13-23 0,3 7 0,0 0 0,8 11 0,-10-18 0,0 0 0,-1 0 0,1 0 0,-1 1 0,2 6 0,-3-10 0,-1 0 0,0 0 0,1 0 0,-1 0 0,0-1 0,0 1 0,0 0 0,0 0 0,-1 0 0,1 0 0,-1 0 0,1-1 0,-1 1 0,1 0 0,-1 0 0,0-1 0,0 1 0,0-1 0,0 1 0,-1 2 0,-10 7 0,0 1 0,-1-1 0,0-1 0,-15 9 0,-2 2 0,3-2 136,-21 16 15,42-29-426,0-1-1,1 1 1,-1 0 0,1 0-1,-5 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25:29.49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0 155 24575,'22'20'0,"0"-1"0,1 0 0,1-2 0,1-1 0,44 21 0,-5-9 0,81 24 0,-122-43 0,-9-4 0,21 5 0,29 8 0,-44-12 0,34 8 0,14-7 0,128-2 0,-137-6 0,-47 1 0,69-2 0,-66 1 0,0-1 0,0-1 0,19-5 0,186-56 0,-104 25 0,8-2 0,-106 37 0,280-87 0,-195 55 0,11-4 0,-104 37 0,-1 1 0,1-1 0,0 2 0,0-1 0,0 2 0,10-1 0,19-1 0,51-6 0,177 8 0,-257 0 0,14 1 0,0 1 0,0 1 0,32 9 0,-52-11 0,0 1 0,0 1 0,0-1 0,-1 0 0,1 1 0,-1 0 0,0 0 0,0 0 0,0 0 0,0 0 0,3 5 0,11 12 0,17 9 0,56 37 0,-48-36 0,-1-3 0,2-1 0,1-2 0,67 26 0,-12-5 0,-55-24 0,91 31 0,-1-17 0,141 18 0,-172-37 0,252 25 0,134-33 0,-450-9 0,1-2 0,-1-2 0,0-2 0,39-11 0,39-13 0,103-34 0,0-20 0,-54 0 0,-63 29 0,-82 46 0,-1-1 0,-1-1 0,0 0 0,32-29 0,-36 27 0,1 1 0,1 1 0,28-17 0,-16 13 0,46-17 0,-30 15 0,99-33 0,-95 37 0,69-15 0,-100 25 0,1 2 0,-1 0 0,1 1 0,28 3 0,81 13 0,127 34 0,-167-20 0,-14-4 0,-51-18 0,-2 0 0,1 2 0,29 16 0,101 42 0,-152-67 0,1 1 0,-1-1 0,1 0 0,-1 0 0,0 0 0,1 0 0,-1 0 0,1 1 0,-1-1 0,1 0 0,-1 0 0,1 0 0,-1 0 0,1 0 0,-1 0 0,1-1 0,-1 1 0,1 0 0,-1 0 0,0 0 0,1 0 0,-1 0 0,1-1 0,-1 1 0,1 0 0,-1 0 0,0-1 0,1 1 0,-1 0 0,0-1 0,1 1 0,-1 0 0,0-1 0,1 1 0,-1 0 0,0-1 0,0 1 0,1-1 0,-1 1 0,0-1 0,0 1 0,0-1 0,0 1 0,0 0 0,0-1 0,0 1 0,0-2 0,1-3 0,-1 0 0,0 0 0,-2-10 0,1 5 0,0 0 0,-1 0 0,0 1 0,-1-1 0,-1 1 0,1-1 0,-1 1 0,-6-10 0,1 0 0,-1-1 0,5 11 0,0 0 0,-3-12 0,8 21 0,0 0 0,0 0 0,0-1 0,0 1 0,0 0 0,0-1 0,0 1 0,0 0 0,-1 0 0,1-1 0,0 1 0,0 0 0,0-1 0,0 1 0,0 0 0,0 0 0,-1-1 0,1 1 0,0 0 0,0 0 0,0 0 0,-1-1 0,1 1 0,0 0 0,0 0 0,-1 0 0,1 0 0,0-1 0,-1 1 0,1 0 0,0 1 0,-1-1 0,1 1 0,0-1 0,0 1 0,0 0 0,0-1 0,0 1 0,0-1 0,0 1 0,1-1 0,-1 1 0,0-1 0,0 1 0,0 0 0,0-1 0,1 1 0,0 0 0,5 11 0,13 19 0,-11-20 0,-2 0 0,9 17 0,-13-23 0,3 7 0,0 0 0,8 11 0,-10-18 0,0 0 0,-1 0 0,1 0 0,-1 1 0,2 6 0,-3-10 0,-1 0 0,0 0 0,1 0 0,-1 0 0,0-1 0,0 1 0,0 0 0,0 0 0,-1 0 0,1 0 0,-1 0 0,1-1 0,-1 1 0,1 0 0,-1 0 0,0-1 0,0 1 0,0-1 0,0 1 0,-1 2 0,-10 7 0,0 1 0,-1-1 0,0-1 0,-15 9 0,-2 2 0,3-2 136,-21 16 15,42-29-426,0-1-1,1 1 1,-1 0 0,1 0-1,-5 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2A13-EF2D-44B8-BDE4-7862E71C8BE1}" type="datetimeFigureOut">
              <a:rPr lang="en-US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F506-CFAD-4A0D-A7CF-5F0E27EC1F7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E201-1788-4F12-BEE4-69E9DE1CC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For more student engagement, create a flyby video from your school to Ellicott City. </a:t>
            </a:r>
            <a:r>
              <a:rPr lang="en-US">
                <a:highlight>
                  <a:srgbClr val="FFFF00"/>
                </a:highlight>
              </a:rPr>
              <a:t>Instructions are located on www.americangeosciences.org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5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C513-9DD8-4369-97DE-5B0C02D16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Streams 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D0C2B-98D0-404A-B5FE-D297BADD3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Question: What factors impact how water moves in a natural environment?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50920-45E1-4D91-9D04-E2354B56871A}"/>
              </a:ext>
            </a:extLst>
          </p:cNvPr>
          <p:cNvSpPr txBox="1"/>
          <p:nvPr/>
        </p:nvSpPr>
        <p:spPr>
          <a:xfrm>
            <a:off x="117231" y="635100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Version: March 24,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78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28A-17FA-428F-98E3-831CDC2E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782EA-E362-436F-ABD5-37BD94FE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0" y="1856164"/>
            <a:ext cx="11190668" cy="1483663"/>
          </a:xfrm>
        </p:spPr>
        <p:txBody>
          <a:bodyPr>
            <a:normAutofit fontScale="92500"/>
          </a:bodyPr>
          <a:lstStyle/>
          <a:p>
            <a:r>
              <a:rPr lang="en-US" dirty="0"/>
              <a:t>How do you think water moves to a river surrounded by mostly green space?</a:t>
            </a:r>
          </a:p>
          <a:p>
            <a:endParaRPr lang="en-US" dirty="0"/>
          </a:p>
          <a:p>
            <a:r>
              <a:rPr lang="en-US" dirty="0"/>
              <a:t>How do you think water would move to a river near a city? </a:t>
            </a:r>
            <a:r>
              <a:rPr lang="en-US" sz="2200" dirty="0"/>
              <a:t>Choose one from each set.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193E9-C18F-432B-989F-BBAA4BD5B057}"/>
              </a:ext>
            </a:extLst>
          </p:cNvPr>
          <p:cNvSpPr txBox="1"/>
          <p:nvPr/>
        </p:nvSpPr>
        <p:spPr>
          <a:xfrm>
            <a:off x="1030310" y="3429000"/>
            <a:ext cx="9787943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faster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slower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the same speed</a:t>
            </a:r>
          </a:p>
          <a:p>
            <a:pPr marL="800100" lvl="1" indent="-342900">
              <a:buFont typeface="+mj-lt"/>
              <a:buAutoNum type="alphaUcPeriod"/>
            </a:pPr>
            <a:endParaRPr lang="en-US" sz="2400" dirty="0"/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mostly as surface water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mostly as groundwater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/>
              <a:t>Travels the same route</a:t>
            </a:r>
          </a:p>
        </p:txBody>
      </p:sp>
    </p:spTree>
    <p:extLst>
      <p:ext uri="{BB962C8B-B14F-4D97-AF65-F5344CB8AC3E}">
        <p14:creationId xmlns:p14="http://schemas.microsoft.com/office/powerpoint/2010/main" val="2398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A42D-59E6-4D68-9B82-C45C467B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46"/>
            <a:ext cx="9144000" cy="1290854"/>
          </a:xfrm>
        </p:spPr>
        <p:txBody>
          <a:bodyPr/>
          <a:lstStyle/>
          <a:p>
            <a:r>
              <a:rPr lang="en-US"/>
              <a:t>Stream Tables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F898F3-2D74-42E6-B4EB-127A3F41C3FA}"/>
              </a:ext>
            </a:extLst>
          </p:cNvPr>
          <p:cNvGraphicFramePr>
            <a:graphicFrameLocks noGrp="1"/>
          </p:cNvGraphicFramePr>
          <p:nvPr/>
        </p:nvGraphicFramePr>
        <p:xfrm>
          <a:off x="5438553" y="3356185"/>
          <a:ext cx="5111262" cy="176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703">
                  <a:extLst>
                    <a:ext uri="{9D8B030D-6E8A-4147-A177-3AD203B41FA5}">
                      <a16:colId xmlns:a16="http://schemas.microsoft.com/office/drawing/2014/main" val="2979893517"/>
                    </a:ext>
                  </a:extLst>
                </a:gridCol>
                <a:gridCol w="3340559">
                  <a:extLst>
                    <a:ext uri="{9D8B030D-6E8A-4147-A177-3AD203B41FA5}">
                      <a16:colId xmlns:a16="http://schemas.microsoft.com/office/drawing/2014/main" val="1343678730"/>
                    </a:ext>
                  </a:extLst>
                </a:gridCol>
              </a:tblGrid>
              <a:tr h="1761860"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634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14:cNvPr>
              <p14:cNvContentPartPr/>
              <p14:nvPr/>
            </p14:nvContentPartPr>
            <p14:xfrm>
              <a:off x="7281700" y="4237115"/>
              <a:ext cx="2709698" cy="24510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705" y="4201123"/>
                <a:ext cx="2781328" cy="31672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96D6AF-C053-498E-9FAC-24524C4AD6D9}"/>
              </a:ext>
            </a:extLst>
          </p:cNvPr>
          <p:cNvGraphicFramePr>
            <a:graphicFrameLocks/>
          </p:cNvGraphicFramePr>
          <p:nvPr/>
        </p:nvGraphicFramePr>
        <p:xfrm>
          <a:off x="420318" y="2737575"/>
          <a:ext cx="4671118" cy="273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580CCDF-193B-4044-93D1-83AC788BB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86" y="545123"/>
            <a:ext cx="7209692" cy="5767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92B2B-B02C-4862-820C-45FCA32B810E}"/>
              </a:ext>
            </a:extLst>
          </p:cNvPr>
          <p:cNvSpPr txBox="1"/>
          <p:nvPr/>
        </p:nvSpPr>
        <p:spPr>
          <a:xfrm>
            <a:off x="3227347" y="4963764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groundwater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272BA-076A-4632-B988-3AFB0CD41CF3}"/>
              </a:ext>
            </a:extLst>
          </p:cNvPr>
          <p:cNvSpPr txBox="1"/>
          <p:nvPr/>
        </p:nvSpPr>
        <p:spPr>
          <a:xfrm>
            <a:off x="5376928" y="3614651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surface water flow</a:t>
            </a:r>
          </a:p>
        </p:txBody>
      </p:sp>
    </p:spTree>
    <p:extLst>
      <p:ext uri="{BB962C8B-B14F-4D97-AF65-F5344CB8AC3E}">
        <p14:creationId xmlns:p14="http://schemas.microsoft.com/office/powerpoint/2010/main" val="29926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462818" y="361665"/>
          <a:ext cx="7261404" cy="613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A8A573-9444-4F7E-864B-489139EF8E42}"/>
              </a:ext>
            </a:extLst>
          </p:cNvPr>
          <p:cNvSpPr txBox="1"/>
          <p:nvPr/>
        </p:nvSpPr>
        <p:spPr>
          <a:xfrm>
            <a:off x="385891" y="1043170"/>
            <a:ext cx="40769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+mj-lt"/>
                <a:ea typeface="+mj-ea"/>
                <a:cs typeface="+mj-cs"/>
              </a:rPr>
              <a:t>Think about how the water moved on the stream table with a lot of green space. </a:t>
            </a:r>
          </a:p>
          <a:p>
            <a:endParaRPr lang="en-US" sz="2800">
              <a:latin typeface="+mj-lt"/>
              <a:ea typeface="+mj-ea"/>
              <a:cs typeface="+mj-cs"/>
            </a:endParaRPr>
          </a:p>
          <a:p>
            <a:r>
              <a:rPr lang="en-US" sz="2800">
                <a:latin typeface="+mj-lt"/>
                <a:ea typeface="+mj-ea"/>
                <a:cs typeface="+mj-cs"/>
              </a:rPr>
              <a:t>How do you think the water moved to the Pocomoke River? </a:t>
            </a:r>
          </a:p>
          <a:p>
            <a:endParaRPr lang="en-US" sz="2800">
              <a:latin typeface="+mj-lt"/>
              <a:ea typeface="+mj-ea"/>
              <a:cs typeface="+mj-cs"/>
            </a:endParaRPr>
          </a:p>
          <a:p>
            <a:r>
              <a:rPr lang="en-US" sz="2800">
                <a:latin typeface="+mj-lt"/>
                <a:ea typeface="+mj-ea"/>
                <a:cs typeface="+mj-cs"/>
              </a:rPr>
              <a:t>What evidence for this can we see on the hydrograph?</a:t>
            </a:r>
          </a:p>
        </p:txBody>
      </p:sp>
    </p:spTree>
    <p:extLst>
      <p:ext uri="{BB962C8B-B14F-4D97-AF65-F5344CB8AC3E}">
        <p14:creationId xmlns:p14="http://schemas.microsoft.com/office/powerpoint/2010/main" val="245743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A42D-59E6-4D68-9B82-C45C467B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46"/>
            <a:ext cx="9144000" cy="1290854"/>
          </a:xfrm>
        </p:spPr>
        <p:txBody>
          <a:bodyPr/>
          <a:lstStyle/>
          <a:p>
            <a:r>
              <a:rPr lang="en-US"/>
              <a:t>Stream Tables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F898F3-2D74-42E6-B4EB-127A3F41C3FA}"/>
              </a:ext>
            </a:extLst>
          </p:cNvPr>
          <p:cNvGraphicFramePr>
            <a:graphicFrameLocks noGrp="1"/>
          </p:cNvGraphicFramePr>
          <p:nvPr/>
        </p:nvGraphicFramePr>
        <p:xfrm>
          <a:off x="5438553" y="3356185"/>
          <a:ext cx="5111262" cy="176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703">
                  <a:extLst>
                    <a:ext uri="{9D8B030D-6E8A-4147-A177-3AD203B41FA5}">
                      <a16:colId xmlns:a16="http://schemas.microsoft.com/office/drawing/2014/main" val="2979893517"/>
                    </a:ext>
                  </a:extLst>
                </a:gridCol>
                <a:gridCol w="3340559">
                  <a:extLst>
                    <a:ext uri="{9D8B030D-6E8A-4147-A177-3AD203B41FA5}">
                      <a16:colId xmlns:a16="http://schemas.microsoft.com/office/drawing/2014/main" val="1343678730"/>
                    </a:ext>
                  </a:extLst>
                </a:gridCol>
              </a:tblGrid>
              <a:tr h="1761860"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634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14:cNvPr>
              <p14:cNvContentPartPr/>
              <p14:nvPr/>
            </p14:nvContentPartPr>
            <p14:xfrm>
              <a:off x="7281700" y="4237115"/>
              <a:ext cx="2709698" cy="24510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705" y="4201123"/>
                <a:ext cx="2781328" cy="31672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96D6AF-C053-498E-9FAC-24524C4AD6D9}"/>
              </a:ext>
            </a:extLst>
          </p:cNvPr>
          <p:cNvGraphicFramePr>
            <a:graphicFrameLocks/>
          </p:cNvGraphicFramePr>
          <p:nvPr/>
        </p:nvGraphicFramePr>
        <p:xfrm>
          <a:off x="420318" y="2737575"/>
          <a:ext cx="4671118" cy="273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70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2808044"/>
              </p:ext>
            </p:extLst>
          </p:nvPr>
        </p:nvGraphicFramePr>
        <p:xfrm>
          <a:off x="4930596" y="361665"/>
          <a:ext cx="7261404" cy="613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A8A573-9444-4F7E-864B-489139EF8E42}"/>
              </a:ext>
            </a:extLst>
          </p:cNvPr>
          <p:cNvSpPr txBox="1"/>
          <p:nvPr/>
        </p:nvSpPr>
        <p:spPr>
          <a:xfrm>
            <a:off x="499788" y="669683"/>
            <a:ext cx="44308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Think about how the higher intensity rainfall moved to the river.</a:t>
            </a:r>
          </a:p>
          <a:p>
            <a:endParaRPr lang="en-US" sz="2800" dirty="0">
              <a:latin typeface="+mj-lt"/>
              <a:ea typeface="+mj-ea"/>
              <a:cs typeface="+mj-cs"/>
            </a:endParaRPr>
          </a:p>
          <a:p>
            <a:r>
              <a:rPr lang="en-US" sz="2800" dirty="0">
                <a:latin typeface="+mj-lt"/>
                <a:ea typeface="+mj-ea"/>
                <a:cs typeface="+mj-cs"/>
              </a:rPr>
              <a:t>How was this different from the lower intensity rainfall? </a:t>
            </a:r>
          </a:p>
          <a:p>
            <a:endParaRPr lang="en-US" sz="2800" dirty="0">
              <a:latin typeface="+mj-lt"/>
              <a:ea typeface="+mj-ea"/>
              <a:cs typeface="+mj-cs"/>
            </a:endParaRPr>
          </a:p>
          <a:p>
            <a:endParaRPr lang="en-US" sz="2800" dirty="0">
              <a:latin typeface="+mj-lt"/>
              <a:ea typeface="+mj-ea"/>
              <a:cs typeface="+mj-cs"/>
            </a:endParaRPr>
          </a:p>
          <a:p>
            <a:r>
              <a:rPr lang="en-US" sz="2800" dirty="0">
                <a:latin typeface="+mj-lt"/>
                <a:ea typeface="+mj-ea"/>
                <a:cs typeface="+mj-cs"/>
              </a:rPr>
              <a:t>How did different rain events impact the Pocomoke River? Use evidence from the hydrograph.</a:t>
            </a:r>
          </a:p>
        </p:txBody>
      </p:sp>
    </p:spTree>
    <p:extLst>
      <p:ext uri="{BB962C8B-B14F-4D97-AF65-F5344CB8AC3E}">
        <p14:creationId xmlns:p14="http://schemas.microsoft.com/office/powerpoint/2010/main" val="34833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AB5D-393F-4AC4-9815-173C8C0F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Patapsco River near Ellicott City, MD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45429C-0085-47E5-A4E4-F7427D870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5373" y="1566970"/>
            <a:ext cx="6661254" cy="49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24EF10-3DF1-45C6-8212-6E262AF63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1" t="8149"/>
          <a:stretch/>
        </p:blipFill>
        <p:spPr>
          <a:xfrm>
            <a:off x="318526" y="846161"/>
            <a:ext cx="5011464" cy="5492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E06C0-3172-4804-B2D7-A33CD3FD8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3" r="11445"/>
          <a:stretch/>
        </p:blipFill>
        <p:spPr>
          <a:xfrm>
            <a:off x="6074253" y="846161"/>
            <a:ext cx="5799221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3CEA0-D2C9-4B17-B0A1-A6B7BD784ACA}"/>
              </a:ext>
            </a:extLst>
          </p:cNvPr>
          <p:cNvSpPr txBox="1"/>
          <p:nvPr/>
        </p:nvSpPr>
        <p:spPr>
          <a:xfrm>
            <a:off x="6875432" y="319369"/>
            <a:ext cx="419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Patapsco 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0F9CA-F694-401A-A52E-3401933DD3B9}"/>
              </a:ext>
            </a:extLst>
          </p:cNvPr>
          <p:cNvSpPr txBox="1"/>
          <p:nvPr/>
        </p:nvSpPr>
        <p:spPr>
          <a:xfrm>
            <a:off x="725827" y="319369"/>
            <a:ext cx="419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Pocomoke River</a:t>
            </a:r>
          </a:p>
        </p:txBody>
      </p:sp>
    </p:spTree>
    <p:extLst>
      <p:ext uri="{BB962C8B-B14F-4D97-AF65-F5344CB8AC3E}">
        <p14:creationId xmlns:p14="http://schemas.microsoft.com/office/powerpoint/2010/main" val="311086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24EF10-3DF1-45C6-8212-6E262AF63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1" t="8149"/>
          <a:stretch/>
        </p:blipFill>
        <p:spPr>
          <a:xfrm>
            <a:off x="1771459" y="617554"/>
            <a:ext cx="3426167" cy="3754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E06C0-3172-4804-B2D7-A33CD3FD8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3" r="11445"/>
          <a:stretch/>
        </p:blipFill>
        <p:spPr>
          <a:xfrm>
            <a:off x="7205662" y="617554"/>
            <a:ext cx="4006328" cy="3790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3CEA0-D2C9-4B17-B0A1-A6B7BD784ACA}"/>
              </a:ext>
            </a:extLst>
          </p:cNvPr>
          <p:cNvSpPr txBox="1"/>
          <p:nvPr/>
        </p:nvSpPr>
        <p:spPr>
          <a:xfrm>
            <a:off x="7110395" y="90780"/>
            <a:ext cx="419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Patapsco 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0F9CA-F694-401A-A52E-3401933DD3B9}"/>
              </a:ext>
            </a:extLst>
          </p:cNvPr>
          <p:cNvSpPr txBox="1"/>
          <p:nvPr/>
        </p:nvSpPr>
        <p:spPr>
          <a:xfrm>
            <a:off x="1427484" y="90780"/>
            <a:ext cx="419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Pocomoke River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5A016F8-179E-4BF1-92BA-6744DB90B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4675"/>
              </p:ext>
            </p:extLst>
          </p:nvPr>
        </p:nvGraphicFramePr>
        <p:xfrm>
          <a:off x="1912749" y="4407773"/>
          <a:ext cx="322633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E2AE366-B2EE-4AC7-8C5A-B3460B557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28330"/>
              </p:ext>
            </p:extLst>
          </p:nvPr>
        </p:nvGraphicFramePr>
        <p:xfrm>
          <a:off x="7341926" y="4407773"/>
          <a:ext cx="37338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71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867E47CE741418CD22BD3CE8F4A74" ma:contentTypeVersion="16" ma:contentTypeDescription="Create a new document." ma:contentTypeScope="" ma:versionID="88f1ff0ad89f761c077f0b257ab3f0fb">
  <xsd:schema xmlns:xsd="http://www.w3.org/2001/XMLSchema" xmlns:xs="http://www.w3.org/2001/XMLSchema" xmlns:p="http://schemas.microsoft.com/office/2006/metadata/properties" xmlns:ns2="87d7c0a7-1530-44b6-b7a3-e1fc64f70b52" xmlns:ns3="eb08798d-18c9-449f-9ef3-a95e6f0a4aaa" targetNamespace="http://schemas.microsoft.com/office/2006/metadata/properties" ma:root="true" ma:fieldsID="641f9684890f1c6466330d1eef965083" ns2:_="" ns3:_="">
    <xsd:import namespace="87d7c0a7-1530-44b6-b7a3-e1fc64f70b52"/>
    <xsd:import namespace="eb08798d-18c9-449f-9ef3-a95e6f0a4a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7c0a7-1530-44b6-b7a3-e1fc64f70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045879c-d3b8-4115-980c-fa08303f9d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8798d-18c9-449f-9ef3-a95e6f0a4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8677c6-75d5-4bf6-9ec6-b58d08d21819}" ma:internalName="TaxCatchAll" ma:showField="CatchAllData" ma:web="eb08798d-18c9-449f-9ef3-a95e6f0a4a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08798d-18c9-449f-9ef3-a95e6f0a4aaa" xsi:nil="true"/>
    <lcf76f155ced4ddcb4097134ff3c332f xmlns="87d7c0a7-1530-44b6-b7a3-e1fc64f70b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D35D61-D8FD-431B-906E-3BD99B89E1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ACE4C-F137-41E4-860B-90D7A7A78AFC}"/>
</file>

<file path=customXml/itemProps3.xml><?xml version="1.0" encoding="utf-8"?>
<ds:datastoreItem xmlns:ds="http://schemas.openxmlformats.org/officeDocument/2006/customXml" ds:itemID="{88016B37-78B8-4C5B-80C8-FE345ACE13C7}">
  <ds:schemaRefs>
    <ds:schemaRef ds:uri="a18aa4c9-b9fb-42e7-a59b-71a178b9bfcc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96d63212-3438-4087-b1f1-b7786e1068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287</Words>
  <Application>Microsoft Office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Streams Day 3</vt:lpstr>
      <vt:lpstr>Stream Tables</vt:lpstr>
      <vt:lpstr>PowerPoint Presentation</vt:lpstr>
      <vt:lpstr>PowerPoint Presentation</vt:lpstr>
      <vt:lpstr>Stream Tables</vt:lpstr>
      <vt:lpstr>PowerPoint Presentation</vt:lpstr>
      <vt:lpstr>The Patapsco River near Ellicott City, MD</vt:lpstr>
      <vt:lpstr>PowerPoint Presentation</vt:lpstr>
      <vt:lpstr>PowerPoint Presentation</vt:lpstr>
      <vt:lpstr>What do you think?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Brase</dc:creator>
  <cp:lastModifiedBy>Lauren Brase</cp:lastModifiedBy>
  <cp:revision>1</cp:revision>
  <dcterms:created xsi:type="dcterms:W3CDTF">2022-01-03T18:34:02Z</dcterms:created>
  <dcterms:modified xsi:type="dcterms:W3CDTF">2022-03-25T14:10:16Z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0x010100838867E47CE741418CD22BD3CE8F4A74</vt:lpwstr>
  </property>
  <property fmtid="{D5CDD505-2E9C-101B-9397-08002B2CF9AE}" pid="3" name="MediaServiceImageTags">
    <vt:lpwstr/>
  </property>
</Properties>
</file>